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49" r:id="rId3"/>
    <p:sldId id="350" r:id="rId4"/>
    <p:sldId id="348" r:id="rId5"/>
    <p:sldId id="352" r:id="rId6"/>
    <p:sldId id="351" r:id="rId7"/>
    <p:sldId id="353" r:id="rId8"/>
    <p:sldId id="35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2C28C3"/>
    <a:srgbClr val="00B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순혁" userId="49149feb-085f-45d6-9c3e-b716774f309e" providerId="ADAL" clId="{F043CAF3-4606-4675-9FD0-0069B182349B}"/>
    <pc:docChg chg="undo redo custSel addSld delSld modSld sldOrd">
      <pc:chgData name="박순혁" userId="49149feb-085f-45d6-9c3e-b716774f309e" providerId="ADAL" clId="{F043CAF3-4606-4675-9FD0-0069B182349B}" dt="2022-12-19T06:58:37.837" v="1238" actId="20577"/>
      <pc:docMkLst>
        <pc:docMk/>
      </pc:docMkLst>
      <pc:sldChg chg="modSp mod">
        <pc:chgData name="박순혁" userId="49149feb-085f-45d6-9c3e-b716774f309e" providerId="ADAL" clId="{F043CAF3-4606-4675-9FD0-0069B182349B}" dt="2022-12-15T11:13:03.290" v="61"/>
        <pc:sldMkLst>
          <pc:docMk/>
          <pc:sldMk cId="4067229097" sldId="257"/>
        </pc:sldMkLst>
        <pc:spChg chg="mod">
          <ac:chgData name="박순혁" userId="49149feb-085f-45d6-9c3e-b716774f309e" providerId="ADAL" clId="{F043CAF3-4606-4675-9FD0-0069B182349B}" dt="2022-12-15T11:13:03.290" v="61"/>
          <ac:spMkLst>
            <pc:docMk/>
            <pc:sldMk cId="4067229097" sldId="257"/>
            <ac:spMk id="2" creationId="{42C9E615-AC0B-454B-B66C-8D44C2345B57}"/>
          </ac:spMkLst>
        </pc:spChg>
      </pc:sldChg>
      <pc:sldChg chg="del">
        <pc:chgData name="박순혁" userId="49149feb-085f-45d6-9c3e-b716774f309e" providerId="ADAL" clId="{F043CAF3-4606-4675-9FD0-0069B182349B}" dt="2022-12-15T11:12:47.285" v="7" actId="47"/>
        <pc:sldMkLst>
          <pc:docMk/>
          <pc:sldMk cId="1685624209" sldId="340"/>
        </pc:sldMkLst>
      </pc:sldChg>
      <pc:sldChg chg="del">
        <pc:chgData name="박순혁" userId="49149feb-085f-45d6-9c3e-b716774f309e" providerId="ADAL" clId="{F043CAF3-4606-4675-9FD0-0069B182349B}" dt="2022-12-15T11:12:47.538" v="8" actId="47"/>
        <pc:sldMkLst>
          <pc:docMk/>
          <pc:sldMk cId="854867044" sldId="345"/>
        </pc:sldMkLst>
      </pc:sldChg>
      <pc:sldChg chg="del">
        <pc:chgData name="박순혁" userId="49149feb-085f-45d6-9c3e-b716774f309e" providerId="ADAL" clId="{F043CAF3-4606-4675-9FD0-0069B182349B}" dt="2022-12-15T11:12:47.630" v="9" actId="47"/>
        <pc:sldMkLst>
          <pc:docMk/>
          <pc:sldMk cId="2091480123" sldId="346"/>
        </pc:sldMkLst>
      </pc:sldChg>
      <pc:sldChg chg="del">
        <pc:chgData name="박순혁" userId="49149feb-085f-45d6-9c3e-b716774f309e" providerId="ADAL" clId="{F043CAF3-4606-4675-9FD0-0069B182349B}" dt="2022-12-15T11:12:47.743" v="10" actId="47"/>
        <pc:sldMkLst>
          <pc:docMk/>
          <pc:sldMk cId="435475156" sldId="347"/>
        </pc:sldMkLst>
      </pc:sldChg>
      <pc:sldChg chg="addSp delSp modSp add del mod">
        <pc:chgData name="박순혁" userId="49149feb-085f-45d6-9c3e-b716774f309e" providerId="ADAL" clId="{F043CAF3-4606-4675-9FD0-0069B182349B}" dt="2022-12-15T15:41:43.318" v="434" actId="478"/>
        <pc:sldMkLst>
          <pc:docMk/>
          <pc:sldMk cId="4122068320" sldId="348"/>
        </pc:sldMkLst>
        <pc:spChg chg="mod">
          <ac:chgData name="박순혁" userId="49149feb-085f-45d6-9c3e-b716774f309e" providerId="ADAL" clId="{F043CAF3-4606-4675-9FD0-0069B182349B}" dt="2022-12-15T11:13:15.506" v="93" actId="20577"/>
          <ac:spMkLst>
            <pc:docMk/>
            <pc:sldMk cId="4122068320" sldId="348"/>
            <ac:spMk id="2" creationId="{4811813C-ABC4-5EAF-DFB8-311AB781FF2E}"/>
          </ac:spMkLst>
        </pc:spChg>
        <pc:spChg chg="mod">
          <ac:chgData name="박순혁" userId="49149feb-085f-45d6-9c3e-b716774f309e" providerId="ADAL" clId="{F043CAF3-4606-4675-9FD0-0069B182349B}" dt="2022-12-15T12:30:02.949" v="187" actId="20577"/>
          <ac:spMkLst>
            <pc:docMk/>
            <pc:sldMk cId="4122068320" sldId="348"/>
            <ac:spMk id="3" creationId="{8AEA362E-3D4F-8451-6119-40A6000CAA2F}"/>
          </ac:spMkLst>
        </pc:spChg>
        <pc:spChg chg="mod">
          <ac:chgData name="박순혁" userId="49149feb-085f-45d6-9c3e-b716774f309e" providerId="ADAL" clId="{F043CAF3-4606-4675-9FD0-0069B182349B}" dt="2022-12-15T12:24:46.519" v="177" actId="20577"/>
          <ac:spMkLst>
            <pc:docMk/>
            <pc:sldMk cId="4122068320" sldId="348"/>
            <ac:spMk id="8" creationId="{EB5A7469-C148-396A-46DB-42F2B34C01DE}"/>
          </ac:spMkLst>
        </pc:spChg>
        <pc:spChg chg="add mod">
          <ac:chgData name="박순혁" userId="49149feb-085f-45d6-9c3e-b716774f309e" providerId="ADAL" clId="{F043CAF3-4606-4675-9FD0-0069B182349B}" dt="2022-12-15T12:38:50.055" v="391" actId="1582"/>
          <ac:spMkLst>
            <pc:docMk/>
            <pc:sldMk cId="4122068320" sldId="348"/>
            <ac:spMk id="9" creationId="{478A61A0-3EAE-0AFB-460E-AE184A22230B}"/>
          </ac:spMkLst>
        </pc:spChg>
        <pc:spChg chg="add mod">
          <ac:chgData name="박순혁" userId="49149feb-085f-45d6-9c3e-b716774f309e" providerId="ADAL" clId="{F043CAF3-4606-4675-9FD0-0069B182349B}" dt="2022-12-15T12:38:58.951" v="396" actId="1076"/>
          <ac:spMkLst>
            <pc:docMk/>
            <pc:sldMk cId="4122068320" sldId="348"/>
            <ac:spMk id="10" creationId="{DD829C10-2F60-B5E2-0684-5D79B3E05697}"/>
          </ac:spMkLst>
        </pc:spChg>
        <pc:picChg chg="add mod">
          <ac:chgData name="박순혁" userId="49149feb-085f-45d6-9c3e-b716774f309e" providerId="ADAL" clId="{F043CAF3-4606-4675-9FD0-0069B182349B}" dt="2022-12-15T12:25:03.558" v="183" actId="1076"/>
          <ac:picMkLst>
            <pc:docMk/>
            <pc:sldMk cId="4122068320" sldId="348"/>
            <ac:picMk id="5" creationId="{8160539B-B843-91C1-FAB1-6EED1B320008}"/>
          </ac:picMkLst>
        </pc:picChg>
        <pc:picChg chg="add mod">
          <ac:chgData name="박순혁" userId="49149feb-085f-45d6-9c3e-b716774f309e" providerId="ADAL" clId="{F043CAF3-4606-4675-9FD0-0069B182349B}" dt="2022-12-15T12:38:54.768" v="395" actId="1076"/>
          <ac:picMkLst>
            <pc:docMk/>
            <pc:sldMk cId="4122068320" sldId="348"/>
            <ac:picMk id="7" creationId="{56B26B41-C946-6963-5D20-0802DB7CB031}"/>
          </ac:picMkLst>
        </pc:picChg>
        <pc:picChg chg="add del">
          <ac:chgData name="박순혁" userId="49149feb-085f-45d6-9c3e-b716774f309e" providerId="ADAL" clId="{F043CAF3-4606-4675-9FD0-0069B182349B}" dt="2022-12-15T15:41:43.318" v="434" actId="478"/>
          <ac:picMkLst>
            <pc:docMk/>
            <pc:sldMk cId="4122068320" sldId="348"/>
            <ac:picMk id="12" creationId="{23AAF667-F421-911F-71E9-5709489877A3}"/>
          </ac:picMkLst>
        </pc:picChg>
        <pc:picChg chg="add mod">
          <ac:chgData name="박순혁" userId="49149feb-085f-45d6-9c3e-b716774f309e" providerId="ADAL" clId="{F043CAF3-4606-4675-9FD0-0069B182349B}" dt="2022-12-15T12:23:38.159" v="103" actId="1076"/>
          <ac:picMkLst>
            <pc:docMk/>
            <pc:sldMk cId="4122068320" sldId="348"/>
            <ac:picMk id="1026" creationId="{72CF2D17-3FAF-2E78-C087-520AF1E8F087}"/>
          </ac:picMkLst>
        </pc:picChg>
      </pc:sldChg>
      <pc:sldChg chg="addSp delSp modSp add mod ord">
        <pc:chgData name="박순혁" userId="49149feb-085f-45d6-9c3e-b716774f309e" providerId="ADAL" clId="{F043CAF3-4606-4675-9FD0-0069B182349B}" dt="2022-12-15T12:37:12.832" v="385" actId="1076"/>
        <pc:sldMkLst>
          <pc:docMk/>
          <pc:sldMk cId="2217740034" sldId="349"/>
        </pc:sldMkLst>
        <pc:spChg chg="mod">
          <ac:chgData name="박순혁" userId="49149feb-085f-45d6-9c3e-b716774f309e" providerId="ADAL" clId="{F043CAF3-4606-4675-9FD0-0069B182349B}" dt="2022-12-15T12:33:24.338" v="214" actId="20577"/>
          <ac:spMkLst>
            <pc:docMk/>
            <pc:sldMk cId="2217740034" sldId="349"/>
            <ac:spMk id="2" creationId="{4811813C-ABC4-5EAF-DFB8-311AB781FF2E}"/>
          </ac:spMkLst>
        </pc:spChg>
        <pc:spChg chg="mod">
          <ac:chgData name="박순혁" userId="49149feb-085f-45d6-9c3e-b716774f309e" providerId="ADAL" clId="{F043CAF3-4606-4675-9FD0-0069B182349B}" dt="2022-12-15T12:33:35.026" v="228" actId="20577"/>
          <ac:spMkLst>
            <pc:docMk/>
            <pc:sldMk cId="2217740034" sldId="349"/>
            <ac:spMk id="3" creationId="{8AEA362E-3D4F-8451-6119-40A6000CAA2F}"/>
          </ac:spMkLst>
        </pc:spChg>
        <pc:spChg chg="mod">
          <ac:chgData name="박순혁" userId="49149feb-085f-45d6-9c3e-b716774f309e" providerId="ADAL" clId="{F043CAF3-4606-4675-9FD0-0069B182349B}" dt="2022-12-15T12:34:53.835" v="370"/>
          <ac:spMkLst>
            <pc:docMk/>
            <pc:sldMk cId="2217740034" sldId="349"/>
            <ac:spMk id="8" creationId="{EB5A7469-C148-396A-46DB-42F2B34C01DE}"/>
          </ac:spMkLst>
        </pc:spChg>
        <pc:picChg chg="del">
          <ac:chgData name="박순혁" userId="49149feb-085f-45d6-9c3e-b716774f309e" providerId="ADAL" clId="{F043CAF3-4606-4675-9FD0-0069B182349B}" dt="2022-12-15T12:34:04.289" v="229" actId="478"/>
          <ac:picMkLst>
            <pc:docMk/>
            <pc:sldMk cId="2217740034" sldId="349"/>
            <ac:picMk id="5" creationId="{8160539B-B843-91C1-FAB1-6EED1B320008}"/>
          </ac:picMkLst>
        </pc:picChg>
        <pc:picChg chg="add mod">
          <ac:chgData name="박순혁" userId="49149feb-085f-45d6-9c3e-b716774f309e" providerId="ADAL" clId="{F043CAF3-4606-4675-9FD0-0069B182349B}" dt="2022-12-15T12:37:12.832" v="385" actId="1076"/>
          <ac:picMkLst>
            <pc:docMk/>
            <pc:sldMk cId="2217740034" sldId="349"/>
            <ac:picMk id="6" creationId="{E7E929D6-72F8-6D83-9AD8-2339F84F7293}"/>
          </ac:picMkLst>
        </pc:picChg>
        <pc:picChg chg="add mod">
          <ac:chgData name="박순혁" userId="49149feb-085f-45d6-9c3e-b716774f309e" providerId="ADAL" clId="{F043CAF3-4606-4675-9FD0-0069B182349B}" dt="2022-12-15T12:36:06.241" v="380" actId="14100"/>
          <ac:picMkLst>
            <pc:docMk/>
            <pc:sldMk cId="2217740034" sldId="349"/>
            <ac:picMk id="9" creationId="{307A6B4E-B1E2-7D34-FD89-DEB8A2D616BF}"/>
          </ac:picMkLst>
        </pc:picChg>
        <pc:picChg chg="add mod">
          <ac:chgData name="박순혁" userId="49149feb-085f-45d6-9c3e-b716774f309e" providerId="ADAL" clId="{F043CAF3-4606-4675-9FD0-0069B182349B}" dt="2022-12-15T12:36:02.521" v="378" actId="1076"/>
          <ac:picMkLst>
            <pc:docMk/>
            <pc:sldMk cId="2217740034" sldId="349"/>
            <ac:picMk id="11" creationId="{C34CCE0B-8278-54DB-D008-812B1FD02204}"/>
          </ac:picMkLst>
        </pc:picChg>
        <pc:picChg chg="del">
          <ac:chgData name="박순혁" userId="49149feb-085f-45d6-9c3e-b716774f309e" providerId="ADAL" clId="{F043CAF3-4606-4675-9FD0-0069B182349B}" dt="2022-12-15T12:33:29.154" v="215" actId="478"/>
          <ac:picMkLst>
            <pc:docMk/>
            <pc:sldMk cId="2217740034" sldId="349"/>
            <ac:picMk id="1026" creationId="{72CF2D17-3FAF-2E78-C087-520AF1E8F087}"/>
          </ac:picMkLst>
        </pc:picChg>
        <pc:cxnChg chg="add mod">
          <ac:chgData name="박순혁" userId="49149feb-085f-45d6-9c3e-b716774f309e" providerId="ADAL" clId="{F043CAF3-4606-4675-9FD0-0069B182349B}" dt="2022-12-15T12:36:21.952" v="384" actId="1076"/>
          <ac:cxnSpMkLst>
            <pc:docMk/>
            <pc:sldMk cId="2217740034" sldId="349"/>
            <ac:cxnSpMk id="13" creationId="{1DC7683B-6073-8099-8F4A-D780C7D30788}"/>
          </ac:cxnSpMkLst>
        </pc:cxnChg>
      </pc:sldChg>
      <pc:sldChg chg="del">
        <pc:chgData name="박순혁" userId="49149feb-085f-45d6-9c3e-b716774f309e" providerId="ADAL" clId="{F043CAF3-4606-4675-9FD0-0069B182349B}" dt="2022-12-15T11:12:46.231" v="0" actId="47"/>
        <pc:sldMkLst>
          <pc:docMk/>
          <pc:sldMk cId="3530058581" sldId="349"/>
        </pc:sldMkLst>
      </pc:sldChg>
      <pc:sldChg chg="del">
        <pc:chgData name="박순혁" userId="49149feb-085f-45d6-9c3e-b716774f309e" providerId="ADAL" clId="{F043CAF3-4606-4675-9FD0-0069B182349B}" dt="2022-12-15T11:12:46.347" v="1" actId="47"/>
        <pc:sldMkLst>
          <pc:docMk/>
          <pc:sldMk cId="163288347" sldId="350"/>
        </pc:sldMkLst>
      </pc:sldChg>
      <pc:sldChg chg="addSp delSp modSp add mod ord">
        <pc:chgData name="박순혁" userId="49149feb-085f-45d6-9c3e-b716774f309e" providerId="ADAL" clId="{F043CAF3-4606-4675-9FD0-0069B182349B}" dt="2022-12-15T13:49:54.963" v="431" actId="14100"/>
        <pc:sldMkLst>
          <pc:docMk/>
          <pc:sldMk cId="3531558572" sldId="350"/>
        </pc:sldMkLst>
        <pc:spChg chg="mod">
          <ac:chgData name="박순혁" userId="49149feb-085f-45d6-9c3e-b716774f309e" providerId="ADAL" clId="{F043CAF3-4606-4675-9FD0-0069B182349B}" dt="2022-12-15T13:04:37.106" v="406" actId="20577"/>
          <ac:spMkLst>
            <pc:docMk/>
            <pc:sldMk cId="3531558572" sldId="350"/>
            <ac:spMk id="8" creationId="{EB5A7469-C148-396A-46DB-42F2B34C01DE}"/>
          </ac:spMkLst>
        </pc:spChg>
        <pc:spChg chg="del">
          <ac:chgData name="박순혁" userId="49149feb-085f-45d6-9c3e-b716774f309e" providerId="ADAL" clId="{F043CAF3-4606-4675-9FD0-0069B182349B}" dt="2022-12-15T13:04:41.859" v="410" actId="478"/>
          <ac:spMkLst>
            <pc:docMk/>
            <pc:sldMk cId="3531558572" sldId="350"/>
            <ac:spMk id="9" creationId="{478A61A0-3EAE-0AFB-460E-AE184A22230B}"/>
          </ac:spMkLst>
        </pc:spChg>
        <pc:spChg chg="del">
          <ac:chgData name="박순혁" userId="49149feb-085f-45d6-9c3e-b716774f309e" providerId="ADAL" clId="{F043CAF3-4606-4675-9FD0-0069B182349B}" dt="2022-12-15T13:04:42.557" v="411" actId="478"/>
          <ac:spMkLst>
            <pc:docMk/>
            <pc:sldMk cId="3531558572" sldId="350"/>
            <ac:spMk id="10" creationId="{DD829C10-2F60-B5E2-0684-5D79B3E05697}"/>
          </ac:spMkLst>
        </pc:spChg>
        <pc:spChg chg="add mod">
          <ac:chgData name="박순혁" userId="49149feb-085f-45d6-9c3e-b716774f309e" providerId="ADAL" clId="{F043CAF3-4606-4675-9FD0-0069B182349B}" dt="2022-12-15T13:49:54.963" v="431" actId="14100"/>
          <ac:spMkLst>
            <pc:docMk/>
            <pc:sldMk cId="3531558572" sldId="350"/>
            <ac:spMk id="15" creationId="{264E16C1-3DB6-802D-9350-97DEA96BD55E}"/>
          </ac:spMkLst>
        </pc:spChg>
        <pc:picChg chg="del">
          <ac:chgData name="박순혁" userId="49149feb-085f-45d6-9c3e-b716774f309e" providerId="ADAL" clId="{F043CAF3-4606-4675-9FD0-0069B182349B}" dt="2022-12-15T13:04:43.204" v="412" actId="478"/>
          <ac:picMkLst>
            <pc:docMk/>
            <pc:sldMk cId="3531558572" sldId="350"/>
            <ac:picMk id="5" creationId="{8160539B-B843-91C1-FAB1-6EED1B320008}"/>
          </ac:picMkLst>
        </pc:picChg>
        <pc:picChg chg="add mod">
          <ac:chgData name="박순혁" userId="49149feb-085f-45d6-9c3e-b716774f309e" providerId="ADAL" clId="{F043CAF3-4606-4675-9FD0-0069B182349B}" dt="2022-12-15T13:49:10.274" v="415" actId="1076"/>
          <ac:picMkLst>
            <pc:docMk/>
            <pc:sldMk cId="3531558572" sldId="350"/>
            <ac:picMk id="6" creationId="{45862A6D-ADBF-BFE1-1EF5-354689850F2A}"/>
          </ac:picMkLst>
        </pc:picChg>
        <pc:picChg chg="del">
          <ac:chgData name="박순혁" userId="49149feb-085f-45d6-9c3e-b716774f309e" providerId="ADAL" clId="{F043CAF3-4606-4675-9FD0-0069B182349B}" dt="2022-12-15T13:04:40.802" v="409" actId="478"/>
          <ac:picMkLst>
            <pc:docMk/>
            <pc:sldMk cId="3531558572" sldId="350"/>
            <ac:picMk id="7" creationId="{56B26B41-C946-6963-5D20-0802DB7CB031}"/>
          </ac:picMkLst>
        </pc:picChg>
        <pc:picChg chg="add mod">
          <ac:chgData name="박순혁" userId="49149feb-085f-45d6-9c3e-b716774f309e" providerId="ADAL" clId="{F043CAF3-4606-4675-9FD0-0069B182349B}" dt="2022-12-15T13:49:24.530" v="419" actId="1076"/>
          <ac:picMkLst>
            <pc:docMk/>
            <pc:sldMk cId="3531558572" sldId="350"/>
            <ac:picMk id="12" creationId="{B6F03075-517C-C56C-FE33-7E030C92A5EC}"/>
          </ac:picMkLst>
        </pc:picChg>
        <pc:picChg chg="add mod">
          <ac:chgData name="박순혁" userId="49149feb-085f-45d6-9c3e-b716774f309e" providerId="ADAL" clId="{F043CAF3-4606-4675-9FD0-0069B182349B}" dt="2022-12-15T13:49:41.010" v="422" actId="14100"/>
          <ac:picMkLst>
            <pc:docMk/>
            <pc:sldMk cId="3531558572" sldId="350"/>
            <ac:picMk id="14" creationId="{D8D66D9E-8653-9ACC-B315-31B94EE4ED07}"/>
          </ac:picMkLst>
        </pc:picChg>
        <pc:picChg chg="del">
          <ac:chgData name="박순혁" userId="49149feb-085f-45d6-9c3e-b716774f309e" providerId="ADAL" clId="{F043CAF3-4606-4675-9FD0-0069B182349B}" dt="2022-12-15T13:04:43.794" v="413" actId="478"/>
          <ac:picMkLst>
            <pc:docMk/>
            <pc:sldMk cId="3531558572" sldId="350"/>
            <ac:picMk id="1026" creationId="{72CF2D17-3FAF-2E78-C087-520AF1E8F087}"/>
          </ac:picMkLst>
        </pc:picChg>
      </pc:sldChg>
      <pc:sldChg chg="addSp delSp modSp add mod">
        <pc:chgData name="박순혁" userId="49149feb-085f-45d6-9c3e-b716774f309e" providerId="ADAL" clId="{F043CAF3-4606-4675-9FD0-0069B182349B}" dt="2022-12-15T17:02:10.810" v="826" actId="1076"/>
        <pc:sldMkLst>
          <pc:docMk/>
          <pc:sldMk cId="2289287932" sldId="351"/>
        </pc:sldMkLst>
        <pc:spChg chg="mod">
          <ac:chgData name="박순혁" userId="49149feb-085f-45d6-9c3e-b716774f309e" providerId="ADAL" clId="{F043CAF3-4606-4675-9FD0-0069B182349B}" dt="2022-12-15T15:43:06.474" v="490" actId="20577"/>
          <ac:spMkLst>
            <pc:docMk/>
            <pc:sldMk cId="2289287932" sldId="351"/>
            <ac:spMk id="3" creationId="{8AEA362E-3D4F-8451-6119-40A6000CAA2F}"/>
          </ac:spMkLst>
        </pc:spChg>
        <pc:spChg chg="mod">
          <ac:chgData name="박순혁" userId="49149feb-085f-45d6-9c3e-b716774f309e" providerId="ADAL" clId="{F043CAF3-4606-4675-9FD0-0069B182349B}" dt="2022-12-15T16:12:16.763" v="609" actId="20577"/>
          <ac:spMkLst>
            <pc:docMk/>
            <pc:sldMk cId="2289287932" sldId="351"/>
            <ac:spMk id="8" creationId="{EB5A7469-C148-396A-46DB-42F2B34C01DE}"/>
          </ac:spMkLst>
        </pc:spChg>
        <pc:spChg chg="del">
          <ac:chgData name="박순혁" userId="49149feb-085f-45d6-9c3e-b716774f309e" providerId="ADAL" clId="{F043CAF3-4606-4675-9FD0-0069B182349B}" dt="2022-12-15T15:41:48.240" v="438" actId="478"/>
          <ac:spMkLst>
            <pc:docMk/>
            <pc:sldMk cId="2289287932" sldId="351"/>
            <ac:spMk id="9" creationId="{478A61A0-3EAE-0AFB-460E-AE184A22230B}"/>
          </ac:spMkLst>
        </pc:spChg>
        <pc:spChg chg="del">
          <ac:chgData name="박순혁" userId="49149feb-085f-45d6-9c3e-b716774f309e" providerId="ADAL" clId="{F043CAF3-4606-4675-9FD0-0069B182349B}" dt="2022-12-15T15:41:47.688" v="437" actId="478"/>
          <ac:spMkLst>
            <pc:docMk/>
            <pc:sldMk cId="2289287932" sldId="351"/>
            <ac:spMk id="10" creationId="{DD829C10-2F60-B5E2-0684-5D79B3E05697}"/>
          </ac:spMkLst>
        </pc:spChg>
        <pc:spChg chg="add mod">
          <ac:chgData name="박순혁" userId="49149feb-085f-45d6-9c3e-b716774f309e" providerId="ADAL" clId="{F043CAF3-4606-4675-9FD0-0069B182349B}" dt="2022-12-15T15:51:40.882" v="526" actId="14100"/>
          <ac:spMkLst>
            <pc:docMk/>
            <pc:sldMk cId="2289287932" sldId="351"/>
            <ac:spMk id="14" creationId="{F030A226-AD6A-FC85-2632-65297B6453AF}"/>
          </ac:spMkLst>
        </pc:spChg>
        <pc:spChg chg="add del mod">
          <ac:chgData name="박순혁" userId="49149feb-085f-45d6-9c3e-b716774f309e" providerId="ADAL" clId="{F043CAF3-4606-4675-9FD0-0069B182349B}" dt="2022-12-15T17:01:06.935" v="807"/>
          <ac:spMkLst>
            <pc:docMk/>
            <pc:sldMk cId="2289287932" sldId="351"/>
            <ac:spMk id="21" creationId="{56A86550-429B-FDF5-313B-E2971DD278B8}"/>
          </ac:spMkLst>
        </pc:spChg>
        <pc:spChg chg="add mod">
          <ac:chgData name="박순혁" userId="49149feb-085f-45d6-9c3e-b716774f309e" providerId="ADAL" clId="{F043CAF3-4606-4675-9FD0-0069B182349B}" dt="2022-12-15T17:01:09.742" v="809"/>
          <ac:spMkLst>
            <pc:docMk/>
            <pc:sldMk cId="2289287932" sldId="351"/>
            <ac:spMk id="22" creationId="{9A393CB0-DDE0-E391-2F72-C54A0DF75049}"/>
          </ac:spMkLst>
        </pc:spChg>
        <pc:spChg chg="add mod">
          <ac:chgData name="박순혁" userId="49149feb-085f-45d6-9c3e-b716774f309e" providerId="ADAL" clId="{F043CAF3-4606-4675-9FD0-0069B182349B}" dt="2022-12-15T17:02:10.810" v="826" actId="1076"/>
          <ac:spMkLst>
            <pc:docMk/>
            <pc:sldMk cId="2289287932" sldId="351"/>
            <ac:spMk id="25" creationId="{D1C10367-929F-EB89-1D37-5F463ECA8F70}"/>
          </ac:spMkLst>
        </pc:spChg>
        <pc:picChg chg="del">
          <ac:chgData name="박순혁" userId="49149feb-085f-45d6-9c3e-b716774f309e" providerId="ADAL" clId="{F043CAF3-4606-4675-9FD0-0069B182349B}" dt="2022-12-15T15:41:48.966" v="439" actId="478"/>
          <ac:picMkLst>
            <pc:docMk/>
            <pc:sldMk cId="2289287932" sldId="351"/>
            <ac:picMk id="5" creationId="{8160539B-B843-91C1-FAB1-6EED1B320008}"/>
          </ac:picMkLst>
        </pc:picChg>
        <pc:picChg chg="add mod">
          <ac:chgData name="박순혁" userId="49149feb-085f-45d6-9c3e-b716774f309e" providerId="ADAL" clId="{F043CAF3-4606-4675-9FD0-0069B182349B}" dt="2022-12-15T17:01:13.421" v="810" actId="1076"/>
          <ac:picMkLst>
            <pc:docMk/>
            <pc:sldMk cId="2289287932" sldId="351"/>
            <ac:picMk id="6" creationId="{3F9A0098-16FC-2DFE-C019-92FD71638BEE}"/>
          </ac:picMkLst>
        </pc:picChg>
        <pc:picChg chg="del">
          <ac:chgData name="박순혁" userId="49149feb-085f-45d6-9c3e-b716774f309e" providerId="ADAL" clId="{F043CAF3-4606-4675-9FD0-0069B182349B}" dt="2022-12-15T15:41:44.823" v="435" actId="478"/>
          <ac:picMkLst>
            <pc:docMk/>
            <pc:sldMk cId="2289287932" sldId="351"/>
            <ac:picMk id="7" creationId="{56B26B41-C946-6963-5D20-0802DB7CB031}"/>
          </ac:picMkLst>
        </pc:picChg>
        <pc:picChg chg="mod">
          <ac:chgData name="박순혁" userId="49149feb-085f-45d6-9c3e-b716774f309e" providerId="ADAL" clId="{F043CAF3-4606-4675-9FD0-0069B182349B}" dt="2022-12-15T15:51:00.850" v="520" actId="1076"/>
          <ac:picMkLst>
            <pc:docMk/>
            <pc:sldMk cId="2289287932" sldId="351"/>
            <ac:picMk id="12" creationId="{23AAF667-F421-911F-71E9-5709489877A3}"/>
          </ac:picMkLst>
        </pc:picChg>
        <pc:picChg chg="add mod">
          <ac:chgData name="박순혁" userId="49149feb-085f-45d6-9c3e-b716774f309e" providerId="ADAL" clId="{F043CAF3-4606-4675-9FD0-0069B182349B}" dt="2022-12-15T15:50:59.238" v="519" actId="1076"/>
          <ac:picMkLst>
            <pc:docMk/>
            <pc:sldMk cId="2289287932" sldId="351"/>
            <ac:picMk id="13" creationId="{58B4B097-2246-64FD-8507-B7E6488BFC8B}"/>
          </ac:picMkLst>
        </pc:picChg>
        <pc:picChg chg="add mod">
          <ac:chgData name="박순혁" userId="49149feb-085f-45d6-9c3e-b716774f309e" providerId="ADAL" clId="{F043CAF3-4606-4675-9FD0-0069B182349B}" dt="2022-12-15T16:00:00.647" v="528" actId="1076"/>
          <ac:picMkLst>
            <pc:docMk/>
            <pc:sldMk cId="2289287932" sldId="351"/>
            <ac:picMk id="16" creationId="{172EB9EF-73AD-70B9-DF56-E9DD9581C42F}"/>
          </ac:picMkLst>
        </pc:picChg>
        <pc:picChg chg="add del">
          <ac:chgData name="박순혁" userId="49149feb-085f-45d6-9c3e-b716774f309e" providerId="ADAL" clId="{F043CAF3-4606-4675-9FD0-0069B182349B}" dt="2022-12-15T16:19:09.954" v="612" actId="478"/>
          <ac:picMkLst>
            <pc:docMk/>
            <pc:sldMk cId="2289287932" sldId="351"/>
            <ac:picMk id="18" creationId="{92C16A47-68E6-C4B3-3849-9C91582C0F36}"/>
          </ac:picMkLst>
        </pc:picChg>
        <pc:picChg chg="add mod">
          <ac:chgData name="박순혁" userId="49149feb-085f-45d6-9c3e-b716774f309e" providerId="ADAL" clId="{F043CAF3-4606-4675-9FD0-0069B182349B}" dt="2022-12-15T17:01:21.168" v="816" actId="1036"/>
          <ac:picMkLst>
            <pc:docMk/>
            <pc:sldMk cId="2289287932" sldId="351"/>
            <ac:picMk id="20" creationId="{2E25EA9B-B1AD-9542-8452-2F5972B0EA6B}"/>
          </ac:picMkLst>
        </pc:picChg>
        <pc:picChg chg="add mod">
          <ac:chgData name="박순혁" userId="49149feb-085f-45d6-9c3e-b716774f309e" providerId="ADAL" clId="{F043CAF3-4606-4675-9FD0-0069B182349B}" dt="2022-12-15T17:01:52.955" v="820" actId="1076"/>
          <ac:picMkLst>
            <pc:docMk/>
            <pc:sldMk cId="2289287932" sldId="351"/>
            <ac:picMk id="24" creationId="{26719F86-A083-6921-7019-D2805953EB75}"/>
          </ac:picMkLst>
        </pc:picChg>
        <pc:picChg chg="del">
          <ac:chgData name="박순혁" userId="49149feb-085f-45d6-9c3e-b716774f309e" providerId="ADAL" clId="{F043CAF3-4606-4675-9FD0-0069B182349B}" dt="2022-12-15T15:41:45.744" v="436" actId="478"/>
          <ac:picMkLst>
            <pc:docMk/>
            <pc:sldMk cId="2289287932" sldId="351"/>
            <ac:picMk id="1026" creationId="{72CF2D17-3FAF-2E78-C087-520AF1E8F087}"/>
          </ac:picMkLst>
        </pc:picChg>
      </pc:sldChg>
      <pc:sldChg chg="del">
        <pc:chgData name="박순혁" userId="49149feb-085f-45d6-9c3e-b716774f309e" providerId="ADAL" clId="{F043CAF3-4606-4675-9FD0-0069B182349B}" dt="2022-12-15T11:12:46.486" v="2" actId="47"/>
        <pc:sldMkLst>
          <pc:docMk/>
          <pc:sldMk cId="3421772491" sldId="351"/>
        </pc:sldMkLst>
      </pc:sldChg>
      <pc:sldChg chg="del">
        <pc:chgData name="박순혁" userId="49149feb-085f-45d6-9c3e-b716774f309e" providerId="ADAL" clId="{F043CAF3-4606-4675-9FD0-0069B182349B}" dt="2022-12-15T11:12:46.662" v="3" actId="47"/>
        <pc:sldMkLst>
          <pc:docMk/>
          <pc:sldMk cId="3019302467" sldId="352"/>
        </pc:sldMkLst>
      </pc:sldChg>
      <pc:sldChg chg="addSp delSp modSp add mod ord">
        <pc:chgData name="박순혁" userId="49149feb-085f-45d6-9c3e-b716774f309e" providerId="ADAL" clId="{F043CAF3-4606-4675-9FD0-0069B182349B}" dt="2022-12-15T17:04:42.389" v="855" actId="1036"/>
        <pc:sldMkLst>
          <pc:docMk/>
          <pc:sldMk cId="3881934892" sldId="352"/>
        </pc:sldMkLst>
        <pc:spChg chg="mod">
          <ac:chgData name="박순혁" userId="49149feb-085f-45d6-9c3e-b716774f309e" providerId="ADAL" clId="{F043CAF3-4606-4675-9FD0-0069B182349B}" dt="2022-12-15T16:11:04.491" v="582" actId="20577"/>
          <ac:spMkLst>
            <pc:docMk/>
            <pc:sldMk cId="3881934892" sldId="352"/>
            <ac:spMk id="8" creationId="{EB5A7469-C148-396A-46DB-42F2B34C01DE}"/>
          </ac:spMkLst>
        </pc:spChg>
        <pc:spChg chg="add mod">
          <ac:chgData name="박순혁" userId="49149feb-085f-45d6-9c3e-b716774f309e" providerId="ADAL" clId="{F043CAF3-4606-4675-9FD0-0069B182349B}" dt="2022-12-15T17:04:00.970" v="839" actId="1035"/>
          <ac:spMkLst>
            <pc:docMk/>
            <pc:sldMk cId="3881934892" sldId="352"/>
            <ac:spMk id="17" creationId="{8992CAA4-ED8E-DBFD-A043-B3F9185188E3}"/>
          </ac:spMkLst>
        </pc:spChg>
        <pc:spChg chg="add mod">
          <ac:chgData name="박순혁" userId="49149feb-085f-45d6-9c3e-b716774f309e" providerId="ADAL" clId="{F043CAF3-4606-4675-9FD0-0069B182349B}" dt="2022-12-15T17:04:42.389" v="855" actId="1036"/>
          <ac:spMkLst>
            <pc:docMk/>
            <pc:sldMk cId="3881934892" sldId="352"/>
            <ac:spMk id="20" creationId="{F4B48024-C9E6-5A09-4C89-E39BEF700DD1}"/>
          </ac:spMkLst>
        </pc:spChg>
        <pc:picChg chg="add mod">
          <ac:chgData name="박순혁" userId="49149feb-085f-45d6-9c3e-b716774f309e" providerId="ADAL" clId="{F043CAF3-4606-4675-9FD0-0069B182349B}" dt="2022-12-15T16:11:31.774" v="585" actId="1076"/>
          <ac:picMkLst>
            <pc:docMk/>
            <pc:sldMk cId="3881934892" sldId="352"/>
            <ac:picMk id="5" creationId="{3C6729F4-601C-F617-0B6C-4835636947B7}"/>
          </ac:picMkLst>
        </pc:picChg>
        <pc:picChg chg="del">
          <ac:chgData name="박순혁" userId="49149feb-085f-45d6-9c3e-b716774f309e" providerId="ADAL" clId="{F043CAF3-4606-4675-9FD0-0069B182349B}" dt="2022-12-15T16:11:46.180" v="586" actId="478"/>
          <ac:picMkLst>
            <pc:docMk/>
            <pc:sldMk cId="3881934892" sldId="352"/>
            <ac:picMk id="6" creationId="{3F9A0098-16FC-2DFE-C019-92FD71638BEE}"/>
          </ac:picMkLst>
        </pc:picChg>
        <pc:picChg chg="add mod">
          <ac:chgData name="박순혁" userId="49149feb-085f-45d6-9c3e-b716774f309e" providerId="ADAL" clId="{F043CAF3-4606-4675-9FD0-0069B182349B}" dt="2022-12-15T16:11:51.701" v="589" actId="14100"/>
          <ac:picMkLst>
            <pc:docMk/>
            <pc:sldMk cId="3881934892" sldId="352"/>
            <ac:picMk id="9" creationId="{CA4315F6-12B1-FD73-BD6F-E3718798F3D8}"/>
          </ac:picMkLst>
        </pc:picChg>
        <pc:picChg chg="add mod">
          <ac:chgData name="박순혁" userId="49149feb-085f-45d6-9c3e-b716774f309e" providerId="ADAL" clId="{F043CAF3-4606-4675-9FD0-0069B182349B}" dt="2022-12-15T17:04:05.513" v="845" actId="1037"/>
          <ac:picMkLst>
            <pc:docMk/>
            <pc:sldMk cId="3881934892" sldId="352"/>
            <ac:picMk id="11" creationId="{DE4AF099-34FA-F47D-417E-F2FCE8A8928C}"/>
          </ac:picMkLst>
        </pc:picChg>
        <pc:picChg chg="del">
          <ac:chgData name="박순혁" userId="49149feb-085f-45d6-9c3e-b716774f309e" providerId="ADAL" clId="{F043CAF3-4606-4675-9FD0-0069B182349B}" dt="2022-12-15T16:11:26.903" v="583" actId="478"/>
          <ac:picMkLst>
            <pc:docMk/>
            <pc:sldMk cId="3881934892" sldId="352"/>
            <ac:picMk id="12" creationId="{23AAF667-F421-911F-71E9-5709489877A3}"/>
          </ac:picMkLst>
        </pc:picChg>
        <pc:picChg chg="add del mod">
          <ac:chgData name="박순혁" userId="49149feb-085f-45d6-9c3e-b716774f309e" providerId="ADAL" clId="{F043CAF3-4606-4675-9FD0-0069B182349B}" dt="2022-12-15T17:03:58.112" v="832" actId="478"/>
          <ac:picMkLst>
            <pc:docMk/>
            <pc:sldMk cId="3881934892" sldId="352"/>
            <ac:picMk id="15" creationId="{26A28D86-1AB6-F612-A399-0439812CC167}"/>
          </ac:picMkLst>
        </pc:picChg>
        <pc:picChg chg="del">
          <ac:chgData name="박순혁" userId="49149feb-085f-45d6-9c3e-b716774f309e" providerId="ADAL" clId="{F043CAF3-4606-4675-9FD0-0069B182349B}" dt="2022-12-15T16:11:58.456" v="590" actId="478"/>
          <ac:picMkLst>
            <pc:docMk/>
            <pc:sldMk cId="3881934892" sldId="352"/>
            <ac:picMk id="16" creationId="{172EB9EF-73AD-70B9-DF56-E9DD9581C42F}"/>
          </ac:picMkLst>
        </pc:picChg>
        <pc:picChg chg="add mod">
          <ac:chgData name="박순혁" userId="49149feb-085f-45d6-9c3e-b716774f309e" providerId="ADAL" clId="{F043CAF3-4606-4675-9FD0-0069B182349B}" dt="2022-12-15T17:04:42.389" v="855" actId="1036"/>
          <ac:picMkLst>
            <pc:docMk/>
            <pc:sldMk cId="3881934892" sldId="352"/>
            <ac:picMk id="19" creationId="{2F362492-35CF-F575-E65D-3E7EDB4958B5}"/>
          </ac:picMkLst>
        </pc:picChg>
      </pc:sldChg>
      <pc:sldChg chg="del">
        <pc:chgData name="박순혁" userId="49149feb-085f-45d6-9c3e-b716774f309e" providerId="ADAL" clId="{F043CAF3-4606-4675-9FD0-0069B182349B}" dt="2022-12-15T11:12:46.835" v="4" actId="47"/>
        <pc:sldMkLst>
          <pc:docMk/>
          <pc:sldMk cId="442042380" sldId="353"/>
        </pc:sldMkLst>
      </pc:sldChg>
      <pc:sldChg chg="addSp delSp modSp add mod">
        <pc:chgData name="박순혁" userId="49149feb-085f-45d6-9c3e-b716774f309e" providerId="ADAL" clId="{F043CAF3-4606-4675-9FD0-0069B182349B}" dt="2022-12-15T16:58:09.318" v="801" actId="1036"/>
        <pc:sldMkLst>
          <pc:docMk/>
          <pc:sldMk cId="726312561" sldId="353"/>
        </pc:sldMkLst>
        <pc:spChg chg="add mod">
          <ac:chgData name="박순혁" userId="49149feb-085f-45d6-9c3e-b716774f309e" providerId="ADAL" clId="{F043CAF3-4606-4675-9FD0-0069B182349B}" dt="2022-12-15T16:23:04.318" v="748" actId="1076"/>
          <ac:spMkLst>
            <pc:docMk/>
            <pc:sldMk cId="726312561" sldId="353"/>
            <ac:spMk id="7" creationId="{6BCF6876-C312-3857-02AA-035A466BA3D2}"/>
          </ac:spMkLst>
        </pc:spChg>
        <pc:spChg chg="mod">
          <ac:chgData name="박순혁" userId="49149feb-085f-45d6-9c3e-b716774f309e" providerId="ADAL" clId="{F043CAF3-4606-4675-9FD0-0069B182349B}" dt="2022-12-15T16:20:45.236" v="718"/>
          <ac:spMkLst>
            <pc:docMk/>
            <pc:sldMk cId="726312561" sldId="353"/>
            <ac:spMk id="8" creationId="{EB5A7469-C148-396A-46DB-42F2B34C01DE}"/>
          </ac:spMkLst>
        </pc:spChg>
        <pc:spChg chg="add mod">
          <ac:chgData name="박순혁" userId="49149feb-085f-45d6-9c3e-b716774f309e" providerId="ADAL" clId="{F043CAF3-4606-4675-9FD0-0069B182349B}" dt="2022-12-15T16:58:09.318" v="801" actId="1036"/>
          <ac:spMkLst>
            <pc:docMk/>
            <pc:sldMk cId="726312561" sldId="353"/>
            <ac:spMk id="11" creationId="{D0085183-679C-866B-B948-E1991E15AE5A}"/>
          </ac:spMkLst>
        </pc:spChg>
        <pc:spChg chg="mod">
          <ac:chgData name="박순혁" userId="49149feb-085f-45d6-9c3e-b716774f309e" providerId="ADAL" clId="{F043CAF3-4606-4675-9FD0-0069B182349B}" dt="2022-12-15T16:20:23.538" v="670" actId="1036"/>
          <ac:spMkLst>
            <pc:docMk/>
            <pc:sldMk cId="726312561" sldId="353"/>
            <ac:spMk id="14" creationId="{F030A226-AD6A-FC85-2632-65297B6453AF}"/>
          </ac:spMkLst>
        </pc:spChg>
        <pc:picChg chg="add mod">
          <ac:chgData name="박순혁" userId="49149feb-085f-45d6-9c3e-b716774f309e" providerId="ADAL" clId="{F043CAF3-4606-4675-9FD0-0069B182349B}" dt="2022-12-15T16:23:06.272" v="750" actId="1035"/>
          <ac:picMkLst>
            <pc:docMk/>
            <pc:sldMk cId="726312561" sldId="353"/>
            <ac:picMk id="5" creationId="{FC83EBE4-02D9-8CB6-7A74-5B225C01172E}"/>
          </ac:picMkLst>
        </pc:picChg>
        <pc:picChg chg="mod">
          <ac:chgData name="박순혁" userId="49149feb-085f-45d6-9c3e-b716774f309e" providerId="ADAL" clId="{F043CAF3-4606-4675-9FD0-0069B182349B}" dt="2022-12-15T16:22:29.558" v="722" actId="1076"/>
          <ac:picMkLst>
            <pc:docMk/>
            <pc:sldMk cId="726312561" sldId="353"/>
            <ac:picMk id="6" creationId="{3F9A0098-16FC-2DFE-C019-92FD71638BEE}"/>
          </ac:picMkLst>
        </pc:picChg>
        <pc:picChg chg="add mod">
          <ac:chgData name="박순혁" userId="49149feb-085f-45d6-9c3e-b716774f309e" providerId="ADAL" clId="{F043CAF3-4606-4675-9FD0-0069B182349B}" dt="2022-12-15T16:57:56.700" v="787" actId="1076"/>
          <ac:picMkLst>
            <pc:docMk/>
            <pc:sldMk cId="726312561" sldId="353"/>
            <ac:picMk id="10" creationId="{2BE4A3CD-32E2-8E76-42BB-E1FCA27872B9}"/>
          </ac:picMkLst>
        </pc:picChg>
        <pc:picChg chg="del">
          <ac:chgData name="박순혁" userId="49149feb-085f-45d6-9c3e-b716774f309e" providerId="ADAL" clId="{F043CAF3-4606-4675-9FD0-0069B182349B}" dt="2022-12-15T16:19:12.265" v="613" actId="478"/>
          <ac:picMkLst>
            <pc:docMk/>
            <pc:sldMk cId="726312561" sldId="353"/>
            <ac:picMk id="12" creationId="{23AAF667-F421-911F-71E9-5709489877A3}"/>
          </ac:picMkLst>
        </pc:picChg>
        <pc:picChg chg="mod">
          <ac:chgData name="박순혁" userId="49149feb-085f-45d6-9c3e-b716774f309e" providerId="ADAL" clId="{F043CAF3-4606-4675-9FD0-0069B182349B}" dt="2022-12-15T16:20:23.538" v="670" actId="1036"/>
          <ac:picMkLst>
            <pc:docMk/>
            <pc:sldMk cId="726312561" sldId="353"/>
            <ac:picMk id="13" creationId="{58B4B097-2246-64FD-8507-B7E6488BFC8B}"/>
          </ac:picMkLst>
        </pc:picChg>
        <pc:picChg chg="del">
          <ac:chgData name="박순혁" userId="49149feb-085f-45d6-9c3e-b716774f309e" providerId="ADAL" clId="{F043CAF3-4606-4675-9FD0-0069B182349B}" dt="2022-12-15T16:19:22.634" v="617" actId="478"/>
          <ac:picMkLst>
            <pc:docMk/>
            <pc:sldMk cId="726312561" sldId="353"/>
            <ac:picMk id="16" creationId="{172EB9EF-73AD-70B9-DF56-E9DD9581C42F}"/>
          </ac:picMkLst>
        </pc:picChg>
        <pc:picChg chg="mod">
          <ac:chgData name="박순혁" userId="49149feb-085f-45d6-9c3e-b716774f309e" providerId="ADAL" clId="{F043CAF3-4606-4675-9FD0-0069B182349B}" dt="2022-12-15T16:20:23.538" v="670" actId="1036"/>
          <ac:picMkLst>
            <pc:docMk/>
            <pc:sldMk cId="726312561" sldId="353"/>
            <ac:picMk id="18" creationId="{92C16A47-68E6-C4B3-3849-9C91582C0F36}"/>
          </ac:picMkLst>
        </pc:picChg>
      </pc:sldChg>
      <pc:sldChg chg="del">
        <pc:chgData name="박순혁" userId="49149feb-085f-45d6-9c3e-b716774f309e" providerId="ADAL" clId="{F043CAF3-4606-4675-9FD0-0069B182349B}" dt="2022-12-15T11:12:46.961" v="5" actId="47"/>
        <pc:sldMkLst>
          <pc:docMk/>
          <pc:sldMk cId="470697070" sldId="354"/>
        </pc:sldMkLst>
      </pc:sldChg>
      <pc:sldChg chg="addSp delSp modSp add mod">
        <pc:chgData name="박순혁" userId="49149feb-085f-45d6-9c3e-b716774f309e" providerId="ADAL" clId="{F043CAF3-4606-4675-9FD0-0069B182349B}" dt="2022-12-19T06:58:37.837" v="1238" actId="20577"/>
        <pc:sldMkLst>
          <pc:docMk/>
          <pc:sldMk cId="504641286" sldId="354"/>
        </pc:sldMkLst>
        <pc:spChg chg="mod">
          <ac:chgData name="박순혁" userId="49149feb-085f-45d6-9c3e-b716774f309e" providerId="ADAL" clId="{F043CAF3-4606-4675-9FD0-0069B182349B}" dt="2022-12-19T06:42:26.083" v="874" actId="20577"/>
          <ac:spMkLst>
            <pc:docMk/>
            <pc:sldMk cId="504641286" sldId="354"/>
            <ac:spMk id="2" creationId="{4811813C-ABC4-5EAF-DFB8-311AB781FF2E}"/>
          </ac:spMkLst>
        </pc:spChg>
        <pc:spChg chg="del mod">
          <ac:chgData name="박순혁" userId="49149feb-085f-45d6-9c3e-b716774f309e" providerId="ADAL" clId="{F043CAF3-4606-4675-9FD0-0069B182349B}" dt="2022-12-19T06:42:30.748" v="875" actId="478"/>
          <ac:spMkLst>
            <pc:docMk/>
            <pc:sldMk cId="504641286" sldId="354"/>
            <ac:spMk id="3" creationId="{8AEA362E-3D4F-8451-6119-40A6000CAA2F}"/>
          </ac:spMkLst>
        </pc:spChg>
        <pc:spChg chg="del">
          <ac:chgData name="박순혁" userId="49149feb-085f-45d6-9c3e-b716774f309e" providerId="ADAL" clId="{F043CAF3-4606-4675-9FD0-0069B182349B}" dt="2022-12-19T06:42:09.843" v="857" actId="478"/>
          <ac:spMkLst>
            <pc:docMk/>
            <pc:sldMk cId="504641286" sldId="354"/>
            <ac:spMk id="7" creationId="{6BCF6876-C312-3857-02AA-035A466BA3D2}"/>
          </ac:spMkLst>
        </pc:spChg>
        <pc:spChg chg="mod">
          <ac:chgData name="박순혁" userId="49149feb-085f-45d6-9c3e-b716774f309e" providerId="ADAL" clId="{F043CAF3-4606-4675-9FD0-0069B182349B}" dt="2022-12-19T06:53:38.339" v="1214" actId="20577"/>
          <ac:spMkLst>
            <pc:docMk/>
            <pc:sldMk cId="504641286" sldId="354"/>
            <ac:spMk id="8" creationId="{EB5A7469-C148-396A-46DB-42F2B34C01DE}"/>
          </ac:spMkLst>
        </pc:spChg>
        <pc:spChg chg="add del mod">
          <ac:chgData name="박순혁" userId="49149feb-085f-45d6-9c3e-b716774f309e" providerId="ADAL" clId="{F043CAF3-4606-4675-9FD0-0069B182349B}" dt="2022-12-19T06:42:35.566" v="876" actId="478"/>
          <ac:spMkLst>
            <pc:docMk/>
            <pc:sldMk cId="504641286" sldId="354"/>
            <ac:spMk id="9" creationId="{F12BD660-1A79-E335-4514-050540A1FE35}"/>
          </ac:spMkLst>
        </pc:spChg>
        <pc:spChg chg="del">
          <ac:chgData name="박순혁" userId="49149feb-085f-45d6-9c3e-b716774f309e" providerId="ADAL" clId="{F043CAF3-4606-4675-9FD0-0069B182349B}" dt="2022-12-19T06:42:09.843" v="857" actId="478"/>
          <ac:spMkLst>
            <pc:docMk/>
            <pc:sldMk cId="504641286" sldId="354"/>
            <ac:spMk id="11" creationId="{D0085183-679C-866B-B948-E1991E15AE5A}"/>
          </ac:spMkLst>
        </pc:spChg>
        <pc:spChg chg="del">
          <ac:chgData name="박순혁" userId="49149feb-085f-45d6-9c3e-b716774f309e" providerId="ADAL" clId="{F043CAF3-4606-4675-9FD0-0069B182349B}" dt="2022-12-19T06:42:09.843" v="857" actId="478"/>
          <ac:spMkLst>
            <pc:docMk/>
            <pc:sldMk cId="504641286" sldId="354"/>
            <ac:spMk id="14" creationId="{F030A226-AD6A-FC85-2632-65297B6453AF}"/>
          </ac:spMkLst>
        </pc:spChg>
        <pc:graphicFrameChg chg="add mod modGraphic">
          <ac:chgData name="박순혁" userId="49149feb-085f-45d6-9c3e-b716774f309e" providerId="ADAL" clId="{F043CAF3-4606-4675-9FD0-0069B182349B}" dt="2022-12-19T06:58:37.837" v="1238" actId="20577"/>
          <ac:graphicFrameMkLst>
            <pc:docMk/>
            <pc:sldMk cId="504641286" sldId="354"/>
            <ac:graphicFrameMk id="12" creationId="{E9191AFB-DF43-D966-75BD-C336D7A5B387}"/>
          </ac:graphicFrameMkLst>
        </pc:graphicFrameChg>
        <pc:picChg chg="del">
          <ac:chgData name="박순혁" userId="49149feb-085f-45d6-9c3e-b716774f309e" providerId="ADAL" clId="{F043CAF3-4606-4675-9FD0-0069B182349B}" dt="2022-12-19T06:42:09.843" v="857" actId="478"/>
          <ac:picMkLst>
            <pc:docMk/>
            <pc:sldMk cId="504641286" sldId="354"/>
            <ac:picMk id="5" creationId="{FC83EBE4-02D9-8CB6-7A74-5B225C01172E}"/>
          </ac:picMkLst>
        </pc:picChg>
        <pc:picChg chg="del">
          <ac:chgData name="박순혁" userId="49149feb-085f-45d6-9c3e-b716774f309e" providerId="ADAL" clId="{F043CAF3-4606-4675-9FD0-0069B182349B}" dt="2022-12-19T06:42:09.843" v="857" actId="478"/>
          <ac:picMkLst>
            <pc:docMk/>
            <pc:sldMk cId="504641286" sldId="354"/>
            <ac:picMk id="6" creationId="{3F9A0098-16FC-2DFE-C019-92FD71638BEE}"/>
          </ac:picMkLst>
        </pc:picChg>
        <pc:picChg chg="del">
          <ac:chgData name="박순혁" userId="49149feb-085f-45d6-9c3e-b716774f309e" providerId="ADAL" clId="{F043CAF3-4606-4675-9FD0-0069B182349B}" dt="2022-12-19T06:42:09.843" v="857" actId="478"/>
          <ac:picMkLst>
            <pc:docMk/>
            <pc:sldMk cId="504641286" sldId="354"/>
            <ac:picMk id="10" creationId="{2BE4A3CD-32E2-8E76-42BB-E1FCA27872B9}"/>
          </ac:picMkLst>
        </pc:picChg>
        <pc:picChg chg="del">
          <ac:chgData name="박순혁" userId="49149feb-085f-45d6-9c3e-b716774f309e" providerId="ADAL" clId="{F043CAF3-4606-4675-9FD0-0069B182349B}" dt="2022-12-19T06:42:09.843" v="857" actId="478"/>
          <ac:picMkLst>
            <pc:docMk/>
            <pc:sldMk cId="504641286" sldId="354"/>
            <ac:picMk id="13" creationId="{58B4B097-2246-64FD-8507-B7E6488BFC8B}"/>
          </ac:picMkLst>
        </pc:picChg>
        <pc:picChg chg="del">
          <ac:chgData name="박순혁" userId="49149feb-085f-45d6-9c3e-b716774f309e" providerId="ADAL" clId="{F043CAF3-4606-4675-9FD0-0069B182349B}" dt="2022-12-19T06:42:09.843" v="857" actId="478"/>
          <ac:picMkLst>
            <pc:docMk/>
            <pc:sldMk cId="504641286" sldId="354"/>
            <ac:picMk id="18" creationId="{92C16A47-68E6-C4B3-3849-9C91582C0F36}"/>
          </ac:picMkLst>
        </pc:picChg>
      </pc:sldChg>
      <pc:sldChg chg="del">
        <pc:chgData name="박순혁" userId="49149feb-085f-45d6-9c3e-b716774f309e" providerId="ADAL" clId="{F043CAF3-4606-4675-9FD0-0069B182349B}" dt="2022-12-15T11:12:47.143" v="6" actId="47"/>
        <pc:sldMkLst>
          <pc:docMk/>
          <pc:sldMk cId="2233727712" sldId="3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FF726-11F2-4BA0-83FE-40575AC1085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AD490-8152-4653-A8E4-25813028E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70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44CA7-CA79-4646-851C-01866A55B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5D06CF-C423-43B2-9A0F-BBE0CF168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3BB35-C720-4ADE-9B64-0752EC88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36EAB-876D-434F-998D-70EE64E3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E32BC-5B7D-461E-85DA-02762D25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1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7088D-7433-4FF0-B22D-EB59A577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01BC33-4890-465B-965E-0708C9F81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7358C-EEFA-49A8-B643-AAAF85E1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03E4D-8AB7-48F7-AD4C-8AF42FAC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2EA96-3A65-496D-8ADB-45967B3D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8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BDBD88-5084-4AAD-B5B9-F478B8753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BDF0E6-CF90-46CD-94C8-C871DFA9D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71040-6602-4372-9F56-CF2669E5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5654A-9494-4F7B-A6E3-FF5B4A27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5CD9C-1C28-4020-99D4-4D4192BF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7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9D04D-921B-432E-9829-EEE4122A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69C6EF-0B96-4534-B88F-B89A9774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F2269-DAC6-4290-9053-8D6C3B15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78926-59A9-4683-ACCE-2D1FABD5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1AB0F-59CA-41BF-97F5-6DE2A9F6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56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4316E-836C-4530-AE01-F64321BE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164E6-BFDB-48DC-AC72-1332CC9F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5AC7D-0F73-4AAC-8277-14113E1F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582F1-CAD2-4E6E-8962-1FA6F8FB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7AB06-3098-4509-8DB5-0F8D4B5C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1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572C0-FEA1-43C1-BCDB-75250E8F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4EB3C-1506-4567-B3FD-E696F8BF7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A15EC1-E04D-4829-AF32-386E82581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000EA-E05C-459D-BE33-32758FE6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B7D444-4EE2-4A3C-97AB-8093F649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861CC5-00E9-41FD-AB2A-B58F072F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75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A2C63-E0DE-440D-BA4E-80247671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193CE1-B972-48D2-90EA-ECADD1B9B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0E5756-DEEE-4219-B050-A21997746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E4B6C1-3455-4592-A695-83447F313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AB2B66-9189-4118-8AB6-8AECD7152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B2217C-B103-45CD-8D5D-18896B3F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F14272-565D-4A65-AF30-42DAE4DE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6D275A-003A-4B82-BD72-248E05CB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6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2783B-9870-40F2-897F-C604C285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B0D912-7AEB-4166-A0EB-5886FC4D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FDD8E4-499C-4819-9757-F0D62279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D50768-2260-41C2-88DC-F945900F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4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9C3837-882D-4FF4-8DAA-65463554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D9B167-45F8-45C1-9B90-4F081DC9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90B00A-4EEF-42EE-8B4A-FFC5F8DC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AA6BB-C08F-4A69-8B89-9EFCB515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BC5A1-D8CE-477D-9F05-46781B7D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40C465-563F-49EA-9B23-5C39EF2B6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0FC8A1-012B-446C-9625-10DAFDCF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021C16-9C78-4E37-BDBF-DCA84173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C35C7B-7A1C-451F-92C9-115A140A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12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BD986-4CD5-4440-9017-062B38E7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2372C8-C12A-4736-92F6-0E10F4104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AE0CC-395D-4B53-BD7C-6ED8E365D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F3CB7-C642-4608-B475-3B87E113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C0B03-5FF5-4918-B1BC-74EA8FE4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38039B-6A50-4A39-8C2C-41FF3294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15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8FF0FF-B178-4BDB-804C-618C6C82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760441-E319-4AA1-9388-15EA5E7B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54B66-F745-4990-8FD5-676D5BB10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C5F5-7542-4DD0-B851-EB54AAD40DE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118EB-DB0A-4033-BD64-84188BAB3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E3099-DB0D-4C2D-BBCB-1B0C6C750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57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9E615-AC0B-454B-B66C-8D44C2345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산학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F44DB9-0638-432D-8AFD-793BB7AB0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21512071 </a:t>
            </a:r>
            <a:r>
              <a:rPr lang="ko-KR" altLang="en-US" dirty="0"/>
              <a:t>박순혁</a:t>
            </a:r>
          </a:p>
        </p:txBody>
      </p:sp>
    </p:spTree>
    <p:extLst>
      <p:ext uri="{BB962C8B-B14F-4D97-AF65-F5344CB8AC3E}">
        <p14:creationId xmlns:p14="http://schemas.microsoft.com/office/powerpoint/2010/main" val="406722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813C-ABC4-5EAF-DFB8-311AB781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preprocessing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A362E-3D4F-8451-6119-40A6000C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23122" cy="445441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interpolate</a:t>
            </a:r>
          </a:p>
          <a:p>
            <a:pPr marL="800100" marR="0" lvl="1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B5A7469-C148-396A-46DB-42F2B34C01DE}"/>
              </a:ext>
            </a:extLst>
          </p:cNvPr>
          <p:cNvSpPr txBox="1">
            <a:spLocks/>
          </p:cNvSpPr>
          <p:nvPr/>
        </p:nvSpPr>
        <p:spPr>
          <a:xfrm>
            <a:off x="838199" y="2070748"/>
            <a:ext cx="11023121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1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‘-OVER’, ‘+OVER’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값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결측치로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처리하고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interpolate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함수로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결측치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보간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E929D6-72F8-6D83-9AD8-2339F84F7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77" y="5079656"/>
            <a:ext cx="9483295" cy="13433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7A6B4E-B1E2-7D34-FD89-DEB8A2D61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77" y="2893832"/>
            <a:ext cx="1059655" cy="17932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4CCE0B-8278-54DB-D008-812B1FD02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121" y="2910536"/>
            <a:ext cx="3324838" cy="1881497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DC7683B-6073-8099-8F4A-D780C7D30788}"/>
              </a:ext>
            </a:extLst>
          </p:cNvPr>
          <p:cNvCxnSpPr/>
          <p:nvPr/>
        </p:nvCxnSpPr>
        <p:spPr>
          <a:xfrm>
            <a:off x="3168714" y="3902044"/>
            <a:ext cx="143044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74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813C-ABC4-5EAF-DFB8-311AB781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importance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A362E-3D4F-8451-6119-40A6000C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23122" cy="445441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Wrapper(RFECV)</a:t>
            </a:r>
          </a:p>
          <a:p>
            <a:pPr marL="800100" marR="0" lvl="1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B5A7469-C148-396A-46DB-42F2B34C01DE}"/>
              </a:ext>
            </a:extLst>
          </p:cNvPr>
          <p:cNvSpPr txBox="1">
            <a:spLocks/>
          </p:cNvSpPr>
          <p:nvPr/>
        </p:nvSpPr>
        <p:spPr>
          <a:xfrm>
            <a:off x="838199" y="2070748"/>
            <a:ext cx="11023121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1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SVC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862A6D-ADBF-BFE1-1EF5-35468985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267" y="2516189"/>
            <a:ext cx="4901587" cy="35809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F03075-517C-C56C-FE33-7E030C92A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428" y="3076357"/>
            <a:ext cx="3415149" cy="2183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D66D9E-8653-9ACC-B315-31B94EE4E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428" y="3960901"/>
            <a:ext cx="3972852" cy="44544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4E16C1-3DB6-802D-9350-97DEA96BD55E}"/>
              </a:ext>
            </a:extLst>
          </p:cNvPr>
          <p:cNvSpPr/>
          <p:nvPr/>
        </p:nvSpPr>
        <p:spPr>
          <a:xfrm>
            <a:off x="2172832" y="4196389"/>
            <a:ext cx="1892174" cy="209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55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813C-ABC4-5EAF-DFB8-311AB781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importance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A362E-3D4F-8451-6119-40A6000C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23122" cy="445441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Wrapper(RFECV)</a:t>
            </a:r>
          </a:p>
          <a:p>
            <a:pPr marL="800100" marR="0" lvl="1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B5A7469-C148-396A-46DB-42F2B34C01DE}"/>
              </a:ext>
            </a:extLst>
          </p:cNvPr>
          <p:cNvSpPr txBox="1">
            <a:spLocks/>
          </p:cNvSpPr>
          <p:nvPr/>
        </p:nvSpPr>
        <p:spPr>
          <a:xfrm>
            <a:off x="838199" y="2070748"/>
            <a:ext cx="11023121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1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/>
            </a:pPr>
            <a:r>
              <a:rPr lang="en-US" altLang="ko-KR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LightGBM</a:t>
            </a: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CF2D17-3FAF-2E78-C087-520AF1E8F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97" y="2550139"/>
            <a:ext cx="4940646" cy="360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60539B-B843-91C1-FAB1-6EED1B320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529" y="3060072"/>
            <a:ext cx="3442252" cy="273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B26B41-C946-6963-5D20-0802DB7CB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529" y="3858419"/>
            <a:ext cx="4210050" cy="8286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78A61A0-3EAE-0AFB-460E-AE184A22230B}"/>
              </a:ext>
            </a:extLst>
          </p:cNvPr>
          <p:cNvSpPr/>
          <p:nvPr/>
        </p:nvSpPr>
        <p:spPr>
          <a:xfrm>
            <a:off x="2172832" y="4354882"/>
            <a:ext cx="1122629" cy="332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829C10-2F60-B5E2-0684-5D79B3E05697}"/>
              </a:ext>
            </a:extLst>
          </p:cNvPr>
          <p:cNvSpPr/>
          <p:nvPr/>
        </p:nvSpPr>
        <p:spPr>
          <a:xfrm>
            <a:off x="3430390" y="4354882"/>
            <a:ext cx="1122629" cy="332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6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813C-ABC4-5EAF-DFB8-311AB781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importance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A362E-3D4F-8451-6119-40A6000C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23122" cy="445441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LightGBM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B5A7469-C148-396A-46DB-42F2B34C01DE}"/>
              </a:ext>
            </a:extLst>
          </p:cNvPr>
          <p:cNvSpPr txBox="1">
            <a:spLocks/>
          </p:cNvSpPr>
          <p:nvPr/>
        </p:nvSpPr>
        <p:spPr>
          <a:xfrm>
            <a:off x="838199" y="2070748"/>
            <a:ext cx="11023121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1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 feature ['T2_comp 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out_MIN','inside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temp_MIN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’]  (based on RFECV)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B4B097-2246-64FD-8507-B7E6488BF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39" y="2600447"/>
            <a:ext cx="7105650" cy="9906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30A226-AD6A-FC85-2632-65297B6453AF}"/>
              </a:ext>
            </a:extLst>
          </p:cNvPr>
          <p:cNvSpPr/>
          <p:nvPr/>
        </p:nvSpPr>
        <p:spPr>
          <a:xfrm>
            <a:off x="1536239" y="2779414"/>
            <a:ext cx="7290890" cy="144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6729F4-601C-F617-0B6C-48356369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239" y="4130183"/>
            <a:ext cx="4543425" cy="1295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4315F6-12B1-FD73-BD6F-E3718798F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239" y="5670708"/>
            <a:ext cx="2270329" cy="3940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4AF099-34FA-F47D-417E-F2FCE8A89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4586" y="6354010"/>
            <a:ext cx="2239213" cy="2544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92CAA4-ED8E-DBFD-A043-B3F9185188E3}"/>
              </a:ext>
            </a:extLst>
          </p:cNvPr>
          <p:cNvSpPr txBox="1"/>
          <p:nvPr/>
        </p:nvSpPr>
        <p:spPr>
          <a:xfrm>
            <a:off x="1454758" y="6296572"/>
            <a:ext cx="198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 cost :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F362492-35CF-F575-E65D-3E7EDB495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7004" y="6279745"/>
            <a:ext cx="2116828" cy="3424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B48024-C9E6-5A09-4C89-E39BEF700DD1}"/>
              </a:ext>
            </a:extLst>
          </p:cNvPr>
          <p:cNvSpPr txBox="1"/>
          <p:nvPr/>
        </p:nvSpPr>
        <p:spPr>
          <a:xfrm>
            <a:off x="6153539" y="6266293"/>
            <a:ext cx="198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F1_score 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93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813C-ABC4-5EAF-DFB8-311AB781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importance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A362E-3D4F-8451-6119-40A6000C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23122" cy="445441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LightGBM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B5A7469-C148-396A-46DB-42F2B34C01DE}"/>
              </a:ext>
            </a:extLst>
          </p:cNvPr>
          <p:cNvSpPr txBox="1">
            <a:spLocks/>
          </p:cNvSpPr>
          <p:nvPr/>
        </p:nvSpPr>
        <p:spPr>
          <a:xfrm>
            <a:off x="838199" y="2070748"/>
            <a:ext cx="11023121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1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all feature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AAF667-F421-911F-71E9-570948987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39" y="3836171"/>
            <a:ext cx="4695825" cy="2114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9A0098-16FC-2DFE-C019-92FD71638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239" y="5982163"/>
            <a:ext cx="1989328" cy="4346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B4B097-2246-64FD-8507-B7E6488BF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239" y="2600447"/>
            <a:ext cx="7105650" cy="9906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30A226-AD6A-FC85-2632-65297B6453AF}"/>
              </a:ext>
            </a:extLst>
          </p:cNvPr>
          <p:cNvSpPr/>
          <p:nvPr/>
        </p:nvSpPr>
        <p:spPr>
          <a:xfrm>
            <a:off x="1536239" y="2779414"/>
            <a:ext cx="7290890" cy="144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2EB9EF-73AD-70B9-DF56-E9DD9581C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104" y="3708771"/>
            <a:ext cx="4886325" cy="26098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E25EA9B-B1AD-9542-8452-2F5972B0E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6646" y="6453018"/>
            <a:ext cx="1957050" cy="3044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A393CB0-DDE0-E391-2F72-C54A0DF75049}"/>
              </a:ext>
            </a:extLst>
          </p:cNvPr>
          <p:cNvSpPr txBox="1"/>
          <p:nvPr/>
        </p:nvSpPr>
        <p:spPr>
          <a:xfrm>
            <a:off x="1454758" y="6387105"/>
            <a:ext cx="198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 cost :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6719F86-A083-6921-7019-D2805953EB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044" y="6356789"/>
            <a:ext cx="2488717" cy="3996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C10367-929F-EB89-1D37-5F463ECA8F70}"/>
              </a:ext>
            </a:extLst>
          </p:cNvPr>
          <p:cNvSpPr txBox="1"/>
          <p:nvPr/>
        </p:nvSpPr>
        <p:spPr>
          <a:xfrm>
            <a:off x="6961485" y="6375783"/>
            <a:ext cx="198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F1_score 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28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813C-ABC4-5EAF-DFB8-311AB781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importance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A362E-3D4F-8451-6119-40A6000C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23122" cy="445441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LightGBM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B5A7469-C148-396A-46DB-42F2B34C01DE}"/>
              </a:ext>
            </a:extLst>
          </p:cNvPr>
          <p:cNvSpPr txBox="1">
            <a:spLocks/>
          </p:cNvSpPr>
          <p:nvPr/>
        </p:nvSpPr>
        <p:spPr>
          <a:xfrm>
            <a:off x="838199" y="2070748"/>
            <a:ext cx="11023121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1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 feature['T7_evap in_MAX','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eva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air out temp_MAX','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eva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air out 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temp_MIN','inside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temp_MIN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’] (based on information gain, ppt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 feature importance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기준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9A0098-16FC-2DFE-C019-92FD71638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58" y="5940561"/>
            <a:ext cx="1989328" cy="4346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B4B097-2246-64FD-8507-B7E6488B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239" y="2872047"/>
            <a:ext cx="7105650" cy="9906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30A226-AD6A-FC85-2632-65297B6453AF}"/>
              </a:ext>
            </a:extLst>
          </p:cNvPr>
          <p:cNvSpPr/>
          <p:nvPr/>
        </p:nvSpPr>
        <p:spPr>
          <a:xfrm>
            <a:off x="1536239" y="3051014"/>
            <a:ext cx="7290890" cy="144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2C16A47-68E6-C4B3-3849-9C91582C0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239" y="4252539"/>
            <a:ext cx="5054684" cy="16602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83EBE4-02D9-8CB6-7A74-5B225C011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439" y="6473944"/>
            <a:ext cx="1574360" cy="241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CF6876-C312-3857-02AA-035A466BA3D2}"/>
              </a:ext>
            </a:extLst>
          </p:cNvPr>
          <p:cNvSpPr txBox="1"/>
          <p:nvPr/>
        </p:nvSpPr>
        <p:spPr>
          <a:xfrm>
            <a:off x="1454758" y="6387105"/>
            <a:ext cx="198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 cost :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E4A3CD-32E2-8E76-42BB-E1FCA2787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0037" y="4390980"/>
            <a:ext cx="4098014" cy="1201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085183-679C-866B-B948-E1991E15AE5A}"/>
              </a:ext>
            </a:extLst>
          </p:cNvPr>
          <p:cNvSpPr txBox="1"/>
          <p:nvPr/>
        </p:nvSpPr>
        <p:spPr>
          <a:xfrm>
            <a:off x="8897824" y="5299186"/>
            <a:ext cx="198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F1_score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31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813C-ABC4-5EAF-DFB8-311AB781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B5A7469-C148-396A-46DB-42F2B34C01DE}"/>
              </a:ext>
            </a:extLst>
          </p:cNvPr>
          <p:cNvSpPr txBox="1">
            <a:spLocks/>
          </p:cNvSpPr>
          <p:nvPr/>
        </p:nvSpPr>
        <p:spPr>
          <a:xfrm>
            <a:off x="838199" y="2070748"/>
            <a:ext cx="11023121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1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결측치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처리</a:t>
            </a: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‘-OVER’, ‘+OVER’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값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결측치로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처리하고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interpolate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함수로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결측치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보간</a:t>
            </a:r>
            <a:endParaRPr lang="en-US" altLang="ko-KR" sz="1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ko-KR" sz="1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Performance(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LightGBM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n_estimators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=200,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learning_rate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=0.05)) </a:t>
            </a:r>
            <a:endParaRPr lang="en-US" altLang="ko-KR" sz="1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4">
            <a:extLst>
              <a:ext uri="{FF2B5EF4-FFF2-40B4-BE49-F238E27FC236}">
                <a16:creationId xmlns:a16="http://schemas.microsoft.com/office/drawing/2014/main" id="{E9191AFB-DF43-D966-75BD-C336D7A5B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08769"/>
              </p:ext>
            </p:extLst>
          </p:nvPr>
        </p:nvGraphicFramePr>
        <p:xfrm>
          <a:off x="1706074" y="3428999"/>
          <a:ext cx="9782771" cy="3210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999">
                  <a:extLst>
                    <a:ext uri="{9D8B030D-6E8A-4147-A177-3AD203B41FA5}">
                      <a16:colId xmlns:a16="http://schemas.microsoft.com/office/drawing/2014/main" val="2161649459"/>
                    </a:ext>
                  </a:extLst>
                </a:gridCol>
                <a:gridCol w="1849924">
                  <a:extLst>
                    <a:ext uri="{9D8B030D-6E8A-4147-A177-3AD203B41FA5}">
                      <a16:colId xmlns:a16="http://schemas.microsoft.com/office/drawing/2014/main" val="749496350"/>
                    </a:ext>
                  </a:extLst>
                </a:gridCol>
                <a:gridCol w="1849924">
                  <a:extLst>
                    <a:ext uri="{9D8B030D-6E8A-4147-A177-3AD203B41FA5}">
                      <a16:colId xmlns:a16="http://schemas.microsoft.com/office/drawing/2014/main" val="551156314"/>
                    </a:ext>
                  </a:extLst>
                </a:gridCol>
                <a:gridCol w="1849924">
                  <a:extLst>
                    <a:ext uri="{9D8B030D-6E8A-4147-A177-3AD203B41FA5}">
                      <a16:colId xmlns:a16="http://schemas.microsoft.com/office/drawing/2014/main" val="174259731"/>
                    </a:ext>
                  </a:extLst>
                </a:gridCol>
              </a:tblGrid>
              <a:tr h="504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Feature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AUC(</a:t>
                      </a:r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F1-score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Time cost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878319"/>
                  </a:ext>
                </a:extLst>
              </a:tr>
              <a:tr h="819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2 feature(wrapper(RFECV))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['T2_comp </a:t>
                      </a:r>
                      <a:r>
                        <a:rPr lang="en-US" altLang="ko-KR" sz="1600" dirty="0" err="1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out_MIN','inside</a:t>
                      </a:r>
                      <a:r>
                        <a:rPr lang="en-US" altLang="ko-KR" sz="16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temp_MIN</a:t>
                      </a:r>
                      <a:r>
                        <a:rPr lang="en-US" altLang="ko-KR" sz="16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’]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0.9997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0.9958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60.4912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633652"/>
                  </a:ext>
                </a:extLst>
              </a:tr>
              <a:tr h="819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All feature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1.0000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0.9998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58.5563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21883"/>
                  </a:ext>
                </a:extLst>
              </a:tr>
              <a:tr h="819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4 feature(based on information gain)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['T7_evap in_MAX','</a:t>
                      </a:r>
                      <a:r>
                        <a:rPr lang="en-US" altLang="ko-KR" sz="1600" dirty="0" err="1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eva</a:t>
                      </a:r>
                      <a:r>
                        <a:rPr lang="en-US" altLang="ko-KR" sz="16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 air out temp_MAX','</a:t>
                      </a:r>
                      <a:r>
                        <a:rPr lang="en-US" altLang="ko-KR" sz="1600" dirty="0" err="1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eva</a:t>
                      </a:r>
                      <a:r>
                        <a:rPr lang="en-US" altLang="ko-KR" sz="16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 air out </a:t>
                      </a:r>
                      <a:r>
                        <a:rPr lang="en-US" altLang="ko-KR" sz="1600" dirty="0" err="1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temp_MIN','inside</a:t>
                      </a:r>
                      <a:r>
                        <a:rPr lang="en-US" altLang="ko-KR" sz="16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temp_MIN</a:t>
                      </a:r>
                      <a:r>
                        <a:rPr lang="en-US" altLang="ko-KR" sz="16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’]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1.0000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0.9994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59.1725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52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64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234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Wingdings</vt:lpstr>
      <vt:lpstr>맑은 고딕</vt:lpstr>
      <vt:lpstr>Office 테마</vt:lpstr>
      <vt:lpstr>산학 프로젝트</vt:lpstr>
      <vt:lpstr>Data preprocessing</vt:lpstr>
      <vt:lpstr>Feature importance</vt:lpstr>
      <vt:lpstr>Feature importance</vt:lpstr>
      <vt:lpstr>Feature importance</vt:lpstr>
      <vt:lpstr>Feature importance</vt:lpstr>
      <vt:lpstr>Feature importance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</dc:title>
  <dc:creator>박순혁</dc:creator>
  <cp:lastModifiedBy>박순혁</cp:lastModifiedBy>
  <cp:revision>1</cp:revision>
  <dcterms:created xsi:type="dcterms:W3CDTF">2021-10-06T09:11:20Z</dcterms:created>
  <dcterms:modified xsi:type="dcterms:W3CDTF">2022-12-19T06:58:41Z</dcterms:modified>
</cp:coreProperties>
</file>