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C39-9B82-4EA2-A97B-FB3C9D989DA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96F-D167-41B6-9216-CDB1ECD0F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8C39-9B82-4EA2-A97B-FB3C9D989DA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C96F-D167-41B6-9216-CDB1ECD0F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smtClean="0">
                <a:solidFill>
                  <a:schemeClr val="accent5">
                    <a:lumMod val="75000"/>
                  </a:schemeClr>
                </a:solidFill>
              </a:rPr>
              <a:t>Kakao System</a:t>
            </a:r>
            <a:endParaRPr lang="ko-KR" alt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3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0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8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  <a:t>카카오톡의 시스템을 분석 </a:t>
            </a:r>
            <a:r>
              <a:rPr lang="en-US" altLang="ko-KR" sz="28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  <a:t/>
            </a:r>
            <a:br>
              <a:rPr lang="en-US" altLang="ko-KR" sz="28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</a:br>
            <a:r>
              <a:rPr lang="en-US" altLang="ko-KR" sz="28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  <a:t/>
            </a:r>
            <a:br>
              <a:rPr lang="en-US" altLang="ko-KR" sz="28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</a:br>
            <a:r>
              <a:rPr lang="ko-KR" altLang="en-US" sz="28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  <a:t>최적의 자료구조를 선택</a:t>
            </a:r>
            <a:r>
              <a:rPr lang="ko-KR" altLang="en-US" sz="36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  <a:t> </a:t>
            </a:r>
            <a:r>
              <a:rPr lang="en-US" altLang="ko-KR" sz="36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  <a:t/>
            </a:r>
            <a:br>
              <a:rPr lang="en-US" altLang="ko-KR" sz="36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</a:br>
            <a:r>
              <a:rPr lang="en-US" altLang="ko-KR" sz="36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  <a:t>SNS</a:t>
            </a:r>
            <a:r>
              <a:rPr lang="ko-KR" altLang="en-US" sz="36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순신 돋움체 L" panose="02020603020101020101" pitchFamily="18" charset="-127"/>
                <a:ea typeface="문체부 돋음체" panose="020B0609000101010101" pitchFamily="49" charset="-127"/>
              </a:rPr>
              <a:t> 프로그램 설계</a:t>
            </a:r>
            <a:endParaRPr lang="en-US" altLang="ko-KR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이순신 돋움체 L" panose="02020603020101020101" pitchFamily="18" charset="-127"/>
              <a:ea typeface="문체부 돋음체" panose="020B0609000101010101" pitchFamily="49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2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0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1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4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5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8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문체부 돋음체</vt:lpstr>
      <vt:lpstr>이순신 돋움체 L</vt:lpstr>
      <vt:lpstr>Arial</vt:lpstr>
      <vt:lpstr>Office 테마</vt:lpstr>
      <vt:lpstr>Kakao System</vt:lpstr>
      <vt:lpstr>PowerPoint 프레젠테이션</vt:lpstr>
      <vt:lpstr>카카오톡의 시스템을 분석   최적의 자료구조를 선택  SNS 프로그램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Kakao System</dc:title>
  <dc:creator>Windows 사용자</dc:creator>
  <cp:lastModifiedBy>Windows 사용자</cp:lastModifiedBy>
  <cp:revision>1</cp:revision>
  <dcterms:created xsi:type="dcterms:W3CDTF">2017-11-02T01:40:46Z</dcterms:created>
  <dcterms:modified xsi:type="dcterms:W3CDTF">2017-11-02T01:40:46Z</dcterms:modified>
</cp:coreProperties>
</file>