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71" r:id="rId3"/>
    <p:sldId id="272" r:id="rId4"/>
    <p:sldId id="278" r:id="rId5"/>
    <p:sldId id="284" r:id="rId6"/>
    <p:sldId id="283" r:id="rId7"/>
    <p:sldId id="287" r:id="rId8"/>
    <p:sldId id="285" r:id="rId9"/>
    <p:sldId id="286" r:id="rId10"/>
    <p:sldId id="262" r:id="rId11"/>
    <p:sldId id="263" r:id="rId12"/>
    <p:sldId id="265" r:id="rId13"/>
    <p:sldId id="266" r:id="rId14"/>
    <p:sldId id="267" r:id="rId15"/>
    <p:sldId id="268" r:id="rId16"/>
    <p:sldId id="269" r:id="rId17"/>
    <p:sldId id="279"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2101C-B145-4BF4-92EC-1EBD01D78B7A}" v="754" dt="2024-10-03T12:38:33.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Soon Ng" userId="696f52547b2118ce" providerId="Windows Live" clId="Web-{6C22101C-B145-4BF4-92EC-1EBD01D78B7A}"/>
    <pc:docChg chg="addSld delSld modSld sldOrd">
      <pc:chgData name="Andrew Soon Ng" userId="696f52547b2118ce" providerId="Windows Live" clId="Web-{6C22101C-B145-4BF4-92EC-1EBD01D78B7A}" dt="2024-10-03T12:38:33.453" v="715" actId="20577"/>
      <pc:docMkLst>
        <pc:docMk/>
      </pc:docMkLst>
      <pc:sldChg chg="add del">
        <pc:chgData name="Andrew Soon Ng" userId="696f52547b2118ce" providerId="Windows Live" clId="Web-{6C22101C-B145-4BF4-92EC-1EBD01D78B7A}" dt="2024-10-03T11:43:53.721" v="112"/>
        <pc:sldMkLst>
          <pc:docMk/>
          <pc:sldMk cId="109857222" sldId="256"/>
        </pc:sldMkLst>
      </pc:sldChg>
      <pc:sldChg chg="addSp modSp add del">
        <pc:chgData name="Andrew Soon Ng" userId="696f52547b2118ce" providerId="Windows Live" clId="Web-{6C22101C-B145-4BF4-92EC-1EBD01D78B7A}" dt="2024-10-03T11:44:06.706" v="113"/>
        <pc:sldMkLst>
          <pc:docMk/>
          <pc:sldMk cId="4145001942" sldId="262"/>
        </pc:sldMkLst>
        <pc:spChg chg="mod">
          <ac:chgData name="Andrew Soon Ng" userId="696f52547b2118ce" providerId="Windows Live" clId="Web-{6C22101C-B145-4BF4-92EC-1EBD01D78B7A}" dt="2024-10-03T11:44:06.706" v="113"/>
          <ac:spMkLst>
            <pc:docMk/>
            <pc:sldMk cId="4145001942" sldId="262"/>
            <ac:spMk id="2" creationId="{D3863F56-37A0-5258-DE4A-9C6D73110474}"/>
          </ac:spMkLst>
        </pc:spChg>
        <pc:spChg chg="mod">
          <ac:chgData name="Andrew Soon Ng" userId="696f52547b2118ce" providerId="Windows Live" clId="Web-{6C22101C-B145-4BF4-92EC-1EBD01D78B7A}" dt="2024-10-03T11:44:06.706" v="113"/>
          <ac:spMkLst>
            <pc:docMk/>
            <pc:sldMk cId="4145001942" sldId="262"/>
            <ac:spMk id="3" creationId="{92A775BB-3BAC-244B-C68A-F8F5E1F03D07}"/>
          </ac:spMkLst>
        </pc:spChg>
        <pc:spChg chg="add">
          <ac:chgData name="Andrew Soon Ng" userId="696f52547b2118ce" providerId="Windows Live" clId="Web-{6C22101C-B145-4BF4-92EC-1EBD01D78B7A}" dt="2024-10-03T11:44:06.706" v="113"/>
          <ac:spMkLst>
            <pc:docMk/>
            <pc:sldMk cId="4145001942" sldId="262"/>
            <ac:spMk id="5" creationId="{09588DA8-065E-4F6F-8EFD-43104AB2E0CF}"/>
          </ac:spMkLst>
        </pc:spChg>
        <pc:spChg chg="add">
          <ac:chgData name="Andrew Soon Ng" userId="696f52547b2118ce" providerId="Windows Live" clId="Web-{6C22101C-B145-4BF4-92EC-1EBD01D78B7A}" dt="2024-10-03T11:44:06.706" v="113"/>
          <ac:spMkLst>
            <pc:docMk/>
            <pc:sldMk cId="4145001942" sldId="262"/>
            <ac:spMk id="6" creationId="{C4285719-470E-454C-AF62-8323075F1F5B}"/>
          </ac:spMkLst>
        </pc:spChg>
        <pc:spChg chg="add">
          <ac:chgData name="Andrew Soon Ng" userId="696f52547b2118ce" providerId="Windows Live" clId="Web-{6C22101C-B145-4BF4-92EC-1EBD01D78B7A}" dt="2024-10-03T11:44:06.706" v="113"/>
          <ac:spMkLst>
            <pc:docMk/>
            <pc:sldMk cId="4145001942" sldId="262"/>
            <ac:spMk id="7" creationId="{CD9FE4EF-C4D8-49A0-B2FF-81D8DB7D8A24}"/>
          </ac:spMkLst>
        </pc:spChg>
        <pc:spChg chg="add">
          <ac:chgData name="Andrew Soon Ng" userId="696f52547b2118ce" providerId="Windows Live" clId="Web-{6C22101C-B145-4BF4-92EC-1EBD01D78B7A}" dt="2024-10-03T11:44:06.706" v="113"/>
          <ac:spMkLst>
            <pc:docMk/>
            <pc:sldMk cId="4145001942" sldId="262"/>
            <ac:spMk id="9" creationId="{4300840D-0A0B-4512-BACA-B439D5B9C57C}"/>
          </ac:spMkLst>
        </pc:spChg>
        <pc:spChg chg="add">
          <ac:chgData name="Andrew Soon Ng" userId="696f52547b2118ce" providerId="Windows Live" clId="Web-{6C22101C-B145-4BF4-92EC-1EBD01D78B7A}" dt="2024-10-03T11:44:06.706" v="113"/>
          <ac:spMkLst>
            <pc:docMk/>
            <pc:sldMk cId="4145001942" sldId="262"/>
            <ac:spMk id="11" creationId="{D2B78728-A580-49A7-84F9-6EF6F583ADE0}"/>
          </ac:spMkLst>
        </pc:spChg>
        <pc:spChg chg="add">
          <ac:chgData name="Andrew Soon Ng" userId="696f52547b2118ce" providerId="Windows Live" clId="Web-{6C22101C-B145-4BF4-92EC-1EBD01D78B7A}" dt="2024-10-03T11:44:06.706" v="113"/>
          <ac:spMkLst>
            <pc:docMk/>
            <pc:sldMk cId="4145001942" sldId="262"/>
            <ac:spMk id="13" creationId="{38FAA1A1-D861-433F-88FA-1E9D6FD31D11}"/>
          </ac:spMkLst>
        </pc:spChg>
        <pc:spChg chg="add">
          <ac:chgData name="Andrew Soon Ng" userId="696f52547b2118ce" providerId="Windows Live" clId="Web-{6C22101C-B145-4BF4-92EC-1EBD01D78B7A}" dt="2024-10-03T11:44:06.706" v="113"/>
          <ac:spMkLst>
            <pc:docMk/>
            <pc:sldMk cId="4145001942" sldId="262"/>
            <ac:spMk id="20" creationId="{8D71EDA1-87BF-4D5D-AB79-F346FD19278A}"/>
          </ac:spMkLst>
        </pc:spChg>
      </pc:sldChg>
      <pc:sldChg chg="addSp modSp add del">
        <pc:chgData name="Andrew Soon Ng" userId="696f52547b2118ce" providerId="Windows Live" clId="Web-{6C22101C-B145-4BF4-92EC-1EBD01D78B7A}" dt="2024-10-03T11:44:15.550" v="114"/>
        <pc:sldMkLst>
          <pc:docMk/>
          <pc:sldMk cId="3805518840" sldId="263"/>
        </pc:sldMkLst>
        <pc:spChg chg="mod">
          <ac:chgData name="Andrew Soon Ng" userId="696f52547b2118ce" providerId="Windows Live" clId="Web-{6C22101C-B145-4BF4-92EC-1EBD01D78B7A}" dt="2024-10-03T11:44:15.550" v="114"/>
          <ac:spMkLst>
            <pc:docMk/>
            <pc:sldMk cId="3805518840" sldId="263"/>
            <ac:spMk id="2" creationId="{D3863F56-37A0-5258-DE4A-9C6D73110474}"/>
          </ac:spMkLst>
        </pc:spChg>
        <pc:spChg chg="mod">
          <ac:chgData name="Andrew Soon Ng" userId="696f52547b2118ce" providerId="Windows Live" clId="Web-{6C22101C-B145-4BF4-92EC-1EBD01D78B7A}" dt="2024-10-03T11:44:15.550" v="114"/>
          <ac:spMkLst>
            <pc:docMk/>
            <pc:sldMk cId="3805518840" sldId="263"/>
            <ac:spMk id="3" creationId="{92A775BB-3BAC-244B-C68A-F8F5E1F03D07}"/>
          </ac:spMkLst>
        </pc:spChg>
        <pc:spChg chg="add">
          <ac:chgData name="Andrew Soon Ng" userId="696f52547b2118ce" providerId="Windows Live" clId="Web-{6C22101C-B145-4BF4-92EC-1EBD01D78B7A}" dt="2024-10-03T11:44:15.550" v="114"/>
          <ac:spMkLst>
            <pc:docMk/>
            <pc:sldMk cId="3805518840" sldId="263"/>
            <ac:spMk id="8" creationId="{09588DA8-065E-4F6F-8EFD-43104AB2E0CF}"/>
          </ac:spMkLst>
        </pc:spChg>
        <pc:spChg chg="add">
          <ac:chgData name="Andrew Soon Ng" userId="696f52547b2118ce" providerId="Windows Live" clId="Web-{6C22101C-B145-4BF4-92EC-1EBD01D78B7A}" dt="2024-10-03T11:44:15.550" v="114"/>
          <ac:spMkLst>
            <pc:docMk/>
            <pc:sldMk cId="3805518840" sldId="263"/>
            <ac:spMk id="10" creationId="{C4285719-470E-454C-AF62-8323075F1F5B}"/>
          </ac:spMkLst>
        </pc:spChg>
        <pc:spChg chg="add">
          <ac:chgData name="Andrew Soon Ng" userId="696f52547b2118ce" providerId="Windows Live" clId="Web-{6C22101C-B145-4BF4-92EC-1EBD01D78B7A}" dt="2024-10-03T11:44:15.550" v="114"/>
          <ac:spMkLst>
            <pc:docMk/>
            <pc:sldMk cId="3805518840" sldId="263"/>
            <ac:spMk id="12" creationId="{CD9FE4EF-C4D8-49A0-B2FF-81D8DB7D8A24}"/>
          </ac:spMkLst>
        </pc:spChg>
        <pc:spChg chg="add">
          <ac:chgData name="Andrew Soon Ng" userId="696f52547b2118ce" providerId="Windows Live" clId="Web-{6C22101C-B145-4BF4-92EC-1EBD01D78B7A}" dt="2024-10-03T11:44:15.550" v="114"/>
          <ac:spMkLst>
            <pc:docMk/>
            <pc:sldMk cId="3805518840" sldId="263"/>
            <ac:spMk id="14" creationId="{4300840D-0A0B-4512-BACA-B439D5B9C57C}"/>
          </ac:spMkLst>
        </pc:spChg>
        <pc:spChg chg="add">
          <ac:chgData name="Andrew Soon Ng" userId="696f52547b2118ce" providerId="Windows Live" clId="Web-{6C22101C-B145-4BF4-92EC-1EBD01D78B7A}" dt="2024-10-03T11:44:15.550" v="114"/>
          <ac:spMkLst>
            <pc:docMk/>
            <pc:sldMk cId="3805518840" sldId="263"/>
            <ac:spMk id="16" creationId="{D2B78728-A580-49A7-84F9-6EF6F583ADE0}"/>
          </ac:spMkLst>
        </pc:spChg>
        <pc:spChg chg="add">
          <ac:chgData name="Andrew Soon Ng" userId="696f52547b2118ce" providerId="Windows Live" clId="Web-{6C22101C-B145-4BF4-92EC-1EBD01D78B7A}" dt="2024-10-03T11:44:15.550" v="114"/>
          <ac:spMkLst>
            <pc:docMk/>
            <pc:sldMk cId="3805518840" sldId="263"/>
            <ac:spMk id="18" creationId="{38FAA1A1-D861-433F-88FA-1E9D6FD31D11}"/>
          </ac:spMkLst>
        </pc:spChg>
        <pc:spChg chg="add">
          <ac:chgData name="Andrew Soon Ng" userId="696f52547b2118ce" providerId="Windows Live" clId="Web-{6C22101C-B145-4BF4-92EC-1EBD01D78B7A}" dt="2024-10-03T11:44:15.550" v="114"/>
          <ac:spMkLst>
            <pc:docMk/>
            <pc:sldMk cId="3805518840" sldId="263"/>
            <ac:spMk id="20" creationId="{8D71EDA1-87BF-4D5D-AB79-F346FD19278A}"/>
          </ac:spMkLst>
        </pc:spChg>
      </pc:sldChg>
      <pc:sldChg chg="addSp modSp add del">
        <pc:chgData name="Andrew Soon Ng" userId="696f52547b2118ce" providerId="Windows Live" clId="Web-{6C22101C-B145-4BF4-92EC-1EBD01D78B7A}" dt="2024-10-03T11:44:20.019" v="115"/>
        <pc:sldMkLst>
          <pc:docMk/>
          <pc:sldMk cId="723180794" sldId="265"/>
        </pc:sldMkLst>
        <pc:spChg chg="mod">
          <ac:chgData name="Andrew Soon Ng" userId="696f52547b2118ce" providerId="Windows Live" clId="Web-{6C22101C-B145-4BF4-92EC-1EBD01D78B7A}" dt="2024-10-03T11:44:20.019" v="115"/>
          <ac:spMkLst>
            <pc:docMk/>
            <pc:sldMk cId="723180794" sldId="265"/>
            <ac:spMk id="2" creationId="{D3863F56-37A0-5258-DE4A-9C6D73110474}"/>
          </ac:spMkLst>
        </pc:spChg>
        <pc:spChg chg="mod">
          <ac:chgData name="Andrew Soon Ng" userId="696f52547b2118ce" providerId="Windows Live" clId="Web-{6C22101C-B145-4BF4-92EC-1EBD01D78B7A}" dt="2024-10-03T11:44:20.019" v="115"/>
          <ac:spMkLst>
            <pc:docMk/>
            <pc:sldMk cId="723180794" sldId="265"/>
            <ac:spMk id="3" creationId="{92A775BB-3BAC-244B-C68A-F8F5E1F03D07}"/>
          </ac:spMkLst>
        </pc:spChg>
        <pc:spChg chg="add">
          <ac:chgData name="Andrew Soon Ng" userId="696f52547b2118ce" providerId="Windows Live" clId="Web-{6C22101C-B145-4BF4-92EC-1EBD01D78B7A}" dt="2024-10-03T11:44:20.019" v="115"/>
          <ac:spMkLst>
            <pc:docMk/>
            <pc:sldMk cId="723180794" sldId="265"/>
            <ac:spMk id="8" creationId="{09588DA8-065E-4F6F-8EFD-43104AB2E0CF}"/>
          </ac:spMkLst>
        </pc:spChg>
        <pc:spChg chg="add">
          <ac:chgData name="Andrew Soon Ng" userId="696f52547b2118ce" providerId="Windows Live" clId="Web-{6C22101C-B145-4BF4-92EC-1EBD01D78B7A}" dt="2024-10-03T11:44:20.019" v="115"/>
          <ac:spMkLst>
            <pc:docMk/>
            <pc:sldMk cId="723180794" sldId="265"/>
            <ac:spMk id="10" creationId="{C4285719-470E-454C-AF62-8323075F1F5B}"/>
          </ac:spMkLst>
        </pc:spChg>
        <pc:spChg chg="add">
          <ac:chgData name="Andrew Soon Ng" userId="696f52547b2118ce" providerId="Windows Live" clId="Web-{6C22101C-B145-4BF4-92EC-1EBD01D78B7A}" dt="2024-10-03T11:44:20.019" v="115"/>
          <ac:spMkLst>
            <pc:docMk/>
            <pc:sldMk cId="723180794" sldId="265"/>
            <ac:spMk id="12" creationId="{CD9FE4EF-C4D8-49A0-B2FF-81D8DB7D8A24}"/>
          </ac:spMkLst>
        </pc:spChg>
        <pc:spChg chg="add">
          <ac:chgData name="Andrew Soon Ng" userId="696f52547b2118ce" providerId="Windows Live" clId="Web-{6C22101C-B145-4BF4-92EC-1EBD01D78B7A}" dt="2024-10-03T11:44:20.019" v="115"/>
          <ac:spMkLst>
            <pc:docMk/>
            <pc:sldMk cId="723180794" sldId="265"/>
            <ac:spMk id="14" creationId="{4300840D-0A0B-4512-BACA-B439D5B9C57C}"/>
          </ac:spMkLst>
        </pc:spChg>
        <pc:spChg chg="add">
          <ac:chgData name="Andrew Soon Ng" userId="696f52547b2118ce" providerId="Windows Live" clId="Web-{6C22101C-B145-4BF4-92EC-1EBD01D78B7A}" dt="2024-10-03T11:44:20.019" v="115"/>
          <ac:spMkLst>
            <pc:docMk/>
            <pc:sldMk cId="723180794" sldId="265"/>
            <ac:spMk id="16" creationId="{D2B78728-A580-49A7-84F9-6EF6F583ADE0}"/>
          </ac:spMkLst>
        </pc:spChg>
        <pc:spChg chg="add">
          <ac:chgData name="Andrew Soon Ng" userId="696f52547b2118ce" providerId="Windows Live" clId="Web-{6C22101C-B145-4BF4-92EC-1EBD01D78B7A}" dt="2024-10-03T11:44:20.019" v="115"/>
          <ac:spMkLst>
            <pc:docMk/>
            <pc:sldMk cId="723180794" sldId="265"/>
            <ac:spMk id="18" creationId="{38FAA1A1-D861-433F-88FA-1E9D6FD31D11}"/>
          </ac:spMkLst>
        </pc:spChg>
        <pc:spChg chg="add">
          <ac:chgData name="Andrew Soon Ng" userId="696f52547b2118ce" providerId="Windows Live" clId="Web-{6C22101C-B145-4BF4-92EC-1EBD01D78B7A}" dt="2024-10-03T11:44:20.019" v="115"/>
          <ac:spMkLst>
            <pc:docMk/>
            <pc:sldMk cId="723180794" sldId="265"/>
            <ac:spMk id="20" creationId="{8D71EDA1-87BF-4D5D-AB79-F346FD19278A}"/>
          </ac:spMkLst>
        </pc:spChg>
      </pc:sldChg>
      <pc:sldChg chg="addSp modSp add del ord">
        <pc:chgData name="Andrew Soon Ng" userId="696f52547b2118ce" providerId="Windows Live" clId="Web-{6C22101C-B145-4BF4-92EC-1EBD01D78B7A}" dt="2024-10-03T11:44:35.004" v="120"/>
        <pc:sldMkLst>
          <pc:docMk/>
          <pc:sldMk cId="3996332699" sldId="266"/>
        </pc:sldMkLst>
        <pc:spChg chg="mod">
          <ac:chgData name="Andrew Soon Ng" userId="696f52547b2118ce" providerId="Windows Live" clId="Web-{6C22101C-B145-4BF4-92EC-1EBD01D78B7A}" dt="2024-10-03T11:44:35.004" v="120"/>
          <ac:spMkLst>
            <pc:docMk/>
            <pc:sldMk cId="3996332699" sldId="266"/>
            <ac:spMk id="2" creationId="{D3863F56-37A0-5258-DE4A-9C6D73110474}"/>
          </ac:spMkLst>
        </pc:spChg>
        <pc:spChg chg="mod">
          <ac:chgData name="Andrew Soon Ng" userId="696f52547b2118ce" providerId="Windows Live" clId="Web-{6C22101C-B145-4BF4-92EC-1EBD01D78B7A}" dt="2024-10-03T11:44:35.004" v="120"/>
          <ac:spMkLst>
            <pc:docMk/>
            <pc:sldMk cId="3996332699" sldId="266"/>
            <ac:spMk id="3" creationId="{92A775BB-3BAC-244B-C68A-F8F5E1F03D07}"/>
          </ac:spMkLst>
        </pc:spChg>
        <pc:spChg chg="add">
          <ac:chgData name="Andrew Soon Ng" userId="696f52547b2118ce" providerId="Windows Live" clId="Web-{6C22101C-B145-4BF4-92EC-1EBD01D78B7A}" dt="2024-10-03T11:44:35.004" v="120"/>
          <ac:spMkLst>
            <pc:docMk/>
            <pc:sldMk cId="3996332699" sldId="266"/>
            <ac:spMk id="8" creationId="{09588DA8-065E-4F6F-8EFD-43104AB2E0CF}"/>
          </ac:spMkLst>
        </pc:spChg>
        <pc:spChg chg="add">
          <ac:chgData name="Andrew Soon Ng" userId="696f52547b2118ce" providerId="Windows Live" clId="Web-{6C22101C-B145-4BF4-92EC-1EBD01D78B7A}" dt="2024-10-03T11:44:35.004" v="120"/>
          <ac:spMkLst>
            <pc:docMk/>
            <pc:sldMk cId="3996332699" sldId="266"/>
            <ac:spMk id="10" creationId="{C4285719-470E-454C-AF62-8323075F1F5B}"/>
          </ac:spMkLst>
        </pc:spChg>
        <pc:spChg chg="add">
          <ac:chgData name="Andrew Soon Ng" userId="696f52547b2118ce" providerId="Windows Live" clId="Web-{6C22101C-B145-4BF4-92EC-1EBD01D78B7A}" dt="2024-10-03T11:44:35.004" v="120"/>
          <ac:spMkLst>
            <pc:docMk/>
            <pc:sldMk cId="3996332699" sldId="266"/>
            <ac:spMk id="12" creationId="{CD9FE4EF-C4D8-49A0-B2FF-81D8DB7D8A24}"/>
          </ac:spMkLst>
        </pc:spChg>
        <pc:spChg chg="add">
          <ac:chgData name="Andrew Soon Ng" userId="696f52547b2118ce" providerId="Windows Live" clId="Web-{6C22101C-B145-4BF4-92EC-1EBD01D78B7A}" dt="2024-10-03T11:44:35.004" v="120"/>
          <ac:spMkLst>
            <pc:docMk/>
            <pc:sldMk cId="3996332699" sldId="266"/>
            <ac:spMk id="14" creationId="{4300840D-0A0B-4512-BACA-B439D5B9C57C}"/>
          </ac:spMkLst>
        </pc:spChg>
        <pc:spChg chg="add">
          <ac:chgData name="Andrew Soon Ng" userId="696f52547b2118ce" providerId="Windows Live" clId="Web-{6C22101C-B145-4BF4-92EC-1EBD01D78B7A}" dt="2024-10-03T11:44:35.004" v="120"/>
          <ac:spMkLst>
            <pc:docMk/>
            <pc:sldMk cId="3996332699" sldId="266"/>
            <ac:spMk id="16" creationId="{D2B78728-A580-49A7-84F9-6EF6F583ADE0}"/>
          </ac:spMkLst>
        </pc:spChg>
        <pc:spChg chg="add">
          <ac:chgData name="Andrew Soon Ng" userId="696f52547b2118ce" providerId="Windows Live" clId="Web-{6C22101C-B145-4BF4-92EC-1EBD01D78B7A}" dt="2024-10-03T11:44:35.004" v="120"/>
          <ac:spMkLst>
            <pc:docMk/>
            <pc:sldMk cId="3996332699" sldId="266"/>
            <ac:spMk id="18" creationId="{38FAA1A1-D861-433F-88FA-1E9D6FD31D11}"/>
          </ac:spMkLst>
        </pc:spChg>
        <pc:spChg chg="add">
          <ac:chgData name="Andrew Soon Ng" userId="696f52547b2118ce" providerId="Windows Live" clId="Web-{6C22101C-B145-4BF4-92EC-1EBD01D78B7A}" dt="2024-10-03T11:44:35.004" v="120"/>
          <ac:spMkLst>
            <pc:docMk/>
            <pc:sldMk cId="3996332699" sldId="266"/>
            <ac:spMk id="20" creationId="{8D71EDA1-87BF-4D5D-AB79-F346FD19278A}"/>
          </ac:spMkLst>
        </pc:spChg>
      </pc:sldChg>
      <pc:sldChg chg="addSp modSp add del ord">
        <pc:chgData name="Andrew Soon Ng" userId="696f52547b2118ce" providerId="Windows Live" clId="Web-{6C22101C-B145-4BF4-92EC-1EBD01D78B7A}" dt="2024-10-03T11:44:42.098" v="121"/>
        <pc:sldMkLst>
          <pc:docMk/>
          <pc:sldMk cId="1872552159" sldId="267"/>
        </pc:sldMkLst>
        <pc:spChg chg="mod">
          <ac:chgData name="Andrew Soon Ng" userId="696f52547b2118ce" providerId="Windows Live" clId="Web-{6C22101C-B145-4BF4-92EC-1EBD01D78B7A}" dt="2024-10-03T11:44:42.098" v="121"/>
          <ac:spMkLst>
            <pc:docMk/>
            <pc:sldMk cId="1872552159" sldId="267"/>
            <ac:spMk id="2" creationId="{D3863F56-37A0-5258-DE4A-9C6D73110474}"/>
          </ac:spMkLst>
        </pc:spChg>
        <pc:spChg chg="mod">
          <ac:chgData name="Andrew Soon Ng" userId="696f52547b2118ce" providerId="Windows Live" clId="Web-{6C22101C-B145-4BF4-92EC-1EBD01D78B7A}" dt="2024-10-03T11:44:42.098" v="121"/>
          <ac:spMkLst>
            <pc:docMk/>
            <pc:sldMk cId="1872552159" sldId="267"/>
            <ac:spMk id="3" creationId="{92A775BB-3BAC-244B-C68A-F8F5E1F03D07}"/>
          </ac:spMkLst>
        </pc:spChg>
        <pc:spChg chg="add">
          <ac:chgData name="Andrew Soon Ng" userId="696f52547b2118ce" providerId="Windows Live" clId="Web-{6C22101C-B145-4BF4-92EC-1EBD01D78B7A}" dt="2024-10-03T11:44:42.098" v="121"/>
          <ac:spMkLst>
            <pc:docMk/>
            <pc:sldMk cId="1872552159" sldId="267"/>
            <ac:spMk id="8" creationId="{09588DA8-065E-4F6F-8EFD-43104AB2E0CF}"/>
          </ac:spMkLst>
        </pc:spChg>
        <pc:spChg chg="add">
          <ac:chgData name="Andrew Soon Ng" userId="696f52547b2118ce" providerId="Windows Live" clId="Web-{6C22101C-B145-4BF4-92EC-1EBD01D78B7A}" dt="2024-10-03T11:44:42.098" v="121"/>
          <ac:spMkLst>
            <pc:docMk/>
            <pc:sldMk cId="1872552159" sldId="267"/>
            <ac:spMk id="10" creationId="{C4285719-470E-454C-AF62-8323075F1F5B}"/>
          </ac:spMkLst>
        </pc:spChg>
        <pc:spChg chg="add">
          <ac:chgData name="Andrew Soon Ng" userId="696f52547b2118ce" providerId="Windows Live" clId="Web-{6C22101C-B145-4BF4-92EC-1EBD01D78B7A}" dt="2024-10-03T11:44:42.098" v="121"/>
          <ac:spMkLst>
            <pc:docMk/>
            <pc:sldMk cId="1872552159" sldId="267"/>
            <ac:spMk id="12" creationId="{CD9FE4EF-C4D8-49A0-B2FF-81D8DB7D8A24}"/>
          </ac:spMkLst>
        </pc:spChg>
        <pc:spChg chg="add">
          <ac:chgData name="Andrew Soon Ng" userId="696f52547b2118ce" providerId="Windows Live" clId="Web-{6C22101C-B145-4BF4-92EC-1EBD01D78B7A}" dt="2024-10-03T11:44:42.098" v="121"/>
          <ac:spMkLst>
            <pc:docMk/>
            <pc:sldMk cId="1872552159" sldId="267"/>
            <ac:spMk id="14" creationId="{4300840D-0A0B-4512-BACA-B439D5B9C57C}"/>
          </ac:spMkLst>
        </pc:spChg>
        <pc:spChg chg="add">
          <ac:chgData name="Andrew Soon Ng" userId="696f52547b2118ce" providerId="Windows Live" clId="Web-{6C22101C-B145-4BF4-92EC-1EBD01D78B7A}" dt="2024-10-03T11:44:42.098" v="121"/>
          <ac:spMkLst>
            <pc:docMk/>
            <pc:sldMk cId="1872552159" sldId="267"/>
            <ac:spMk id="16" creationId="{D2B78728-A580-49A7-84F9-6EF6F583ADE0}"/>
          </ac:spMkLst>
        </pc:spChg>
        <pc:spChg chg="add">
          <ac:chgData name="Andrew Soon Ng" userId="696f52547b2118ce" providerId="Windows Live" clId="Web-{6C22101C-B145-4BF4-92EC-1EBD01D78B7A}" dt="2024-10-03T11:44:42.098" v="121"/>
          <ac:spMkLst>
            <pc:docMk/>
            <pc:sldMk cId="1872552159" sldId="267"/>
            <ac:spMk id="18" creationId="{38FAA1A1-D861-433F-88FA-1E9D6FD31D11}"/>
          </ac:spMkLst>
        </pc:spChg>
        <pc:spChg chg="add">
          <ac:chgData name="Andrew Soon Ng" userId="696f52547b2118ce" providerId="Windows Live" clId="Web-{6C22101C-B145-4BF4-92EC-1EBD01D78B7A}" dt="2024-10-03T11:44:42.098" v="121"/>
          <ac:spMkLst>
            <pc:docMk/>
            <pc:sldMk cId="1872552159" sldId="267"/>
            <ac:spMk id="20" creationId="{8D71EDA1-87BF-4D5D-AB79-F346FD19278A}"/>
          </ac:spMkLst>
        </pc:spChg>
      </pc:sldChg>
      <pc:sldChg chg="addSp modSp add del ord">
        <pc:chgData name="Andrew Soon Ng" userId="696f52547b2118ce" providerId="Windows Live" clId="Web-{6C22101C-B145-4BF4-92EC-1EBD01D78B7A}" dt="2024-10-03T11:44:45.489" v="122"/>
        <pc:sldMkLst>
          <pc:docMk/>
          <pc:sldMk cId="112785344" sldId="268"/>
        </pc:sldMkLst>
        <pc:spChg chg="mod">
          <ac:chgData name="Andrew Soon Ng" userId="696f52547b2118ce" providerId="Windows Live" clId="Web-{6C22101C-B145-4BF4-92EC-1EBD01D78B7A}" dt="2024-10-03T11:44:45.489" v="122"/>
          <ac:spMkLst>
            <pc:docMk/>
            <pc:sldMk cId="112785344" sldId="268"/>
            <ac:spMk id="2" creationId="{D3863F56-37A0-5258-DE4A-9C6D73110474}"/>
          </ac:spMkLst>
        </pc:spChg>
        <pc:spChg chg="mod">
          <ac:chgData name="Andrew Soon Ng" userId="696f52547b2118ce" providerId="Windows Live" clId="Web-{6C22101C-B145-4BF4-92EC-1EBD01D78B7A}" dt="2024-10-03T11:44:45.489" v="122"/>
          <ac:spMkLst>
            <pc:docMk/>
            <pc:sldMk cId="112785344" sldId="268"/>
            <ac:spMk id="3" creationId="{92A775BB-3BAC-244B-C68A-F8F5E1F03D07}"/>
          </ac:spMkLst>
        </pc:spChg>
        <pc:spChg chg="add">
          <ac:chgData name="Andrew Soon Ng" userId="696f52547b2118ce" providerId="Windows Live" clId="Web-{6C22101C-B145-4BF4-92EC-1EBD01D78B7A}" dt="2024-10-03T11:44:45.489" v="122"/>
          <ac:spMkLst>
            <pc:docMk/>
            <pc:sldMk cId="112785344" sldId="268"/>
            <ac:spMk id="8" creationId="{09588DA8-065E-4F6F-8EFD-43104AB2E0CF}"/>
          </ac:spMkLst>
        </pc:spChg>
        <pc:spChg chg="add">
          <ac:chgData name="Andrew Soon Ng" userId="696f52547b2118ce" providerId="Windows Live" clId="Web-{6C22101C-B145-4BF4-92EC-1EBD01D78B7A}" dt="2024-10-03T11:44:45.489" v="122"/>
          <ac:spMkLst>
            <pc:docMk/>
            <pc:sldMk cId="112785344" sldId="268"/>
            <ac:spMk id="10" creationId="{C4285719-470E-454C-AF62-8323075F1F5B}"/>
          </ac:spMkLst>
        </pc:spChg>
        <pc:spChg chg="add">
          <ac:chgData name="Andrew Soon Ng" userId="696f52547b2118ce" providerId="Windows Live" clId="Web-{6C22101C-B145-4BF4-92EC-1EBD01D78B7A}" dt="2024-10-03T11:44:45.489" v="122"/>
          <ac:spMkLst>
            <pc:docMk/>
            <pc:sldMk cId="112785344" sldId="268"/>
            <ac:spMk id="12" creationId="{CD9FE4EF-C4D8-49A0-B2FF-81D8DB7D8A24}"/>
          </ac:spMkLst>
        </pc:spChg>
        <pc:spChg chg="add">
          <ac:chgData name="Andrew Soon Ng" userId="696f52547b2118ce" providerId="Windows Live" clId="Web-{6C22101C-B145-4BF4-92EC-1EBD01D78B7A}" dt="2024-10-03T11:44:45.489" v="122"/>
          <ac:spMkLst>
            <pc:docMk/>
            <pc:sldMk cId="112785344" sldId="268"/>
            <ac:spMk id="14" creationId="{4300840D-0A0B-4512-BACA-B439D5B9C57C}"/>
          </ac:spMkLst>
        </pc:spChg>
        <pc:spChg chg="add">
          <ac:chgData name="Andrew Soon Ng" userId="696f52547b2118ce" providerId="Windows Live" clId="Web-{6C22101C-B145-4BF4-92EC-1EBD01D78B7A}" dt="2024-10-03T11:44:45.489" v="122"/>
          <ac:spMkLst>
            <pc:docMk/>
            <pc:sldMk cId="112785344" sldId="268"/>
            <ac:spMk id="16" creationId="{D2B78728-A580-49A7-84F9-6EF6F583ADE0}"/>
          </ac:spMkLst>
        </pc:spChg>
        <pc:spChg chg="add">
          <ac:chgData name="Andrew Soon Ng" userId="696f52547b2118ce" providerId="Windows Live" clId="Web-{6C22101C-B145-4BF4-92EC-1EBD01D78B7A}" dt="2024-10-03T11:44:45.489" v="122"/>
          <ac:spMkLst>
            <pc:docMk/>
            <pc:sldMk cId="112785344" sldId="268"/>
            <ac:spMk id="18" creationId="{38FAA1A1-D861-433F-88FA-1E9D6FD31D11}"/>
          </ac:spMkLst>
        </pc:spChg>
        <pc:spChg chg="add">
          <ac:chgData name="Andrew Soon Ng" userId="696f52547b2118ce" providerId="Windows Live" clId="Web-{6C22101C-B145-4BF4-92EC-1EBD01D78B7A}" dt="2024-10-03T11:44:45.489" v="122"/>
          <ac:spMkLst>
            <pc:docMk/>
            <pc:sldMk cId="112785344" sldId="268"/>
            <ac:spMk id="20" creationId="{8D71EDA1-87BF-4D5D-AB79-F346FD19278A}"/>
          </ac:spMkLst>
        </pc:spChg>
      </pc:sldChg>
      <pc:sldChg chg="addSp modSp add del ord">
        <pc:chgData name="Andrew Soon Ng" userId="696f52547b2118ce" providerId="Windows Live" clId="Web-{6C22101C-B145-4BF4-92EC-1EBD01D78B7A}" dt="2024-10-03T11:45:01.021" v="123"/>
        <pc:sldMkLst>
          <pc:docMk/>
          <pc:sldMk cId="3670988258" sldId="269"/>
        </pc:sldMkLst>
        <pc:spChg chg="mod">
          <ac:chgData name="Andrew Soon Ng" userId="696f52547b2118ce" providerId="Windows Live" clId="Web-{6C22101C-B145-4BF4-92EC-1EBD01D78B7A}" dt="2024-10-03T11:45:01.021" v="123"/>
          <ac:spMkLst>
            <pc:docMk/>
            <pc:sldMk cId="3670988258" sldId="269"/>
            <ac:spMk id="2" creationId="{D3863F56-37A0-5258-DE4A-9C6D73110474}"/>
          </ac:spMkLst>
        </pc:spChg>
        <pc:spChg chg="mod">
          <ac:chgData name="Andrew Soon Ng" userId="696f52547b2118ce" providerId="Windows Live" clId="Web-{6C22101C-B145-4BF4-92EC-1EBD01D78B7A}" dt="2024-10-03T11:45:01.021" v="123"/>
          <ac:spMkLst>
            <pc:docMk/>
            <pc:sldMk cId="3670988258" sldId="269"/>
            <ac:spMk id="3" creationId="{92A775BB-3BAC-244B-C68A-F8F5E1F03D07}"/>
          </ac:spMkLst>
        </pc:spChg>
        <pc:spChg chg="add">
          <ac:chgData name="Andrew Soon Ng" userId="696f52547b2118ce" providerId="Windows Live" clId="Web-{6C22101C-B145-4BF4-92EC-1EBD01D78B7A}" dt="2024-10-03T11:45:01.021" v="123"/>
          <ac:spMkLst>
            <pc:docMk/>
            <pc:sldMk cId="3670988258" sldId="269"/>
            <ac:spMk id="8" creationId="{09588DA8-065E-4F6F-8EFD-43104AB2E0CF}"/>
          </ac:spMkLst>
        </pc:spChg>
        <pc:spChg chg="add">
          <ac:chgData name="Andrew Soon Ng" userId="696f52547b2118ce" providerId="Windows Live" clId="Web-{6C22101C-B145-4BF4-92EC-1EBD01D78B7A}" dt="2024-10-03T11:45:01.021" v="123"/>
          <ac:spMkLst>
            <pc:docMk/>
            <pc:sldMk cId="3670988258" sldId="269"/>
            <ac:spMk id="10" creationId="{C4285719-470E-454C-AF62-8323075F1F5B}"/>
          </ac:spMkLst>
        </pc:spChg>
        <pc:spChg chg="add">
          <ac:chgData name="Andrew Soon Ng" userId="696f52547b2118ce" providerId="Windows Live" clId="Web-{6C22101C-B145-4BF4-92EC-1EBD01D78B7A}" dt="2024-10-03T11:45:01.021" v="123"/>
          <ac:spMkLst>
            <pc:docMk/>
            <pc:sldMk cId="3670988258" sldId="269"/>
            <ac:spMk id="12" creationId="{CD9FE4EF-C4D8-49A0-B2FF-81D8DB7D8A24}"/>
          </ac:spMkLst>
        </pc:spChg>
        <pc:spChg chg="add">
          <ac:chgData name="Andrew Soon Ng" userId="696f52547b2118ce" providerId="Windows Live" clId="Web-{6C22101C-B145-4BF4-92EC-1EBD01D78B7A}" dt="2024-10-03T11:45:01.021" v="123"/>
          <ac:spMkLst>
            <pc:docMk/>
            <pc:sldMk cId="3670988258" sldId="269"/>
            <ac:spMk id="14" creationId="{4300840D-0A0B-4512-BACA-B439D5B9C57C}"/>
          </ac:spMkLst>
        </pc:spChg>
        <pc:spChg chg="add">
          <ac:chgData name="Andrew Soon Ng" userId="696f52547b2118ce" providerId="Windows Live" clId="Web-{6C22101C-B145-4BF4-92EC-1EBD01D78B7A}" dt="2024-10-03T11:45:01.021" v="123"/>
          <ac:spMkLst>
            <pc:docMk/>
            <pc:sldMk cId="3670988258" sldId="269"/>
            <ac:spMk id="16" creationId="{D2B78728-A580-49A7-84F9-6EF6F583ADE0}"/>
          </ac:spMkLst>
        </pc:spChg>
        <pc:spChg chg="add">
          <ac:chgData name="Andrew Soon Ng" userId="696f52547b2118ce" providerId="Windows Live" clId="Web-{6C22101C-B145-4BF4-92EC-1EBD01D78B7A}" dt="2024-10-03T11:45:01.021" v="123"/>
          <ac:spMkLst>
            <pc:docMk/>
            <pc:sldMk cId="3670988258" sldId="269"/>
            <ac:spMk id="18" creationId="{38FAA1A1-D861-433F-88FA-1E9D6FD31D11}"/>
          </ac:spMkLst>
        </pc:spChg>
        <pc:spChg chg="add">
          <ac:chgData name="Andrew Soon Ng" userId="696f52547b2118ce" providerId="Windows Live" clId="Web-{6C22101C-B145-4BF4-92EC-1EBD01D78B7A}" dt="2024-10-03T11:45:01.021" v="123"/>
          <ac:spMkLst>
            <pc:docMk/>
            <pc:sldMk cId="3670988258" sldId="269"/>
            <ac:spMk id="20" creationId="{8D71EDA1-87BF-4D5D-AB79-F346FD19278A}"/>
          </ac:spMkLst>
        </pc:spChg>
      </pc:sldChg>
      <pc:sldChg chg="addSp delSp modSp">
        <pc:chgData name="Andrew Soon Ng" userId="696f52547b2118ce" providerId="Windows Live" clId="Web-{6C22101C-B145-4BF4-92EC-1EBD01D78B7A}" dt="2024-10-03T11:47:18.479" v="129"/>
        <pc:sldMkLst>
          <pc:docMk/>
          <pc:sldMk cId="2020798491" sldId="271"/>
        </pc:sldMkLst>
        <pc:spChg chg="mod">
          <ac:chgData name="Andrew Soon Ng" userId="696f52547b2118ce" providerId="Windows Live" clId="Web-{6C22101C-B145-4BF4-92EC-1EBD01D78B7A}" dt="2024-10-03T11:47:18.479" v="129"/>
          <ac:spMkLst>
            <pc:docMk/>
            <pc:sldMk cId="2020798491" sldId="271"/>
            <ac:spMk id="2" creationId="{D3863F56-37A0-5258-DE4A-9C6D73110474}"/>
          </ac:spMkLst>
        </pc:spChg>
        <pc:spChg chg="mod">
          <ac:chgData name="Andrew Soon Ng" userId="696f52547b2118ce" providerId="Windows Live" clId="Web-{6C22101C-B145-4BF4-92EC-1EBD01D78B7A}" dt="2024-10-03T11:47:18.479" v="129"/>
          <ac:spMkLst>
            <pc:docMk/>
            <pc:sldMk cId="2020798491" sldId="271"/>
            <ac:spMk id="3" creationId="{92A775BB-3BAC-244B-C68A-F8F5E1F03D07}"/>
          </ac:spMkLst>
        </pc:spChg>
        <pc:spChg chg="del">
          <ac:chgData name="Andrew Soon Ng" userId="696f52547b2118ce" providerId="Windows Live" clId="Web-{6C22101C-B145-4BF4-92EC-1EBD01D78B7A}" dt="2024-10-03T11:47:18.479" v="129"/>
          <ac:spMkLst>
            <pc:docMk/>
            <pc:sldMk cId="2020798491" sldId="271"/>
            <ac:spMk id="8" creationId="{DEE2AD96-B495-4E06-9291-B71706F728CB}"/>
          </ac:spMkLst>
        </pc:spChg>
        <pc:spChg chg="del">
          <ac:chgData name="Andrew Soon Ng" userId="696f52547b2118ce" providerId="Windows Live" clId="Web-{6C22101C-B145-4BF4-92EC-1EBD01D78B7A}" dt="2024-10-03T11:47:18.479" v="129"/>
          <ac:spMkLst>
            <pc:docMk/>
            <pc:sldMk cId="2020798491" sldId="271"/>
            <ac:spMk id="10" creationId="{53CF6D67-C5A8-4ADD-9E8E-1E38CA1D3166}"/>
          </ac:spMkLst>
        </pc:spChg>
        <pc:spChg chg="del">
          <ac:chgData name="Andrew Soon Ng" userId="696f52547b2118ce" providerId="Windows Live" clId="Web-{6C22101C-B145-4BF4-92EC-1EBD01D78B7A}" dt="2024-10-03T11:47:18.479" v="129"/>
          <ac:spMkLst>
            <pc:docMk/>
            <pc:sldMk cId="2020798491" sldId="271"/>
            <ac:spMk id="12" creationId="{86909FA0-B515-4681-B7A8-FA281D133B94}"/>
          </ac:spMkLst>
        </pc:spChg>
        <pc:spChg chg="del">
          <ac:chgData name="Andrew Soon Ng" userId="696f52547b2118ce" providerId="Windows Live" clId="Web-{6C22101C-B145-4BF4-92EC-1EBD01D78B7A}" dt="2024-10-03T11:47:18.479" v="129"/>
          <ac:spMkLst>
            <pc:docMk/>
            <pc:sldMk cId="2020798491" sldId="271"/>
            <ac:spMk id="14" creationId="{21C9FE86-FCC3-4A31-AA1C-C882262B7FE7}"/>
          </ac:spMkLst>
        </pc:spChg>
        <pc:spChg chg="del">
          <ac:chgData name="Andrew Soon Ng" userId="696f52547b2118ce" providerId="Windows Live" clId="Web-{6C22101C-B145-4BF4-92EC-1EBD01D78B7A}" dt="2024-10-03T11:47:18.479" v="129"/>
          <ac:spMkLst>
            <pc:docMk/>
            <pc:sldMk cId="2020798491" sldId="271"/>
            <ac:spMk id="16" creationId="{7D96243B-ECED-4B71-8E06-AE9A285EAD20}"/>
          </ac:spMkLst>
        </pc:spChg>
        <pc:spChg chg="del">
          <ac:chgData name="Andrew Soon Ng" userId="696f52547b2118ce" providerId="Windows Live" clId="Web-{6C22101C-B145-4BF4-92EC-1EBD01D78B7A}" dt="2024-10-03T11:47:18.479" v="129"/>
          <ac:spMkLst>
            <pc:docMk/>
            <pc:sldMk cId="2020798491" sldId="271"/>
            <ac:spMk id="18" creationId="{A09989E4-EFDC-4A90-A633-E0525FB4139E}"/>
          </ac:spMkLst>
        </pc:spChg>
        <pc:spChg chg="add">
          <ac:chgData name="Andrew Soon Ng" userId="696f52547b2118ce" providerId="Windows Live" clId="Web-{6C22101C-B145-4BF4-92EC-1EBD01D78B7A}" dt="2024-10-03T11:47:18.479" v="129"/>
          <ac:spMkLst>
            <pc:docMk/>
            <pc:sldMk cId="2020798491" sldId="271"/>
            <ac:spMk id="23" creationId="{09588DA8-065E-4F6F-8EFD-43104AB2E0CF}"/>
          </ac:spMkLst>
        </pc:spChg>
        <pc:spChg chg="add">
          <ac:chgData name="Andrew Soon Ng" userId="696f52547b2118ce" providerId="Windows Live" clId="Web-{6C22101C-B145-4BF4-92EC-1EBD01D78B7A}" dt="2024-10-03T11:47:18.479" v="129"/>
          <ac:spMkLst>
            <pc:docMk/>
            <pc:sldMk cId="2020798491" sldId="271"/>
            <ac:spMk id="25" creationId="{C4285719-470E-454C-AF62-8323075F1F5B}"/>
          </ac:spMkLst>
        </pc:spChg>
        <pc:spChg chg="add">
          <ac:chgData name="Andrew Soon Ng" userId="696f52547b2118ce" providerId="Windows Live" clId="Web-{6C22101C-B145-4BF4-92EC-1EBD01D78B7A}" dt="2024-10-03T11:47:18.479" v="129"/>
          <ac:spMkLst>
            <pc:docMk/>
            <pc:sldMk cId="2020798491" sldId="271"/>
            <ac:spMk id="27" creationId="{CD9FE4EF-C4D8-49A0-B2FF-81D8DB7D8A24}"/>
          </ac:spMkLst>
        </pc:spChg>
        <pc:spChg chg="add">
          <ac:chgData name="Andrew Soon Ng" userId="696f52547b2118ce" providerId="Windows Live" clId="Web-{6C22101C-B145-4BF4-92EC-1EBD01D78B7A}" dt="2024-10-03T11:47:18.479" v="129"/>
          <ac:spMkLst>
            <pc:docMk/>
            <pc:sldMk cId="2020798491" sldId="271"/>
            <ac:spMk id="29" creationId="{4300840D-0A0B-4512-BACA-B439D5B9C57C}"/>
          </ac:spMkLst>
        </pc:spChg>
        <pc:spChg chg="add">
          <ac:chgData name="Andrew Soon Ng" userId="696f52547b2118ce" providerId="Windows Live" clId="Web-{6C22101C-B145-4BF4-92EC-1EBD01D78B7A}" dt="2024-10-03T11:47:18.479" v="129"/>
          <ac:spMkLst>
            <pc:docMk/>
            <pc:sldMk cId="2020798491" sldId="271"/>
            <ac:spMk id="31" creationId="{D2B78728-A580-49A7-84F9-6EF6F583ADE0}"/>
          </ac:spMkLst>
        </pc:spChg>
        <pc:spChg chg="add">
          <ac:chgData name="Andrew Soon Ng" userId="696f52547b2118ce" providerId="Windows Live" clId="Web-{6C22101C-B145-4BF4-92EC-1EBD01D78B7A}" dt="2024-10-03T11:47:18.479" v="129"/>
          <ac:spMkLst>
            <pc:docMk/>
            <pc:sldMk cId="2020798491" sldId="271"/>
            <ac:spMk id="33" creationId="{38FAA1A1-D861-433F-88FA-1E9D6FD31D11}"/>
          </ac:spMkLst>
        </pc:spChg>
        <pc:spChg chg="add">
          <ac:chgData name="Andrew Soon Ng" userId="696f52547b2118ce" providerId="Windows Live" clId="Web-{6C22101C-B145-4BF4-92EC-1EBD01D78B7A}" dt="2024-10-03T11:47:18.479" v="129"/>
          <ac:spMkLst>
            <pc:docMk/>
            <pc:sldMk cId="2020798491" sldId="271"/>
            <ac:spMk id="35" creationId="{8D71EDA1-87BF-4D5D-AB79-F346FD19278A}"/>
          </ac:spMkLst>
        </pc:spChg>
      </pc:sldChg>
      <pc:sldChg chg="addSp delSp modSp">
        <pc:chgData name="Andrew Soon Ng" userId="696f52547b2118ce" providerId="Windows Live" clId="Web-{6C22101C-B145-4BF4-92EC-1EBD01D78B7A}" dt="2024-10-03T11:47:23.354" v="130"/>
        <pc:sldMkLst>
          <pc:docMk/>
          <pc:sldMk cId="722878120" sldId="272"/>
        </pc:sldMkLst>
        <pc:spChg chg="mod">
          <ac:chgData name="Andrew Soon Ng" userId="696f52547b2118ce" providerId="Windows Live" clId="Web-{6C22101C-B145-4BF4-92EC-1EBD01D78B7A}" dt="2024-10-03T11:47:23.354" v="130"/>
          <ac:spMkLst>
            <pc:docMk/>
            <pc:sldMk cId="722878120" sldId="272"/>
            <ac:spMk id="2" creationId="{D3863F56-37A0-5258-DE4A-9C6D73110474}"/>
          </ac:spMkLst>
        </pc:spChg>
        <pc:spChg chg="mod">
          <ac:chgData name="Andrew Soon Ng" userId="696f52547b2118ce" providerId="Windows Live" clId="Web-{6C22101C-B145-4BF4-92EC-1EBD01D78B7A}" dt="2024-10-03T11:47:23.354" v="130"/>
          <ac:spMkLst>
            <pc:docMk/>
            <pc:sldMk cId="722878120" sldId="272"/>
            <ac:spMk id="3" creationId="{92A775BB-3BAC-244B-C68A-F8F5E1F03D07}"/>
          </ac:spMkLst>
        </pc:spChg>
        <pc:spChg chg="del">
          <ac:chgData name="Andrew Soon Ng" userId="696f52547b2118ce" providerId="Windows Live" clId="Web-{6C22101C-B145-4BF4-92EC-1EBD01D78B7A}" dt="2024-10-03T11:47:23.354" v="130"/>
          <ac:spMkLst>
            <pc:docMk/>
            <pc:sldMk cId="722878120" sldId="272"/>
            <ac:spMk id="8" creationId="{DEE2AD96-B495-4E06-9291-B71706F728CB}"/>
          </ac:spMkLst>
        </pc:spChg>
        <pc:spChg chg="del">
          <ac:chgData name="Andrew Soon Ng" userId="696f52547b2118ce" providerId="Windows Live" clId="Web-{6C22101C-B145-4BF4-92EC-1EBD01D78B7A}" dt="2024-10-03T11:47:23.354" v="130"/>
          <ac:spMkLst>
            <pc:docMk/>
            <pc:sldMk cId="722878120" sldId="272"/>
            <ac:spMk id="10" creationId="{53CF6D67-C5A8-4ADD-9E8E-1E38CA1D3166}"/>
          </ac:spMkLst>
        </pc:spChg>
        <pc:spChg chg="del">
          <ac:chgData name="Andrew Soon Ng" userId="696f52547b2118ce" providerId="Windows Live" clId="Web-{6C22101C-B145-4BF4-92EC-1EBD01D78B7A}" dt="2024-10-03T11:47:23.354" v="130"/>
          <ac:spMkLst>
            <pc:docMk/>
            <pc:sldMk cId="722878120" sldId="272"/>
            <ac:spMk id="12" creationId="{86909FA0-B515-4681-B7A8-FA281D133B94}"/>
          </ac:spMkLst>
        </pc:spChg>
        <pc:spChg chg="del">
          <ac:chgData name="Andrew Soon Ng" userId="696f52547b2118ce" providerId="Windows Live" clId="Web-{6C22101C-B145-4BF4-92EC-1EBD01D78B7A}" dt="2024-10-03T11:47:23.354" v="130"/>
          <ac:spMkLst>
            <pc:docMk/>
            <pc:sldMk cId="722878120" sldId="272"/>
            <ac:spMk id="14" creationId="{21C9FE86-FCC3-4A31-AA1C-C882262B7FE7}"/>
          </ac:spMkLst>
        </pc:spChg>
        <pc:spChg chg="del">
          <ac:chgData name="Andrew Soon Ng" userId="696f52547b2118ce" providerId="Windows Live" clId="Web-{6C22101C-B145-4BF4-92EC-1EBD01D78B7A}" dt="2024-10-03T11:47:23.354" v="130"/>
          <ac:spMkLst>
            <pc:docMk/>
            <pc:sldMk cId="722878120" sldId="272"/>
            <ac:spMk id="16" creationId="{7D96243B-ECED-4B71-8E06-AE9A285EAD20}"/>
          </ac:spMkLst>
        </pc:spChg>
        <pc:spChg chg="del">
          <ac:chgData name="Andrew Soon Ng" userId="696f52547b2118ce" providerId="Windows Live" clId="Web-{6C22101C-B145-4BF4-92EC-1EBD01D78B7A}" dt="2024-10-03T11:47:23.354" v="130"/>
          <ac:spMkLst>
            <pc:docMk/>
            <pc:sldMk cId="722878120" sldId="272"/>
            <ac:spMk id="18" creationId="{A09989E4-EFDC-4A90-A633-E0525FB4139E}"/>
          </ac:spMkLst>
        </pc:spChg>
        <pc:spChg chg="add">
          <ac:chgData name="Andrew Soon Ng" userId="696f52547b2118ce" providerId="Windows Live" clId="Web-{6C22101C-B145-4BF4-92EC-1EBD01D78B7A}" dt="2024-10-03T11:47:23.354" v="130"/>
          <ac:spMkLst>
            <pc:docMk/>
            <pc:sldMk cId="722878120" sldId="272"/>
            <ac:spMk id="23" creationId="{09588DA8-065E-4F6F-8EFD-43104AB2E0CF}"/>
          </ac:spMkLst>
        </pc:spChg>
        <pc:spChg chg="add">
          <ac:chgData name="Andrew Soon Ng" userId="696f52547b2118ce" providerId="Windows Live" clId="Web-{6C22101C-B145-4BF4-92EC-1EBD01D78B7A}" dt="2024-10-03T11:47:23.354" v="130"/>
          <ac:spMkLst>
            <pc:docMk/>
            <pc:sldMk cId="722878120" sldId="272"/>
            <ac:spMk id="25" creationId="{C4285719-470E-454C-AF62-8323075F1F5B}"/>
          </ac:spMkLst>
        </pc:spChg>
        <pc:spChg chg="add">
          <ac:chgData name="Andrew Soon Ng" userId="696f52547b2118ce" providerId="Windows Live" clId="Web-{6C22101C-B145-4BF4-92EC-1EBD01D78B7A}" dt="2024-10-03T11:47:23.354" v="130"/>
          <ac:spMkLst>
            <pc:docMk/>
            <pc:sldMk cId="722878120" sldId="272"/>
            <ac:spMk id="27" creationId="{CD9FE4EF-C4D8-49A0-B2FF-81D8DB7D8A24}"/>
          </ac:spMkLst>
        </pc:spChg>
        <pc:spChg chg="add">
          <ac:chgData name="Andrew Soon Ng" userId="696f52547b2118ce" providerId="Windows Live" clId="Web-{6C22101C-B145-4BF4-92EC-1EBD01D78B7A}" dt="2024-10-03T11:47:23.354" v="130"/>
          <ac:spMkLst>
            <pc:docMk/>
            <pc:sldMk cId="722878120" sldId="272"/>
            <ac:spMk id="29" creationId="{4300840D-0A0B-4512-BACA-B439D5B9C57C}"/>
          </ac:spMkLst>
        </pc:spChg>
        <pc:spChg chg="add">
          <ac:chgData name="Andrew Soon Ng" userId="696f52547b2118ce" providerId="Windows Live" clId="Web-{6C22101C-B145-4BF4-92EC-1EBD01D78B7A}" dt="2024-10-03T11:47:23.354" v="130"/>
          <ac:spMkLst>
            <pc:docMk/>
            <pc:sldMk cId="722878120" sldId="272"/>
            <ac:spMk id="31" creationId="{D2B78728-A580-49A7-84F9-6EF6F583ADE0}"/>
          </ac:spMkLst>
        </pc:spChg>
        <pc:spChg chg="add">
          <ac:chgData name="Andrew Soon Ng" userId="696f52547b2118ce" providerId="Windows Live" clId="Web-{6C22101C-B145-4BF4-92EC-1EBD01D78B7A}" dt="2024-10-03T11:47:23.354" v="130"/>
          <ac:spMkLst>
            <pc:docMk/>
            <pc:sldMk cId="722878120" sldId="272"/>
            <ac:spMk id="33" creationId="{38FAA1A1-D861-433F-88FA-1E9D6FD31D11}"/>
          </ac:spMkLst>
        </pc:spChg>
        <pc:spChg chg="add">
          <ac:chgData name="Andrew Soon Ng" userId="696f52547b2118ce" providerId="Windows Live" clId="Web-{6C22101C-B145-4BF4-92EC-1EBD01D78B7A}" dt="2024-10-03T11:47:23.354" v="130"/>
          <ac:spMkLst>
            <pc:docMk/>
            <pc:sldMk cId="722878120" sldId="272"/>
            <ac:spMk id="35" creationId="{8D71EDA1-87BF-4D5D-AB79-F346FD19278A}"/>
          </ac:spMkLst>
        </pc:spChg>
      </pc:sldChg>
      <pc:sldChg chg="addSp delSp modSp">
        <pc:chgData name="Andrew Soon Ng" userId="696f52547b2118ce" providerId="Windows Live" clId="Web-{6C22101C-B145-4BF4-92EC-1EBD01D78B7A}" dt="2024-10-03T11:47:33.870" v="133"/>
        <pc:sldMkLst>
          <pc:docMk/>
          <pc:sldMk cId="3245254330" sldId="278"/>
        </pc:sldMkLst>
        <pc:spChg chg="mod ord">
          <ac:chgData name="Andrew Soon Ng" userId="696f52547b2118ce" providerId="Windows Live" clId="Web-{6C22101C-B145-4BF4-92EC-1EBD01D78B7A}" dt="2024-10-03T11:47:33.870" v="133"/>
          <ac:spMkLst>
            <pc:docMk/>
            <pc:sldMk cId="3245254330" sldId="278"/>
            <ac:spMk id="2" creationId="{D3863F56-37A0-5258-DE4A-9C6D73110474}"/>
          </ac:spMkLst>
        </pc:spChg>
        <pc:spChg chg="add del">
          <ac:chgData name="Andrew Soon Ng" userId="696f52547b2118ce" providerId="Windows Live" clId="Web-{6C22101C-B145-4BF4-92EC-1EBD01D78B7A}" dt="2024-10-03T11:47:33.870" v="133"/>
          <ac:spMkLst>
            <pc:docMk/>
            <pc:sldMk cId="3245254330" sldId="278"/>
            <ac:spMk id="8" creationId="{DEE2AD96-B495-4E06-9291-B71706F728CB}"/>
          </ac:spMkLst>
        </pc:spChg>
        <pc:spChg chg="add del">
          <ac:chgData name="Andrew Soon Ng" userId="696f52547b2118ce" providerId="Windows Live" clId="Web-{6C22101C-B145-4BF4-92EC-1EBD01D78B7A}" dt="2024-10-03T11:47:33.870" v="133"/>
          <ac:spMkLst>
            <pc:docMk/>
            <pc:sldMk cId="3245254330" sldId="278"/>
            <ac:spMk id="10" creationId="{53CF6D67-C5A8-4ADD-9E8E-1E38CA1D3166}"/>
          </ac:spMkLst>
        </pc:spChg>
        <pc:spChg chg="add del">
          <ac:chgData name="Andrew Soon Ng" userId="696f52547b2118ce" providerId="Windows Live" clId="Web-{6C22101C-B145-4BF4-92EC-1EBD01D78B7A}" dt="2024-10-03T11:47:33.870" v="133"/>
          <ac:spMkLst>
            <pc:docMk/>
            <pc:sldMk cId="3245254330" sldId="278"/>
            <ac:spMk id="12" creationId="{86909FA0-B515-4681-B7A8-FA281D133B94}"/>
          </ac:spMkLst>
        </pc:spChg>
        <pc:spChg chg="add del">
          <ac:chgData name="Andrew Soon Ng" userId="696f52547b2118ce" providerId="Windows Live" clId="Web-{6C22101C-B145-4BF4-92EC-1EBD01D78B7A}" dt="2024-10-03T11:47:33.870" v="133"/>
          <ac:spMkLst>
            <pc:docMk/>
            <pc:sldMk cId="3245254330" sldId="278"/>
            <ac:spMk id="14" creationId="{21C9FE86-FCC3-4A31-AA1C-C882262B7FE7}"/>
          </ac:spMkLst>
        </pc:spChg>
        <pc:spChg chg="add del">
          <ac:chgData name="Andrew Soon Ng" userId="696f52547b2118ce" providerId="Windows Live" clId="Web-{6C22101C-B145-4BF4-92EC-1EBD01D78B7A}" dt="2024-10-03T11:47:33.870" v="133"/>
          <ac:spMkLst>
            <pc:docMk/>
            <pc:sldMk cId="3245254330" sldId="278"/>
            <ac:spMk id="16" creationId="{7D96243B-ECED-4B71-8E06-AE9A285EAD20}"/>
          </ac:spMkLst>
        </pc:spChg>
        <pc:spChg chg="add del">
          <ac:chgData name="Andrew Soon Ng" userId="696f52547b2118ce" providerId="Windows Live" clId="Web-{6C22101C-B145-4BF4-92EC-1EBD01D78B7A}" dt="2024-10-03T11:47:33.870" v="133"/>
          <ac:spMkLst>
            <pc:docMk/>
            <pc:sldMk cId="3245254330" sldId="278"/>
            <ac:spMk id="18" creationId="{A09989E4-EFDC-4A90-A633-E0525FB4139E}"/>
          </ac:spMkLst>
        </pc:spChg>
        <pc:spChg chg="add del">
          <ac:chgData name="Andrew Soon Ng" userId="696f52547b2118ce" providerId="Windows Live" clId="Web-{6C22101C-B145-4BF4-92EC-1EBD01D78B7A}" dt="2024-10-03T11:47:33.870" v="132"/>
          <ac:spMkLst>
            <pc:docMk/>
            <pc:sldMk cId="3245254330" sldId="278"/>
            <ac:spMk id="23" creationId="{A8384FB5-9ADC-4DDC-881B-597D56F5B15D}"/>
          </ac:spMkLst>
        </pc:spChg>
        <pc:spChg chg="add del">
          <ac:chgData name="Andrew Soon Ng" userId="696f52547b2118ce" providerId="Windows Live" clId="Web-{6C22101C-B145-4BF4-92EC-1EBD01D78B7A}" dt="2024-10-03T11:47:33.870" v="132"/>
          <ac:spMkLst>
            <pc:docMk/>
            <pc:sldMk cId="3245254330" sldId="278"/>
            <ac:spMk id="25" creationId="{91E5A9A7-95C6-4F4F-B00E-C82E07FE62EF}"/>
          </ac:spMkLst>
        </pc:spChg>
        <pc:spChg chg="add del">
          <ac:chgData name="Andrew Soon Ng" userId="696f52547b2118ce" providerId="Windows Live" clId="Web-{6C22101C-B145-4BF4-92EC-1EBD01D78B7A}" dt="2024-10-03T11:47:33.870" v="132"/>
          <ac:spMkLst>
            <pc:docMk/>
            <pc:sldMk cId="3245254330" sldId="278"/>
            <ac:spMk id="27" creationId="{D07DD2DE-F619-49DD-B5E7-03A290FF4ED1}"/>
          </ac:spMkLst>
        </pc:spChg>
        <pc:spChg chg="add del">
          <ac:chgData name="Andrew Soon Ng" userId="696f52547b2118ce" providerId="Windows Live" clId="Web-{6C22101C-B145-4BF4-92EC-1EBD01D78B7A}" dt="2024-10-03T11:47:33.870" v="132"/>
          <ac:spMkLst>
            <pc:docMk/>
            <pc:sldMk cId="3245254330" sldId="278"/>
            <ac:spMk id="29" creationId="{85149191-5F60-4A28-AAFF-039F96B0F3EC}"/>
          </ac:spMkLst>
        </pc:spChg>
        <pc:spChg chg="add del">
          <ac:chgData name="Andrew Soon Ng" userId="696f52547b2118ce" providerId="Windows Live" clId="Web-{6C22101C-B145-4BF4-92EC-1EBD01D78B7A}" dt="2024-10-03T11:47:33.870" v="132"/>
          <ac:spMkLst>
            <pc:docMk/>
            <pc:sldMk cId="3245254330" sldId="278"/>
            <ac:spMk id="31" creationId="{F8260ED5-17F7-4158-B241-D51DD4CF1B7E}"/>
          </ac:spMkLst>
        </pc:spChg>
        <pc:spChg chg="add">
          <ac:chgData name="Andrew Soon Ng" userId="696f52547b2118ce" providerId="Windows Live" clId="Web-{6C22101C-B145-4BF4-92EC-1EBD01D78B7A}" dt="2024-10-03T11:47:33.870" v="133"/>
          <ac:spMkLst>
            <pc:docMk/>
            <pc:sldMk cId="3245254330" sldId="278"/>
            <ac:spMk id="33" creationId="{9203DE33-2CD4-4CA8-9AF3-37C3B65133B0}"/>
          </ac:spMkLst>
        </pc:spChg>
        <pc:spChg chg="add">
          <ac:chgData name="Andrew Soon Ng" userId="696f52547b2118ce" providerId="Windows Live" clId="Web-{6C22101C-B145-4BF4-92EC-1EBD01D78B7A}" dt="2024-10-03T11:47:33.870" v="133"/>
          <ac:spMkLst>
            <pc:docMk/>
            <pc:sldMk cId="3245254330" sldId="278"/>
            <ac:spMk id="34" creationId="{0AF57B88-1D4C-41FA-A761-EC1DD10C35CB}"/>
          </ac:spMkLst>
        </pc:spChg>
        <pc:spChg chg="add">
          <ac:chgData name="Andrew Soon Ng" userId="696f52547b2118ce" providerId="Windows Live" clId="Web-{6C22101C-B145-4BF4-92EC-1EBD01D78B7A}" dt="2024-10-03T11:47:33.870" v="133"/>
          <ac:spMkLst>
            <pc:docMk/>
            <pc:sldMk cId="3245254330" sldId="278"/>
            <ac:spMk id="35" creationId="{D2548F45-5164-4ABB-8212-7F293FDED8D4}"/>
          </ac:spMkLst>
        </pc:spChg>
        <pc:spChg chg="add">
          <ac:chgData name="Andrew Soon Ng" userId="696f52547b2118ce" providerId="Windows Live" clId="Web-{6C22101C-B145-4BF4-92EC-1EBD01D78B7A}" dt="2024-10-03T11:47:33.870" v="133"/>
          <ac:spMkLst>
            <pc:docMk/>
            <pc:sldMk cId="3245254330" sldId="278"/>
            <ac:spMk id="36" creationId="{5E81CCFB-7BEF-4186-86FB-D09450B4D02D}"/>
          </ac:spMkLst>
        </pc:spChg>
        <pc:picChg chg="mod">
          <ac:chgData name="Andrew Soon Ng" userId="696f52547b2118ce" providerId="Windows Live" clId="Web-{6C22101C-B145-4BF4-92EC-1EBD01D78B7A}" dt="2024-10-03T11:47:33.870" v="133"/>
          <ac:picMkLst>
            <pc:docMk/>
            <pc:sldMk cId="3245254330" sldId="278"/>
            <ac:picMk id="7" creationId="{9DC8383B-B36D-58EE-6718-095AF9436FA1}"/>
          </ac:picMkLst>
        </pc:picChg>
      </pc:sldChg>
      <pc:sldChg chg="del">
        <pc:chgData name="Andrew Soon Ng" userId="696f52547b2118ce" providerId="Windows Live" clId="Web-{6C22101C-B145-4BF4-92EC-1EBD01D78B7A}" dt="2024-10-03T11:48:47.123" v="144"/>
        <pc:sldMkLst>
          <pc:docMk/>
          <pc:sldMk cId="718373227" sldId="282"/>
        </pc:sldMkLst>
      </pc:sldChg>
      <pc:sldChg chg="modSp add ord replId">
        <pc:chgData name="Andrew Soon Ng" userId="696f52547b2118ce" providerId="Windows Live" clId="Web-{6C22101C-B145-4BF4-92EC-1EBD01D78B7A}" dt="2024-10-03T11:49:19.999" v="157" actId="20577"/>
        <pc:sldMkLst>
          <pc:docMk/>
          <pc:sldMk cId="1262297718" sldId="283"/>
        </pc:sldMkLst>
        <pc:spChg chg="mod">
          <ac:chgData name="Andrew Soon Ng" userId="696f52547b2118ce" providerId="Windows Live" clId="Web-{6C22101C-B145-4BF4-92EC-1EBD01D78B7A}" dt="2024-10-03T11:49:19.999" v="157" actId="20577"/>
          <ac:spMkLst>
            <pc:docMk/>
            <pc:sldMk cId="1262297718" sldId="283"/>
            <ac:spMk id="2" creationId="{00000000-0000-0000-0000-000000000000}"/>
          </ac:spMkLst>
        </pc:spChg>
      </pc:sldChg>
      <pc:sldChg chg="addSp delSp modSp add replId">
        <pc:chgData name="Andrew Soon Ng" userId="696f52547b2118ce" providerId="Windows Live" clId="Web-{6C22101C-B145-4BF4-92EC-1EBD01D78B7A}" dt="2024-10-03T11:48:45.560" v="143" actId="20577"/>
        <pc:sldMkLst>
          <pc:docMk/>
          <pc:sldMk cId="2184061065" sldId="284"/>
        </pc:sldMkLst>
        <pc:spChg chg="mod">
          <ac:chgData name="Andrew Soon Ng" userId="696f52547b2118ce" providerId="Windows Live" clId="Web-{6C22101C-B145-4BF4-92EC-1EBD01D78B7A}" dt="2024-10-03T11:48:45.560" v="143" actId="20577"/>
          <ac:spMkLst>
            <pc:docMk/>
            <pc:sldMk cId="2184061065" sldId="284"/>
            <ac:spMk id="2" creationId="{D3863F56-37A0-5258-DE4A-9C6D73110474}"/>
          </ac:spMkLst>
        </pc:spChg>
        <pc:picChg chg="add mod">
          <ac:chgData name="Andrew Soon Ng" userId="696f52547b2118ce" providerId="Windows Live" clId="Web-{6C22101C-B145-4BF4-92EC-1EBD01D78B7A}" dt="2024-10-03T11:48:22.247" v="139" actId="1076"/>
          <ac:picMkLst>
            <pc:docMk/>
            <pc:sldMk cId="2184061065" sldId="284"/>
            <ac:picMk id="4" creationId="{251F0481-6654-481C-E59E-AA32D07D5DB7}"/>
          </ac:picMkLst>
        </pc:picChg>
        <pc:picChg chg="add mod">
          <ac:chgData name="Andrew Soon Ng" userId="696f52547b2118ce" providerId="Windows Live" clId="Web-{6C22101C-B145-4BF4-92EC-1EBD01D78B7A}" dt="2024-10-03T11:48:30.435" v="141" actId="1076"/>
          <ac:picMkLst>
            <pc:docMk/>
            <pc:sldMk cId="2184061065" sldId="284"/>
            <ac:picMk id="6" creationId="{12CE1B01-5F1E-7E6F-711F-D7939956C6B4}"/>
          </ac:picMkLst>
        </pc:picChg>
        <pc:picChg chg="del">
          <ac:chgData name="Andrew Soon Ng" userId="696f52547b2118ce" providerId="Windows Live" clId="Web-{6C22101C-B145-4BF4-92EC-1EBD01D78B7A}" dt="2024-10-03T11:48:12.293" v="137"/>
          <ac:picMkLst>
            <pc:docMk/>
            <pc:sldMk cId="2184061065" sldId="284"/>
            <ac:picMk id="7" creationId="{9DC8383B-B36D-58EE-6718-095AF9436FA1}"/>
          </ac:picMkLst>
        </pc:picChg>
      </pc:sldChg>
      <pc:sldChg chg="add del replId">
        <pc:chgData name="Andrew Soon Ng" userId="696f52547b2118ce" providerId="Windows Live" clId="Web-{6C22101C-B145-4BF4-92EC-1EBD01D78B7A}" dt="2024-10-03T11:48:07.621" v="135"/>
        <pc:sldMkLst>
          <pc:docMk/>
          <pc:sldMk cId="2617299364" sldId="284"/>
        </pc:sldMkLst>
      </pc:sldChg>
      <pc:sldChg chg="addSp delSp modSp add replId">
        <pc:chgData name="Andrew Soon Ng" userId="696f52547b2118ce" providerId="Windows Live" clId="Web-{6C22101C-B145-4BF4-92EC-1EBD01D78B7A}" dt="2024-10-03T11:58:28.394" v="271" actId="1076"/>
        <pc:sldMkLst>
          <pc:docMk/>
          <pc:sldMk cId="4165722872" sldId="285"/>
        </pc:sldMkLst>
        <pc:spChg chg="mod">
          <ac:chgData name="Andrew Soon Ng" userId="696f52547b2118ce" providerId="Windows Live" clId="Web-{6C22101C-B145-4BF4-92EC-1EBD01D78B7A}" dt="2024-10-03T11:56:36.436" v="209"/>
          <ac:spMkLst>
            <pc:docMk/>
            <pc:sldMk cId="4165722872" sldId="285"/>
            <ac:spMk id="2" creationId="{D3863F56-37A0-5258-DE4A-9C6D73110474}"/>
          </ac:spMkLst>
        </pc:spChg>
        <pc:spChg chg="add mod">
          <ac:chgData name="Andrew Soon Ng" userId="696f52547b2118ce" providerId="Windows Live" clId="Web-{6C22101C-B145-4BF4-92EC-1EBD01D78B7A}" dt="2024-10-03T11:58:28.394" v="271" actId="1076"/>
          <ac:spMkLst>
            <pc:docMk/>
            <pc:sldMk cId="4165722872" sldId="285"/>
            <ac:spMk id="7" creationId="{CEDFC503-4977-D3F7-5A6A-F3A1720DB81D}"/>
          </ac:spMkLst>
        </pc:spChg>
        <pc:spChg chg="del">
          <ac:chgData name="Andrew Soon Ng" userId="696f52547b2118ce" providerId="Windows Live" clId="Web-{6C22101C-B145-4BF4-92EC-1EBD01D78B7A}" dt="2024-10-03T11:56:01.966" v="198"/>
          <ac:spMkLst>
            <pc:docMk/>
            <pc:sldMk cId="4165722872" sldId="285"/>
            <ac:spMk id="33" creationId="{9203DE33-2CD4-4CA8-9AF3-37C3B65133B0}"/>
          </ac:spMkLst>
        </pc:spChg>
        <pc:spChg chg="del">
          <ac:chgData name="Andrew Soon Ng" userId="696f52547b2118ce" providerId="Windows Live" clId="Web-{6C22101C-B145-4BF4-92EC-1EBD01D78B7A}" dt="2024-10-03T11:56:01.966" v="198"/>
          <ac:spMkLst>
            <pc:docMk/>
            <pc:sldMk cId="4165722872" sldId="285"/>
            <ac:spMk id="34" creationId="{0AF57B88-1D4C-41FA-A761-EC1DD10C35CB}"/>
          </ac:spMkLst>
        </pc:spChg>
        <pc:spChg chg="del">
          <ac:chgData name="Andrew Soon Ng" userId="696f52547b2118ce" providerId="Windows Live" clId="Web-{6C22101C-B145-4BF4-92EC-1EBD01D78B7A}" dt="2024-10-03T11:56:01.966" v="198"/>
          <ac:spMkLst>
            <pc:docMk/>
            <pc:sldMk cId="4165722872" sldId="285"/>
            <ac:spMk id="35" creationId="{D2548F45-5164-4ABB-8212-7F293FDED8D4}"/>
          </ac:spMkLst>
        </pc:spChg>
        <pc:spChg chg="del">
          <ac:chgData name="Andrew Soon Ng" userId="696f52547b2118ce" providerId="Windows Live" clId="Web-{6C22101C-B145-4BF4-92EC-1EBD01D78B7A}" dt="2024-10-03T11:56:01.966" v="198"/>
          <ac:spMkLst>
            <pc:docMk/>
            <pc:sldMk cId="4165722872" sldId="285"/>
            <ac:spMk id="36" creationId="{5E81CCFB-7BEF-4186-86FB-D09450B4D02D}"/>
          </ac:spMkLst>
        </pc:spChg>
        <pc:spChg chg="add del">
          <ac:chgData name="Andrew Soon Ng" userId="696f52547b2118ce" providerId="Windows Live" clId="Web-{6C22101C-B145-4BF4-92EC-1EBD01D78B7A}" dt="2024-10-03T11:56:27.467" v="208"/>
          <ac:spMkLst>
            <pc:docMk/>
            <pc:sldMk cId="4165722872" sldId="285"/>
            <ac:spMk id="41" creationId="{A8384FB5-9ADC-4DDC-881B-597D56F5B15D}"/>
          </ac:spMkLst>
        </pc:spChg>
        <pc:spChg chg="add del">
          <ac:chgData name="Andrew Soon Ng" userId="696f52547b2118ce" providerId="Windows Live" clId="Web-{6C22101C-B145-4BF4-92EC-1EBD01D78B7A}" dt="2024-10-03T11:56:27.467" v="208"/>
          <ac:spMkLst>
            <pc:docMk/>
            <pc:sldMk cId="4165722872" sldId="285"/>
            <ac:spMk id="43" creationId="{91E5A9A7-95C6-4F4F-B00E-C82E07FE62EF}"/>
          </ac:spMkLst>
        </pc:spChg>
        <pc:spChg chg="add del">
          <ac:chgData name="Andrew Soon Ng" userId="696f52547b2118ce" providerId="Windows Live" clId="Web-{6C22101C-B145-4BF4-92EC-1EBD01D78B7A}" dt="2024-10-03T11:56:27.467" v="208"/>
          <ac:spMkLst>
            <pc:docMk/>
            <pc:sldMk cId="4165722872" sldId="285"/>
            <ac:spMk id="45" creationId="{D07DD2DE-F619-49DD-B5E7-03A290FF4ED1}"/>
          </ac:spMkLst>
        </pc:spChg>
        <pc:spChg chg="add del">
          <ac:chgData name="Andrew Soon Ng" userId="696f52547b2118ce" providerId="Windows Live" clId="Web-{6C22101C-B145-4BF4-92EC-1EBD01D78B7A}" dt="2024-10-03T11:56:27.467" v="208"/>
          <ac:spMkLst>
            <pc:docMk/>
            <pc:sldMk cId="4165722872" sldId="285"/>
            <ac:spMk id="47" creationId="{85149191-5F60-4A28-AAFF-039F96B0F3EC}"/>
          </ac:spMkLst>
        </pc:spChg>
        <pc:spChg chg="add del">
          <ac:chgData name="Andrew Soon Ng" userId="696f52547b2118ce" providerId="Windows Live" clId="Web-{6C22101C-B145-4BF4-92EC-1EBD01D78B7A}" dt="2024-10-03T11:56:27.467" v="208"/>
          <ac:spMkLst>
            <pc:docMk/>
            <pc:sldMk cId="4165722872" sldId="285"/>
            <ac:spMk id="49" creationId="{F8260ED5-17F7-4158-B241-D51DD4CF1B7E}"/>
          </ac:spMkLst>
        </pc:spChg>
        <pc:spChg chg="add del">
          <ac:chgData name="Andrew Soon Ng" userId="696f52547b2118ce" providerId="Windows Live" clId="Web-{6C22101C-B145-4BF4-92EC-1EBD01D78B7A}" dt="2024-10-03T11:56:27.436" v="207"/>
          <ac:spMkLst>
            <pc:docMk/>
            <pc:sldMk cId="4165722872" sldId="285"/>
            <ac:spMk id="54" creationId="{A4E37431-20F0-4DD6-84A9-ED2B644943A2}"/>
          </ac:spMkLst>
        </pc:spChg>
        <pc:spChg chg="add del">
          <ac:chgData name="Andrew Soon Ng" userId="696f52547b2118ce" providerId="Windows Live" clId="Web-{6C22101C-B145-4BF4-92EC-1EBD01D78B7A}" dt="2024-10-03T11:56:27.436" v="207"/>
          <ac:spMkLst>
            <pc:docMk/>
            <pc:sldMk cId="4165722872" sldId="285"/>
            <ac:spMk id="56" creationId="{0AE98B72-66C6-4AB4-AF0D-BA830DE86393}"/>
          </ac:spMkLst>
        </pc:spChg>
        <pc:spChg chg="add del">
          <ac:chgData name="Andrew Soon Ng" userId="696f52547b2118ce" providerId="Windows Live" clId="Web-{6C22101C-B145-4BF4-92EC-1EBD01D78B7A}" dt="2024-10-03T11:56:27.436" v="207"/>
          <ac:spMkLst>
            <pc:docMk/>
            <pc:sldMk cId="4165722872" sldId="285"/>
            <ac:spMk id="58" creationId="{407EAFC6-733F-403D-BB4D-05A3A28742F1}"/>
          </ac:spMkLst>
        </pc:spChg>
        <pc:spChg chg="add del">
          <ac:chgData name="Andrew Soon Ng" userId="696f52547b2118ce" providerId="Windows Live" clId="Web-{6C22101C-B145-4BF4-92EC-1EBD01D78B7A}" dt="2024-10-03T11:56:27.436" v="207"/>
          <ac:spMkLst>
            <pc:docMk/>
            <pc:sldMk cId="4165722872" sldId="285"/>
            <ac:spMk id="60" creationId="{17A36730-4CB0-4F61-AD11-A44C9765833F}"/>
          </ac:spMkLst>
        </pc:spChg>
        <pc:spChg chg="add del">
          <ac:chgData name="Andrew Soon Ng" userId="696f52547b2118ce" providerId="Windows Live" clId="Web-{6C22101C-B145-4BF4-92EC-1EBD01D78B7A}" dt="2024-10-03T11:56:27.436" v="207"/>
          <ac:spMkLst>
            <pc:docMk/>
            <pc:sldMk cId="4165722872" sldId="285"/>
            <ac:spMk id="62" creationId="{C69C79E1-F916-4929-A4F3-DE763D4BFA57}"/>
          </ac:spMkLst>
        </pc:spChg>
        <pc:spChg chg="add del">
          <ac:chgData name="Andrew Soon Ng" userId="696f52547b2118ce" providerId="Windows Live" clId="Web-{6C22101C-B145-4BF4-92EC-1EBD01D78B7A}" dt="2024-10-03T11:56:27.436" v="207"/>
          <ac:spMkLst>
            <pc:docMk/>
            <pc:sldMk cId="4165722872" sldId="285"/>
            <ac:spMk id="64" creationId="{767334AB-16BD-4EC7-8C6B-4B5171600933}"/>
          </ac:spMkLst>
        </pc:spChg>
        <pc:spChg chg="add">
          <ac:chgData name="Andrew Soon Ng" userId="696f52547b2118ce" providerId="Windows Live" clId="Web-{6C22101C-B145-4BF4-92EC-1EBD01D78B7A}" dt="2024-10-03T11:56:27.467" v="208"/>
          <ac:spMkLst>
            <pc:docMk/>
            <pc:sldMk cId="4165722872" sldId="285"/>
            <ac:spMk id="66" creationId="{A8384FB5-9ADC-4DDC-881B-597D56F5B15D}"/>
          </ac:spMkLst>
        </pc:spChg>
        <pc:spChg chg="add">
          <ac:chgData name="Andrew Soon Ng" userId="696f52547b2118ce" providerId="Windows Live" clId="Web-{6C22101C-B145-4BF4-92EC-1EBD01D78B7A}" dt="2024-10-03T11:56:27.467" v="208"/>
          <ac:spMkLst>
            <pc:docMk/>
            <pc:sldMk cId="4165722872" sldId="285"/>
            <ac:spMk id="67" creationId="{91E5A9A7-95C6-4F4F-B00E-C82E07FE62EF}"/>
          </ac:spMkLst>
        </pc:spChg>
        <pc:spChg chg="add">
          <ac:chgData name="Andrew Soon Ng" userId="696f52547b2118ce" providerId="Windows Live" clId="Web-{6C22101C-B145-4BF4-92EC-1EBD01D78B7A}" dt="2024-10-03T11:56:27.467" v="208"/>
          <ac:spMkLst>
            <pc:docMk/>
            <pc:sldMk cId="4165722872" sldId="285"/>
            <ac:spMk id="68" creationId="{D07DD2DE-F619-49DD-B5E7-03A290FF4ED1}"/>
          </ac:spMkLst>
        </pc:spChg>
        <pc:spChg chg="add">
          <ac:chgData name="Andrew Soon Ng" userId="696f52547b2118ce" providerId="Windows Live" clId="Web-{6C22101C-B145-4BF4-92EC-1EBD01D78B7A}" dt="2024-10-03T11:56:27.467" v="208"/>
          <ac:spMkLst>
            <pc:docMk/>
            <pc:sldMk cId="4165722872" sldId="285"/>
            <ac:spMk id="69" creationId="{85149191-5F60-4A28-AAFF-039F96B0F3EC}"/>
          </ac:spMkLst>
        </pc:spChg>
        <pc:spChg chg="add">
          <ac:chgData name="Andrew Soon Ng" userId="696f52547b2118ce" providerId="Windows Live" clId="Web-{6C22101C-B145-4BF4-92EC-1EBD01D78B7A}" dt="2024-10-03T11:56:27.467" v="208"/>
          <ac:spMkLst>
            <pc:docMk/>
            <pc:sldMk cId="4165722872" sldId="285"/>
            <ac:spMk id="70" creationId="{F8260ED5-17F7-4158-B241-D51DD4CF1B7E}"/>
          </ac:spMkLst>
        </pc:spChg>
        <pc:graphicFrameChg chg="add mod modGraphic">
          <ac:chgData name="Andrew Soon Ng" userId="696f52547b2118ce" providerId="Windows Live" clId="Web-{6C22101C-B145-4BF4-92EC-1EBD01D78B7A}" dt="2024-10-03T11:57:09.047" v="258"/>
          <ac:graphicFrameMkLst>
            <pc:docMk/>
            <pc:sldMk cId="4165722872" sldId="285"/>
            <ac:graphicFrameMk id="5" creationId="{D3375EAA-84D4-4E6A-3877-311BC7A866D2}"/>
          </ac:graphicFrameMkLst>
        </pc:graphicFrameChg>
        <pc:picChg chg="del">
          <ac:chgData name="Andrew Soon Ng" userId="696f52547b2118ce" providerId="Windows Live" clId="Web-{6C22101C-B145-4BF4-92EC-1EBD01D78B7A}" dt="2024-10-03T11:55:52.419" v="195"/>
          <ac:picMkLst>
            <pc:docMk/>
            <pc:sldMk cId="4165722872" sldId="285"/>
            <ac:picMk id="4" creationId="{251F0481-6654-481C-E59E-AA32D07D5DB7}"/>
          </ac:picMkLst>
        </pc:picChg>
        <pc:picChg chg="del">
          <ac:chgData name="Andrew Soon Ng" userId="696f52547b2118ce" providerId="Windows Live" clId="Web-{6C22101C-B145-4BF4-92EC-1EBD01D78B7A}" dt="2024-10-03T11:55:54.607" v="196"/>
          <ac:picMkLst>
            <pc:docMk/>
            <pc:sldMk cId="4165722872" sldId="285"/>
            <ac:picMk id="6" creationId="{12CE1B01-5F1E-7E6F-711F-D7939956C6B4}"/>
          </ac:picMkLst>
        </pc:picChg>
      </pc:sldChg>
      <pc:sldChg chg="add replId">
        <pc:chgData name="Andrew Soon Ng" userId="696f52547b2118ce" providerId="Windows Live" clId="Web-{6C22101C-B145-4BF4-92EC-1EBD01D78B7A}" dt="2024-10-03T11:49:02.576" v="146"/>
        <pc:sldMkLst>
          <pc:docMk/>
          <pc:sldMk cId="486500767" sldId="286"/>
        </pc:sldMkLst>
      </pc:sldChg>
      <pc:sldChg chg="addSp delSp modSp add replId">
        <pc:chgData name="Andrew Soon Ng" userId="696f52547b2118ce" providerId="Windows Live" clId="Web-{6C22101C-B145-4BF4-92EC-1EBD01D78B7A}" dt="2024-10-03T12:38:33.453" v="715" actId="20577"/>
        <pc:sldMkLst>
          <pc:docMk/>
          <pc:sldMk cId="3711078814" sldId="287"/>
        </pc:sldMkLst>
        <pc:spChg chg="mod">
          <ac:chgData name="Andrew Soon Ng" userId="696f52547b2118ce" providerId="Windows Live" clId="Web-{6C22101C-B145-4BF4-92EC-1EBD01D78B7A}" dt="2024-10-03T11:53:18.539" v="168" actId="20577"/>
          <ac:spMkLst>
            <pc:docMk/>
            <pc:sldMk cId="3711078814" sldId="287"/>
            <ac:spMk id="2" creationId="{D3863F56-37A0-5258-DE4A-9C6D73110474}"/>
          </ac:spMkLst>
        </pc:spChg>
        <pc:spChg chg="mod">
          <ac:chgData name="Andrew Soon Ng" userId="696f52547b2118ce" providerId="Windows Live" clId="Web-{6C22101C-B145-4BF4-92EC-1EBD01D78B7A}" dt="2024-10-03T12:38:33.453" v="715" actId="20577"/>
          <ac:spMkLst>
            <pc:docMk/>
            <pc:sldMk cId="3711078814" sldId="287"/>
            <ac:spMk id="3" creationId="{92A775BB-3BAC-244B-C68A-F8F5E1F03D07}"/>
          </ac:spMkLst>
        </pc:spChg>
        <pc:spChg chg="add del mod">
          <ac:chgData name="Andrew Soon Ng" userId="696f52547b2118ce" providerId="Windows Live" clId="Web-{6C22101C-B145-4BF4-92EC-1EBD01D78B7A}" dt="2024-10-03T12:07:06.803" v="482"/>
          <ac:spMkLst>
            <pc:docMk/>
            <pc:sldMk cId="3711078814" sldId="287"/>
            <ac:spMk id="4" creationId="{664B5666-C33B-A751-AB38-BAF05F2168E3}"/>
          </ac:spMkLst>
        </pc:spChg>
      </pc:sldChg>
    </pc:docChg>
  </pc:docChgLst>
  <pc:docChgLst>
    <pc:chgData name="Andrew Soon Ng" userId="696f52547b2118ce" providerId="Windows Live" clId="Web-{F1FF6854-7329-4E67-A0B5-230C786AC4C5}"/>
    <pc:docChg chg="addSld modSld sldOrd">
      <pc:chgData name="Andrew Soon Ng" userId="696f52547b2118ce" providerId="Windows Live" clId="Web-{F1FF6854-7329-4E67-A0B5-230C786AC4C5}" dt="2024-09-17T13:33:46.769" v="344" actId="20577"/>
      <pc:docMkLst>
        <pc:docMk/>
      </pc:docMkLst>
      <pc:sldChg chg="modSp">
        <pc:chgData name="Andrew Soon Ng" userId="696f52547b2118ce" providerId="Windows Live" clId="Web-{F1FF6854-7329-4E67-A0B5-230C786AC4C5}" dt="2024-09-17T11:03:48.409" v="12" actId="20577"/>
        <pc:sldMkLst>
          <pc:docMk/>
          <pc:sldMk cId="109857222" sldId="256"/>
        </pc:sldMkLst>
        <pc:spChg chg="mod">
          <ac:chgData name="Andrew Soon Ng" userId="696f52547b2118ce" providerId="Windows Live" clId="Web-{F1FF6854-7329-4E67-A0B5-230C786AC4C5}" dt="2024-09-17T11:02:50.564" v="3" actId="20577"/>
          <ac:spMkLst>
            <pc:docMk/>
            <pc:sldMk cId="109857222" sldId="256"/>
            <ac:spMk id="2" creationId="{00000000-0000-0000-0000-000000000000}"/>
          </ac:spMkLst>
        </pc:spChg>
        <pc:spChg chg="mod">
          <ac:chgData name="Andrew Soon Ng" userId="696f52547b2118ce" providerId="Windows Live" clId="Web-{F1FF6854-7329-4E67-A0B5-230C786AC4C5}" dt="2024-09-17T11:03:48.409" v="12" actId="20577"/>
          <ac:spMkLst>
            <pc:docMk/>
            <pc:sldMk cId="109857222" sldId="256"/>
            <ac:spMk id="3" creationId="{00000000-0000-0000-0000-000000000000}"/>
          </ac:spMkLst>
        </pc:spChg>
      </pc:sldChg>
      <pc:sldChg chg="addSp delSp modSp new">
        <pc:chgData name="Andrew Soon Ng" userId="696f52547b2118ce" providerId="Windows Live" clId="Web-{F1FF6854-7329-4E67-A0B5-230C786AC4C5}" dt="2024-09-17T11:26:50.111" v="143" actId="20577"/>
        <pc:sldMkLst>
          <pc:docMk/>
          <pc:sldMk cId="2662205267" sldId="257"/>
        </pc:sldMkLst>
        <pc:spChg chg="mod">
          <ac:chgData name="Andrew Soon Ng" userId="696f52547b2118ce" providerId="Windows Live" clId="Web-{F1FF6854-7329-4E67-A0B5-230C786AC4C5}" dt="2024-09-17T11:05:47.662" v="69" actId="20577"/>
          <ac:spMkLst>
            <pc:docMk/>
            <pc:sldMk cId="2662205267" sldId="257"/>
            <ac:spMk id="2" creationId="{70BAF480-9463-303B-4106-B1361A4D1B71}"/>
          </ac:spMkLst>
        </pc:spChg>
        <pc:spChg chg="add del mod">
          <ac:chgData name="Andrew Soon Ng" userId="696f52547b2118ce" providerId="Windows Live" clId="Web-{F1FF6854-7329-4E67-A0B5-230C786AC4C5}" dt="2024-09-17T11:26:50.111" v="143" actId="20577"/>
          <ac:spMkLst>
            <pc:docMk/>
            <pc:sldMk cId="2662205267" sldId="257"/>
            <ac:spMk id="3" creationId="{3C848B0B-6DEA-10F2-625A-35714B852974}"/>
          </ac:spMkLst>
        </pc:spChg>
        <pc:picChg chg="add del mod ord">
          <ac:chgData name="Andrew Soon Ng" userId="696f52547b2118ce" providerId="Windows Live" clId="Web-{F1FF6854-7329-4E67-A0B5-230C786AC4C5}" dt="2024-09-17T11:05:29.521" v="33"/>
          <ac:picMkLst>
            <pc:docMk/>
            <pc:sldMk cId="2662205267" sldId="257"/>
            <ac:picMk id="4" creationId="{B53AEFEE-58CA-A6D2-428F-E6D249E90D29}"/>
          </ac:picMkLst>
        </pc:picChg>
      </pc:sldChg>
      <pc:sldChg chg="modSp new">
        <pc:chgData name="Andrew Soon Ng" userId="696f52547b2118ce" providerId="Windows Live" clId="Web-{F1FF6854-7329-4E67-A0B5-230C786AC4C5}" dt="2024-09-17T13:17:36.900" v="300" actId="1076"/>
        <pc:sldMkLst>
          <pc:docMk/>
          <pc:sldMk cId="243205015" sldId="258"/>
        </pc:sldMkLst>
        <pc:spChg chg="mod">
          <ac:chgData name="Andrew Soon Ng" userId="696f52547b2118ce" providerId="Windows Live" clId="Web-{F1FF6854-7329-4E67-A0B5-230C786AC4C5}" dt="2024-09-17T11:07:26.227" v="88" actId="20577"/>
          <ac:spMkLst>
            <pc:docMk/>
            <pc:sldMk cId="243205015" sldId="258"/>
            <ac:spMk id="2" creationId="{2C715AE3-58ED-AE02-41AA-4FC7E57D627D}"/>
          </ac:spMkLst>
        </pc:spChg>
        <pc:spChg chg="mod">
          <ac:chgData name="Andrew Soon Ng" userId="696f52547b2118ce" providerId="Windows Live" clId="Web-{F1FF6854-7329-4E67-A0B5-230C786AC4C5}" dt="2024-09-17T13:17:36.900" v="300" actId="1076"/>
          <ac:spMkLst>
            <pc:docMk/>
            <pc:sldMk cId="243205015" sldId="258"/>
            <ac:spMk id="3" creationId="{AE5F88BD-AAFE-A601-A08D-7B41FE131DD8}"/>
          </ac:spMkLst>
        </pc:spChg>
      </pc:sldChg>
      <pc:sldChg chg="modSp new">
        <pc:chgData name="Andrew Soon Ng" userId="696f52547b2118ce" providerId="Windows Live" clId="Web-{F1FF6854-7329-4E67-A0B5-230C786AC4C5}" dt="2024-09-17T11:36:33.936" v="194" actId="20577"/>
        <pc:sldMkLst>
          <pc:docMk/>
          <pc:sldMk cId="355059103" sldId="259"/>
        </pc:sldMkLst>
        <pc:spChg chg="mod">
          <ac:chgData name="Andrew Soon Ng" userId="696f52547b2118ce" providerId="Windows Live" clId="Web-{F1FF6854-7329-4E67-A0B5-230C786AC4C5}" dt="2024-09-17T11:20:11.790" v="125" actId="20577"/>
          <ac:spMkLst>
            <pc:docMk/>
            <pc:sldMk cId="355059103" sldId="259"/>
            <ac:spMk id="2" creationId="{17D41D9D-2208-0BD5-B54C-4D4B6F1108C3}"/>
          </ac:spMkLst>
        </pc:spChg>
        <pc:spChg chg="mod">
          <ac:chgData name="Andrew Soon Ng" userId="696f52547b2118ce" providerId="Windows Live" clId="Web-{F1FF6854-7329-4E67-A0B5-230C786AC4C5}" dt="2024-09-17T11:36:33.936" v="194" actId="20577"/>
          <ac:spMkLst>
            <pc:docMk/>
            <pc:sldMk cId="355059103" sldId="259"/>
            <ac:spMk id="3" creationId="{880EF8C7-2606-E52F-814A-93AD28EC0B36}"/>
          </ac:spMkLst>
        </pc:spChg>
      </pc:sldChg>
      <pc:sldChg chg="modSp add replId">
        <pc:chgData name="Andrew Soon Ng" userId="696f52547b2118ce" providerId="Windows Live" clId="Web-{F1FF6854-7329-4E67-A0B5-230C786AC4C5}" dt="2024-09-17T12:57:29.556" v="232" actId="20577"/>
        <pc:sldMkLst>
          <pc:docMk/>
          <pc:sldMk cId="1721009478" sldId="260"/>
        </pc:sldMkLst>
        <pc:spChg chg="mod">
          <ac:chgData name="Andrew Soon Ng" userId="696f52547b2118ce" providerId="Windows Live" clId="Web-{F1FF6854-7329-4E67-A0B5-230C786AC4C5}" dt="2024-09-17T12:57:29.556" v="232" actId="20577"/>
          <ac:spMkLst>
            <pc:docMk/>
            <pc:sldMk cId="1721009478" sldId="260"/>
            <ac:spMk id="3" creationId="{AE5F88BD-AAFE-A601-A08D-7B41FE131DD8}"/>
          </ac:spMkLst>
        </pc:spChg>
      </pc:sldChg>
      <pc:sldChg chg="modSp new ord">
        <pc:chgData name="Andrew Soon Ng" userId="696f52547b2118ce" providerId="Windows Live" clId="Web-{F1FF6854-7329-4E67-A0B5-230C786AC4C5}" dt="2024-09-17T13:15:36.257" v="279" actId="20577"/>
        <pc:sldMkLst>
          <pc:docMk/>
          <pc:sldMk cId="1656131461" sldId="261"/>
        </pc:sldMkLst>
        <pc:spChg chg="mod">
          <ac:chgData name="Andrew Soon Ng" userId="696f52547b2118ce" providerId="Windows Live" clId="Web-{F1FF6854-7329-4E67-A0B5-230C786AC4C5}" dt="2024-09-17T13:14:54.740" v="274" actId="20577"/>
          <ac:spMkLst>
            <pc:docMk/>
            <pc:sldMk cId="1656131461" sldId="261"/>
            <ac:spMk id="2" creationId="{5A75752A-5EEB-3726-B8CE-0EFF5A12AE88}"/>
          </ac:spMkLst>
        </pc:spChg>
        <pc:spChg chg="mod">
          <ac:chgData name="Andrew Soon Ng" userId="696f52547b2118ce" providerId="Windows Live" clId="Web-{F1FF6854-7329-4E67-A0B5-230C786AC4C5}" dt="2024-09-17T13:15:36.257" v="279" actId="20577"/>
          <ac:spMkLst>
            <pc:docMk/>
            <pc:sldMk cId="1656131461" sldId="261"/>
            <ac:spMk id="3" creationId="{EC1D0F8C-E2B5-8A4B-A346-BA1B36A7E5E2}"/>
          </ac:spMkLst>
        </pc:spChg>
      </pc:sldChg>
      <pc:sldChg chg="modSp new ord">
        <pc:chgData name="Andrew Soon Ng" userId="696f52547b2118ce" providerId="Windows Live" clId="Web-{F1FF6854-7329-4E67-A0B5-230C786AC4C5}" dt="2024-09-17T13:33:46.769" v="344" actId="20577"/>
        <pc:sldMkLst>
          <pc:docMk/>
          <pc:sldMk cId="4145001942" sldId="262"/>
        </pc:sldMkLst>
        <pc:spChg chg="mod">
          <ac:chgData name="Andrew Soon Ng" userId="696f52547b2118ce" providerId="Windows Live" clId="Web-{F1FF6854-7329-4E67-A0B5-230C786AC4C5}" dt="2024-09-17T13:15:48.085" v="281" actId="20577"/>
          <ac:spMkLst>
            <pc:docMk/>
            <pc:sldMk cId="4145001942" sldId="262"/>
            <ac:spMk id="2" creationId="{D3863F56-37A0-5258-DE4A-9C6D73110474}"/>
          </ac:spMkLst>
        </pc:spChg>
        <pc:spChg chg="mod">
          <ac:chgData name="Andrew Soon Ng" userId="696f52547b2118ce" providerId="Windows Live" clId="Web-{F1FF6854-7329-4E67-A0B5-230C786AC4C5}" dt="2024-09-17T13:33:46.769" v="344" actId="20577"/>
          <ac:spMkLst>
            <pc:docMk/>
            <pc:sldMk cId="4145001942" sldId="262"/>
            <ac:spMk id="3" creationId="{92A775BB-3BAC-244B-C68A-F8F5E1F03D07}"/>
          </ac:spMkLst>
        </pc:spChg>
      </pc:sldChg>
    </pc:docChg>
  </pc:docChgLst>
  <pc:docChgLst>
    <pc:chgData name="Andrew Soon Ng" userId="696f52547b2118ce" providerId="Windows Live" clId="Web-{81B29B1A-B45B-4775-AD1C-FD004902BA18}"/>
    <pc:docChg chg="addSld delSld modSld sldOrd">
      <pc:chgData name="Andrew Soon Ng" userId="696f52547b2118ce" providerId="Windows Live" clId="Web-{81B29B1A-B45B-4775-AD1C-FD004902BA18}" dt="2024-09-26T12:44:59.306" v="1075"/>
      <pc:docMkLst>
        <pc:docMk/>
      </pc:docMkLst>
      <pc:sldChg chg="modSp">
        <pc:chgData name="Andrew Soon Ng" userId="696f52547b2118ce" providerId="Windows Live" clId="Web-{81B29B1A-B45B-4775-AD1C-FD004902BA18}" dt="2024-09-26T12:06:35.963" v="924" actId="20577"/>
        <pc:sldMkLst>
          <pc:docMk/>
          <pc:sldMk cId="109857222" sldId="256"/>
        </pc:sldMkLst>
        <pc:spChg chg="mod">
          <ac:chgData name="Andrew Soon Ng" userId="696f52547b2118ce" providerId="Windows Live" clId="Web-{81B29B1A-B45B-4775-AD1C-FD004902BA18}" dt="2024-09-26T12:06:35.963" v="924" actId="20577"/>
          <ac:spMkLst>
            <pc:docMk/>
            <pc:sldMk cId="109857222" sldId="256"/>
            <ac:spMk id="2" creationId="{00000000-0000-0000-0000-000000000000}"/>
          </ac:spMkLst>
        </pc:spChg>
      </pc:sldChg>
      <pc:sldChg chg="del">
        <pc:chgData name="Andrew Soon Ng" userId="696f52547b2118ce" providerId="Windows Live" clId="Web-{81B29B1A-B45B-4775-AD1C-FD004902BA18}" dt="2024-09-26T12:44:55.493" v="1074"/>
        <pc:sldMkLst>
          <pc:docMk/>
          <pc:sldMk cId="355059103" sldId="259"/>
        </pc:sldMkLst>
      </pc:sldChg>
      <pc:sldChg chg="del">
        <pc:chgData name="Andrew Soon Ng" userId="696f52547b2118ce" providerId="Windows Live" clId="Web-{81B29B1A-B45B-4775-AD1C-FD004902BA18}" dt="2024-09-26T12:44:53.759" v="1073"/>
        <pc:sldMkLst>
          <pc:docMk/>
          <pc:sldMk cId="1721009478" sldId="260"/>
        </pc:sldMkLst>
      </pc:sldChg>
      <pc:sldChg chg="del">
        <pc:chgData name="Andrew Soon Ng" userId="696f52547b2118ce" providerId="Windows Live" clId="Web-{81B29B1A-B45B-4775-AD1C-FD004902BA18}" dt="2024-09-26T12:44:59.306" v="1075"/>
        <pc:sldMkLst>
          <pc:docMk/>
          <pc:sldMk cId="1656131461" sldId="261"/>
        </pc:sldMkLst>
      </pc:sldChg>
      <pc:sldChg chg="modSp">
        <pc:chgData name="Andrew Soon Ng" userId="696f52547b2118ce" providerId="Windows Live" clId="Web-{81B29B1A-B45B-4775-AD1C-FD004902BA18}" dt="2024-09-26T12:08:10.419" v="933" actId="20577"/>
        <pc:sldMkLst>
          <pc:docMk/>
          <pc:sldMk cId="3670988258" sldId="269"/>
        </pc:sldMkLst>
        <pc:spChg chg="mod">
          <ac:chgData name="Andrew Soon Ng" userId="696f52547b2118ce" providerId="Windows Live" clId="Web-{81B29B1A-B45B-4775-AD1C-FD004902BA18}" dt="2024-09-26T12:08:10.419" v="933" actId="20577"/>
          <ac:spMkLst>
            <pc:docMk/>
            <pc:sldMk cId="3670988258" sldId="269"/>
            <ac:spMk id="3" creationId="{92A775BB-3BAC-244B-C68A-F8F5E1F03D07}"/>
          </ac:spMkLst>
        </pc:spChg>
      </pc:sldChg>
      <pc:sldChg chg="modSp">
        <pc:chgData name="Andrew Soon Ng" userId="696f52547b2118ce" providerId="Windows Live" clId="Web-{81B29B1A-B45B-4775-AD1C-FD004902BA18}" dt="2024-09-26T12:08:21.060" v="935" actId="20577"/>
        <pc:sldMkLst>
          <pc:docMk/>
          <pc:sldMk cId="8950690" sldId="270"/>
        </pc:sldMkLst>
        <pc:spChg chg="mod">
          <ac:chgData name="Andrew Soon Ng" userId="696f52547b2118ce" providerId="Windows Live" clId="Web-{81B29B1A-B45B-4775-AD1C-FD004902BA18}" dt="2024-09-26T12:08:21.060" v="935" actId="20577"/>
          <ac:spMkLst>
            <pc:docMk/>
            <pc:sldMk cId="8950690" sldId="270"/>
            <ac:spMk id="2" creationId="{00000000-0000-0000-0000-000000000000}"/>
          </ac:spMkLst>
        </pc:spChg>
      </pc:sldChg>
      <pc:sldChg chg="modSp">
        <pc:chgData name="Andrew Soon Ng" userId="696f52547b2118ce" providerId="Windows Live" clId="Web-{81B29B1A-B45B-4775-AD1C-FD004902BA18}" dt="2024-09-26T11:04:54.354" v="16" actId="20577"/>
        <pc:sldMkLst>
          <pc:docMk/>
          <pc:sldMk cId="2020798491" sldId="271"/>
        </pc:sldMkLst>
        <pc:spChg chg="mod">
          <ac:chgData name="Andrew Soon Ng" userId="696f52547b2118ce" providerId="Windows Live" clId="Web-{81B29B1A-B45B-4775-AD1C-FD004902BA18}" dt="2024-09-26T11:04:54.354" v="16" actId="20577"/>
          <ac:spMkLst>
            <pc:docMk/>
            <pc:sldMk cId="2020798491" sldId="271"/>
            <ac:spMk id="2" creationId="{D3863F56-37A0-5258-DE4A-9C6D73110474}"/>
          </ac:spMkLst>
        </pc:spChg>
      </pc:sldChg>
      <pc:sldChg chg="modSp">
        <pc:chgData name="Andrew Soon Ng" userId="696f52547b2118ce" providerId="Windows Live" clId="Web-{81B29B1A-B45B-4775-AD1C-FD004902BA18}" dt="2024-09-26T12:43:50.710" v="1024" actId="20577"/>
        <pc:sldMkLst>
          <pc:docMk/>
          <pc:sldMk cId="722878120" sldId="272"/>
        </pc:sldMkLst>
        <pc:spChg chg="mod">
          <ac:chgData name="Andrew Soon Ng" userId="696f52547b2118ce" providerId="Windows Live" clId="Web-{81B29B1A-B45B-4775-AD1C-FD004902BA18}" dt="2024-09-26T11:14:52.575" v="22" actId="20577"/>
          <ac:spMkLst>
            <pc:docMk/>
            <pc:sldMk cId="722878120" sldId="272"/>
            <ac:spMk id="2" creationId="{D3863F56-37A0-5258-DE4A-9C6D73110474}"/>
          </ac:spMkLst>
        </pc:spChg>
        <pc:spChg chg="mod">
          <ac:chgData name="Andrew Soon Ng" userId="696f52547b2118ce" providerId="Windows Live" clId="Web-{81B29B1A-B45B-4775-AD1C-FD004902BA18}" dt="2024-09-26T12:43:50.710" v="1024" actId="20577"/>
          <ac:spMkLst>
            <pc:docMk/>
            <pc:sldMk cId="722878120" sldId="272"/>
            <ac:spMk id="3" creationId="{92A775BB-3BAC-244B-C68A-F8F5E1F03D07}"/>
          </ac:spMkLst>
        </pc:spChg>
      </pc:sldChg>
      <pc:sldChg chg="addSp delSp modSp new ord">
        <pc:chgData name="Andrew Soon Ng" userId="696f52547b2118ce" providerId="Windows Live" clId="Web-{81B29B1A-B45B-4775-AD1C-FD004902BA18}" dt="2024-09-26T12:44:37.055" v="1070" actId="1076"/>
        <pc:sldMkLst>
          <pc:docMk/>
          <pc:sldMk cId="763722014" sldId="273"/>
        </pc:sldMkLst>
        <pc:spChg chg="mod">
          <ac:chgData name="Andrew Soon Ng" userId="696f52547b2118ce" providerId="Windows Live" clId="Web-{81B29B1A-B45B-4775-AD1C-FD004902BA18}" dt="2024-09-26T11:30:02.352" v="68" actId="20577"/>
          <ac:spMkLst>
            <pc:docMk/>
            <pc:sldMk cId="763722014" sldId="273"/>
            <ac:spMk id="2" creationId="{67C36D5F-9A70-D7E3-C0E6-0F2E1D73B0A7}"/>
          </ac:spMkLst>
        </pc:spChg>
        <pc:spChg chg="del mod">
          <ac:chgData name="Andrew Soon Ng" userId="696f52547b2118ce" providerId="Windows Live" clId="Web-{81B29B1A-B45B-4775-AD1C-FD004902BA18}" dt="2024-09-26T11:35:44.549" v="318"/>
          <ac:spMkLst>
            <pc:docMk/>
            <pc:sldMk cId="763722014" sldId="273"/>
            <ac:spMk id="3" creationId="{F0736A88-D1B0-782A-962C-FB5D6CA6EABD}"/>
          </ac:spMkLst>
        </pc:spChg>
        <pc:spChg chg="add del mod">
          <ac:chgData name="Andrew Soon Ng" userId="696f52547b2118ce" providerId="Windows Live" clId="Web-{81B29B1A-B45B-4775-AD1C-FD004902BA18}" dt="2024-09-26T11:35:50.581" v="319"/>
          <ac:spMkLst>
            <pc:docMk/>
            <pc:sldMk cId="763722014" sldId="273"/>
            <ac:spMk id="6" creationId="{18C64F12-2118-28AC-B80F-EDFE144DF03E}"/>
          </ac:spMkLst>
        </pc:spChg>
        <pc:spChg chg="add del mod">
          <ac:chgData name="Andrew Soon Ng" userId="696f52547b2118ce" providerId="Windows Live" clId="Web-{81B29B1A-B45B-4775-AD1C-FD004902BA18}" dt="2024-09-26T12:44:00.835" v="1025"/>
          <ac:spMkLst>
            <pc:docMk/>
            <pc:sldMk cId="763722014" sldId="273"/>
            <ac:spMk id="7" creationId="{D65663B6-D6D2-7028-2F56-240BB487451F}"/>
          </ac:spMkLst>
        </pc:spChg>
        <pc:graphicFrameChg chg="add mod modGraphic">
          <ac:chgData name="Andrew Soon Ng" userId="696f52547b2118ce" providerId="Windows Live" clId="Web-{81B29B1A-B45B-4775-AD1C-FD004902BA18}" dt="2024-09-26T12:44:37.055" v="1070" actId="1076"/>
          <ac:graphicFrameMkLst>
            <pc:docMk/>
            <pc:sldMk cId="763722014" sldId="273"/>
            <ac:graphicFrameMk id="4" creationId="{93440C59-5698-F322-0FE7-3670EE42D94F}"/>
          </ac:graphicFrameMkLst>
        </pc:graphicFrameChg>
      </pc:sldChg>
      <pc:sldChg chg="addSp delSp modSp add ord replId">
        <pc:chgData name="Andrew Soon Ng" userId="696f52547b2118ce" providerId="Windows Live" clId="Web-{81B29B1A-B45B-4775-AD1C-FD004902BA18}" dt="2024-09-26T11:49:31.324" v="737"/>
        <pc:sldMkLst>
          <pc:docMk/>
          <pc:sldMk cId="1026201648" sldId="274"/>
        </pc:sldMkLst>
        <pc:spChg chg="mod">
          <ac:chgData name="Andrew Soon Ng" userId="696f52547b2118ce" providerId="Windows Live" clId="Web-{81B29B1A-B45B-4775-AD1C-FD004902BA18}" dt="2024-09-26T11:39:56.510" v="655" actId="14100"/>
          <ac:spMkLst>
            <pc:docMk/>
            <pc:sldMk cId="1026201648" sldId="274"/>
            <ac:spMk id="2" creationId="{67C36D5F-9A70-D7E3-C0E6-0F2E1D73B0A7}"/>
          </ac:spMkLst>
        </pc:spChg>
        <pc:spChg chg="add del mod">
          <ac:chgData name="Andrew Soon Ng" userId="696f52547b2118ce" providerId="Windows Live" clId="Web-{81B29B1A-B45B-4775-AD1C-FD004902BA18}" dt="2024-09-26T11:38:11.726" v="591"/>
          <ac:spMkLst>
            <pc:docMk/>
            <pc:sldMk cId="1026201648" sldId="274"/>
            <ac:spMk id="3" creationId="{B6902783-B301-06BA-ADFF-68326EC70D9A}"/>
          </ac:spMkLst>
        </pc:spChg>
        <pc:spChg chg="add del mod">
          <ac:chgData name="Andrew Soon Ng" userId="696f52547b2118ce" providerId="Windows Live" clId="Web-{81B29B1A-B45B-4775-AD1C-FD004902BA18}" dt="2024-09-26T11:38:32.101" v="598"/>
          <ac:spMkLst>
            <pc:docMk/>
            <pc:sldMk cId="1026201648" sldId="274"/>
            <ac:spMk id="5" creationId="{49233960-13DB-1805-48EF-A2C29B575F44}"/>
          </ac:spMkLst>
        </pc:spChg>
        <pc:graphicFrameChg chg="mod modGraphic">
          <ac:chgData name="Andrew Soon Ng" userId="696f52547b2118ce" providerId="Windows Live" clId="Web-{81B29B1A-B45B-4775-AD1C-FD004902BA18}" dt="2024-09-26T11:39:45.150" v="654"/>
          <ac:graphicFrameMkLst>
            <pc:docMk/>
            <pc:sldMk cId="1026201648" sldId="274"/>
            <ac:graphicFrameMk id="4" creationId="{93440C59-5698-F322-0FE7-3670EE42D94F}"/>
          </ac:graphicFrameMkLst>
        </pc:graphicFrameChg>
      </pc:sldChg>
      <pc:sldChg chg="modSp add ord replId">
        <pc:chgData name="Andrew Soon Ng" userId="696f52547b2118ce" providerId="Windows Live" clId="Web-{81B29B1A-B45B-4775-AD1C-FD004902BA18}" dt="2024-09-26T11:49:31.324" v="736"/>
        <pc:sldMkLst>
          <pc:docMk/>
          <pc:sldMk cId="3342690096" sldId="275"/>
        </pc:sldMkLst>
        <pc:spChg chg="mod">
          <ac:chgData name="Andrew Soon Ng" userId="696f52547b2118ce" providerId="Windows Live" clId="Web-{81B29B1A-B45B-4775-AD1C-FD004902BA18}" dt="2024-09-26T11:40:33.761" v="657" actId="20577"/>
          <ac:spMkLst>
            <pc:docMk/>
            <pc:sldMk cId="3342690096" sldId="275"/>
            <ac:spMk id="2" creationId="{67C36D5F-9A70-D7E3-C0E6-0F2E1D73B0A7}"/>
          </ac:spMkLst>
        </pc:spChg>
        <pc:graphicFrameChg chg="mod modGraphic">
          <ac:chgData name="Andrew Soon Ng" userId="696f52547b2118ce" providerId="Windows Live" clId="Web-{81B29B1A-B45B-4775-AD1C-FD004902BA18}" dt="2024-09-26T11:41:31.685" v="669"/>
          <ac:graphicFrameMkLst>
            <pc:docMk/>
            <pc:sldMk cId="3342690096" sldId="275"/>
            <ac:graphicFrameMk id="4" creationId="{93440C59-5698-F322-0FE7-3670EE42D94F}"/>
          </ac:graphicFrameMkLst>
        </pc:graphicFrameChg>
      </pc:sldChg>
      <pc:sldChg chg="addSp delSp modSp new ord">
        <pc:chgData name="Andrew Soon Ng" userId="696f52547b2118ce" providerId="Windows Live" clId="Web-{81B29B1A-B45B-4775-AD1C-FD004902BA18}" dt="2024-09-26T11:49:31.324" v="735"/>
        <pc:sldMkLst>
          <pc:docMk/>
          <pc:sldMk cId="655853729" sldId="276"/>
        </pc:sldMkLst>
        <pc:spChg chg="mod">
          <ac:chgData name="Andrew Soon Ng" userId="696f52547b2118ce" providerId="Windows Live" clId="Web-{81B29B1A-B45B-4775-AD1C-FD004902BA18}" dt="2024-09-26T11:49:05.761" v="734" actId="20577"/>
          <ac:spMkLst>
            <pc:docMk/>
            <pc:sldMk cId="655853729" sldId="276"/>
            <ac:spMk id="2" creationId="{D06EB219-5343-94F5-772E-F94F0125D003}"/>
          </ac:spMkLst>
        </pc:spChg>
        <pc:spChg chg="del">
          <ac:chgData name="Andrew Soon Ng" userId="696f52547b2118ce" providerId="Windows Live" clId="Web-{81B29B1A-B45B-4775-AD1C-FD004902BA18}" dt="2024-09-26T11:48:51.088" v="725"/>
          <ac:spMkLst>
            <pc:docMk/>
            <pc:sldMk cId="655853729" sldId="276"/>
            <ac:spMk id="3" creationId="{E4F33CF7-4D66-AC56-9FB5-F522C5CA1D65}"/>
          </ac:spMkLst>
        </pc:spChg>
        <pc:picChg chg="add mod ord">
          <ac:chgData name="Andrew Soon Ng" userId="696f52547b2118ce" providerId="Windows Live" clId="Web-{81B29B1A-B45B-4775-AD1C-FD004902BA18}" dt="2024-09-26T11:48:51.088" v="725"/>
          <ac:picMkLst>
            <pc:docMk/>
            <pc:sldMk cId="655853729" sldId="276"/>
            <ac:picMk id="4" creationId="{23450CA7-47ED-5C8B-227A-4DD271445D81}"/>
          </ac:picMkLst>
        </pc:picChg>
      </pc:sldChg>
      <pc:sldChg chg="addSp delSp modSp new del">
        <pc:chgData name="Andrew Soon Ng" userId="696f52547b2118ce" providerId="Windows Live" clId="Web-{81B29B1A-B45B-4775-AD1C-FD004902BA18}" dt="2024-09-26T11:52:34.454" v="766"/>
        <pc:sldMkLst>
          <pc:docMk/>
          <pc:sldMk cId="267768038" sldId="277"/>
        </pc:sldMkLst>
        <pc:spChg chg="mod">
          <ac:chgData name="Andrew Soon Ng" userId="696f52547b2118ce" providerId="Windows Live" clId="Web-{81B29B1A-B45B-4775-AD1C-FD004902BA18}" dt="2024-09-26T11:51:09.467" v="753" actId="20577"/>
          <ac:spMkLst>
            <pc:docMk/>
            <pc:sldMk cId="267768038" sldId="277"/>
            <ac:spMk id="2" creationId="{9AD59AAE-5D4E-9821-E9C4-472D6204039B}"/>
          </ac:spMkLst>
        </pc:spChg>
        <pc:spChg chg="del">
          <ac:chgData name="Andrew Soon Ng" userId="696f52547b2118ce" providerId="Windows Live" clId="Web-{81B29B1A-B45B-4775-AD1C-FD004902BA18}" dt="2024-09-26T11:50:57.545" v="740"/>
          <ac:spMkLst>
            <pc:docMk/>
            <pc:sldMk cId="267768038" sldId="277"/>
            <ac:spMk id="3" creationId="{6B2E8BB5-6ADE-A7C6-0573-997A0D027812}"/>
          </ac:spMkLst>
        </pc:spChg>
        <pc:picChg chg="add mod ord">
          <ac:chgData name="Andrew Soon Ng" userId="696f52547b2118ce" providerId="Windows Live" clId="Web-{81B29B1A-B45B-4775-AD1C-FD004902BA18}" dt="2024-09-26T11:51:24.436" v="756" actId="1076"/>
          <ac:picMkLst>
            <pc:docMk/>
            <pc:sldMk cId="267768038" sldId="277"/>
            <ac:picMk id="4" creationId="{7D7538B6-AAA4-F34A-808D-89D8C53DDC87}"/>
          </ac:picMkLst>
        </pc:picChg>
      </pc:sldChg>
      <pc:sldChg chg="addSp delSp modSp add replId">
        <pc:chgData name="Andrew Soon Ng" userId="696f52547b2118ce" providerId="Windows Live" clId="Web-{81B29B1A-B45B-4775-AD1C-FD004902BA18}" dt="2024-09-26T11:52:23.344" v="765" actId="1076"/>
        <pc:sldMkLst>
          <pc:docMk/>
          <pc:sldMk cId="3245254330" sldId="278"/>
        </pc:sldMkLst>
        <pc:spChg chg="mod">
          <ac:chgData name="Andrew Soon Ng" userId="696f52547b2118ce" providerId="Windows Live" clId="Web-{81B29B1A-B45B-4775-AD1C-FD004902BA18}" dt="2024-09-26T11:51:54.344" v="759" actId="20577"/>
          <ac:spMkLst>
            <pc:docMk/>
            <pc:sldMk cId="3245254330" sldId="278"/>
            <ac:spMk id="2" creationId="{D3863F56-37A0-5258-DE4A-9C6D73110474}"/>
          </ac:spMkLst>
        </pc:spChg>
        <pc:spChg chg="del">
          <ac:chgData name="Andrew Soon Ng" userId="696f52547b2118ce" providerId="Windows Live" clId="Web-{81B29B1A-B45B-4775-AD1C-FD004902BA18}" dt="2024-09-26T11:52:03.610" v="760"/>
          <ac:spMkLst>
            <pc:docMk/>
            <pc:sldMk cId="3245254330" sldId="278"/>
            <ac:spMk id="3" creationId="{92A775BB-3BAC-244B-C68A-F8F5E1F03D07}"/>
          </ac:spMkLst>
        </pc:spChg>
        <pc:spChg chg="add del mod">
          <ac:chgData name="Andrew Soon Ng" userId="696f52547b2118ce" providerId="Windows Live" clId="Web-{81B29B1A-B45B-4775-AD1C-FD004902BA18}" dt="2024-09-26T11:52:14.282" v="762"/>
          <ac:spMkLst>
            <pc:docMk/>
            <pc:sldMk cId="3245254330" sldId="278"/>
            <ac:spMk id="5" creationId="{1344BD38-8D41-B63D-2CFD-D3E5415FBA19}"/>
          </ac:spMkLst>
        </pc:spChg>
        <pc:picChg chg="add mod">
          <ac:chgData name="Andrew Soon Ng" userId="696f52547b2118ce" providerId="Windows Live" clId="Web-{81B29B1A-B45B-4775-AD1C-FD004902BA18}" dt="2024-09-26T11:52:23.344" v="765" actId="1076"/>
          <ac:picMkLst>
            <pc:docMk/>
            <pc:sldMk cId="3245254330" sldId="278"/>
            <ac:picMk id="7" creationId="{9DC8383B-B36D-58EE-6718-095AF9436FA1}"/>
          </ac:picMkLst>
        </pc:picChg>
      </pc:sldChg>
      <pc:sldChg chg="modSp add ord replId">
        <pc:chgData name="Andrew Soon Ng" userId="696f52547b2118ce" providerId="Windows Live" clId="Web-{81B29B1A-B45B-4775-AD1C-FD004902BA18}" dt="2024-09-26T11:53:08.330" v="775" actId="20577"/>
        <pc:sldMkLst>
          <pc:docMk/>
          <pc:sldMk cId="337815203" sldId="279"/>
        </pc:sldMkLst>
        <pc:spChg chg="mod">
          <ac:chgData name="Andrew Soon Ng" userId="696f52547b2118ce" providerId="Windows Live" clId="Web-{81B29B1A-B45B-4775-AD1C-FD004902BA18}" dt="2024-09-26T11:53:02.986" v="774" actId="20577"/>
          <ac:spMkLst>
            <pc:docMk/>
            <pc:sldMk cId="337815203" sldId="279"/>
            <ac:spMk id="2" creationId="{00000000-0000-0000-0000-000000000000}"/>
          </ac:spMkLst>
        </pc:spChg>
        <pc:spChg chg="mod">
          <ac:chgData name="Andrew Soon Ng" userId="696f52547b2118ce" providerId="Windows Live" clId="Web-{81B29B1A-B45B-4775-AD1C-FD004902BA18}" dt="2024-09-26T11:53:08.330" v="775" actId="20577"/>
          <ac:spMkLst>
            <pc:docMk/>
            <pc:sldMk cId="337815203" sldId="279"/>
            <ac:spMk id="3" creationId="{00000000-0000-0000-0000-000000000000}"/>
          </ac:spMkLst>
        </pc:spChg>
      </pc:sldChg>
      <pc:sldChg chg="new del">
        <pc:chgData name="Andrew Soon Ng" userId="696f52547b2118ce" providerId="Windows Live" clId="Web-{81B29B1A-B45B-4775-AD1C-FD004902BA18}" dt="2024-09-26T12:44:42.915" v="1071"/>
        <pc:sldMkLst>
          <pc:docMk/>
          <pc:sldMk cId="455315056" sldId="280"/>
        </pc:sldMkLst>
      </pc:sldChg>
      <pc:sldChg chg="addSp delSp modSp new del mod modClrScheme chgLayout">
        <pc:chgData name="Andrew Soon Ng" userId="696f52547b2118ce" providerId="Windows Live" clId="Web-{81B29B1A-B45B-4775-AD1C-FD004902BA18}" dt="2024-09-26T12:44:48.821" v="1072"/>
        <pc:sldMkLst>
          <pc:docMk/>
          <pc:sldMk cId="1188258248" sldId="281"/>
        </pc:sldMkLst>
        <pc:spChg chg="del">
          <ac:chgData name="Andrew Soon Ng" userId="696f52547b2118ce" providerId="Windows Live" clId="Web-{81B29B1A-B45B-4775-AD1C-FD004902BA18}" dt="2024-09-26T12:00:37.906" v="887"/>
          <ac:spMkLst>
            <pc:docMk/>
            <pc:sldMk cId="1188258248" sldId="281"/>
            <ac:spMk id="2" creationId="{DA303C5D-60E7-AE99-7CEC-420ADF74B6F4}"/>
          </ac:spMkLst>
        </pc:spChg>
        <pc:picChg chg="add mod">
          <ac:chgData name="Andrew Soon Ng" userId="696f52547b2118ce" providerId="Windows Live" clId="Web-{81B29B1A-B45B-4775-AD1C-FD004902BA18}" dt="2024-09-26T12:00:41.187" v="888" actId="1076"/>
          <ac:picMkLst>
            <pc:docMk/>
            <pc:sldMk cId="1188258248" sldId="281"/>
            <ac:picMk id="3" creationId="{C51A7D9D-0670-A078-793E-07BFDB03BFA0}"/>
          </ac:picMkLst>
        </pc:picChg>
      </pc:sldChg>
      <pc:sldChg chg="addSp delSp modSp add replId">
        <pc:chgData name="Andrew Soon Ng" userId="696f52547b2118ce" providerId="Windows Live" clId="Web-{81B29B1A-B45B-4775-AD1C-FD004902BA18}" dt="2024-09-26T12:02:35.956" v="918" actId="20577"/>
        <pc:sldMkLst>
          <pc:docMk/>
          <pc:sldMk cId="718373227" sldId="282"/>
        </pc:sldMkLst>
        <pc:spChg chg="mod">
          <ac:chgData name="Andrew Soon Ng" userId="696f52547b2118ce" providerId="Windows Live" clId="Web-{81B29B1A-B45B-4775-AD1C-FD004902BA18}" dt="2024-09-26T12:02:35.956" v="918" actId="20577"/>
          <ac:spMkLst>
            <pc:docMk/>
            <pc:sldMk cId="718373227" sldId="282"/>
            <ac:spMk id="2" creationId="{D3863F56-37A0-5258-DE4A-9C6D73110474}"/>
          </ac:spMkLst>
        </pc:spChg>
        <pc:picChg chg="add mod">
          <ac:chgData name="Andrew Soon Ng" userId="696f52547b2118ce" providerId="Windows Live" clId="Web-{81B29B1A-B45B-4775-AD1C-FD004902BA18}" dt="2024-09-26T12:01:42.439" v="909" actId="1076"/>
          <ac:picMkLst>
            <pc:docMk/>
            <pc:sldMk cId="718373227" sldId="282"/>
            <ac:picMk id="4" creationId="{875FD157-4DB3-5D40-D3B5-C32078E2CB44}"/>
          </ac:picMkLst>
        </pc:picChg>
        <pc:picChg chg="add mod">
          <ac:chgData name="Andrew Soon Ng" userId="696f52547b2118ce" providerId="Windows Live" clId="Web-{81B29B1A-B45B-4775-AD1C-FD004902BA18}" dt="2024-09-26T12:02:13.956" v="912" actId="14100"/>
          <ac:picMkLst>
            <pc:docMk/>
            <pc:sldMk cId="718373227" sldId="282"/>
            <ac:picMk id="5" creationId="{312DBD9E-D518-3D9A-B14B-B68FFD38AE97}"/>
          </ac:picMkLst>
        </pc:picChg>
        <pc:picChg chg="add del mod">
          <ac:chgData name="Andrew Soon Ng" userId="696f52547b2118ce" providerId="Windows Live" clId="Web-{81B29B1A-B45B-4775-AD1C-FD004902BA18}" dt="2024-09-26T12:01:16.579" v="897"/>
          <ac:picMkLst>
            <pc:docMk/>
            <pc:sldMk cId="718373227" sldId="282"/>
            <ac:picMk id="7" creationId="{9DC8383B-B36D-58EE-6718-095AF9436FA1}"/>
          </ac:picMkLst>
        </pc:picChg>
      </pc:sldChg>
    </pc:docChg>
  </pc:docChgLst>
  <pc:docChgLst>
    <pc:chgData name="Andrew Soon Ng" userId="696f52547b2118ce" providerId="Windows Live" clId="Web-{EEC4BA37-76CD-409D-9ED8-C86F53189383}"/>
    <pc:docChg chg="addSld delSld modSld">
      <pc:chgData name="Andrew Soon Ng" userId="696f52547b2118ce" providerId="Windows Live" clId="Web-{EEC4BA37-76CD-409D-9ED8-C86F53189383}" dt="2024-09-25T14:02:45.435" v="738" actId="20577"/>
      <pc:docMkLst>
        <pc:docMk/>
      </pc:docMkLst>
      <pc:sldChg chg="addSp delSp modSp mod setBg setClrOvrMap">
        <pc:chgData name="Andrew Soon Ng" userId="696f52547b2118ce" providerId="Windows Live" clId="Web-{EEC4BA37-76CD-409D-9ED8-C86F53189383}" dt="2024-09-25T12:46:17.592" v="16" actId="20577"/>
        <pc:sldMkLst>
          <pc:docMk/>
          <pc:sldMk cId="109857222" sldId="256"/>
        </pc:sldMkLst>
        <pc:spChg chg="mod">
          <ac:chgData name="Andrew Soon Ng" userId="696f52547b2118ce" providerId="Windows Live" clId="Web-{EEC4BA37-76CD-409D-9ED8-C86F53189383}" dt="2024-09-25T12:46:08.420" v="14" actId="20577"/>
          <ac:spMkLst>
            <pc:docMk/>
            <pc:sldMk cId="109857222" sldId="256"/>
            <ac:spMk id="2" creationId="{00000000-0000-0000-0000-000000000000}"/>
          </ac:spMkLst>
        </pc:spChg>
        <pc:spChg chg="mod">
          <ac:chgData name="Andrew Soon Ng" userId="696f52547b2118ce" providerId="Windows Live" clId="Web-{EEC4BA37-76CD-409D-9ED8-C86F53189383}" dt="2024-09-25T12:46:17.592" v="16" actId="20577"/>
          <ac:spMkLst>
            <pc:docMk/>
            <pc:sldMk cId="109857222" sldId="256"/>
            <ac:spMk id="3" creationId="{00000000-0000-0000-0000-000000000000}"/>
          </ac:spMkLst>
        </pc:spChg>
        <pc:spChg chg="add del">
          <ac:chgData name="Andrew Soon Ng" userId="696f52547b2118ce" providerId="Windows Live" clId="Web-{EEC4BA37-76CD-409D-9ED8-C86F53189383}" dt="2024-09-25T12:44:55.903" v="1"/>
          <ac:spMkLst>
            <pc:docMk/>
            <pc:sldMk cId="109857222" sldId="256"/>
            <ac:spMk id="8" creationId="{3677BAFB-3BD3-41BB-9107-FAE224AE21C4}"/>
          </ac:spMkLst>
        </pc:spChg>
        <pc:spChg chg="add del">
          <ac:chgData name="Andrew Soon Ng" userId="696f52547b2118ce" providerId="Windows Live" clId="Web-{EEC4BA37-76CD-409D-9ED8-C86F53189383}" dt="2024-09-25T12:44:55.903" v="1"/>
          <ac:spMkLst>
            <pc:docMk/>
            <pc:sldMk cId="109857222" sldId="256"/>
            <ac:spMk id="10" creationId="{E6823A9B-C188-42D4-847C-3AD928DB145C}"/>
          </ac:spMkLst>
        </pc:spChg>
        <pc:spChg chg="add del">
          <ac:chgData name="Andrew Soon Ng" userId="696f52547b2118ce" providerId="Windows Live" clId="Web-{EEC4BA37-76CD-409D-9ED8-C86F53189383}" dt="2024-09-25T12:44:55.903" v="1"/>
          <ac:spMkLst>
            <pc:docMk/>
            <pc:sldMk cId="109857222" sldId="256"/>
            <ac:spMk id="12" creationId="{34B557F3-1A0C-4749-A6DB-EAC082DF390B}"/>
          </ac:spMkLst>
        </pc:spChg>
        <pc:spChg chg="add">
          <ac:chgData name="Andrew Soon Ng" userId="696f52547b2118ce" providerId="Windows Live" clId="Web-{EEC4BA37-76CD-409D-9ED8-C86F53189383}" dt="2024-09-25T12:44:55.903" v="2"/>
          <ac:spMkLst>
            <pc:docMk/>
            <pc:sldMk cId="109857222" sldId="256"/>
            <ac:spMk id="13" creationId="{053FB2EE-284F-4C87-AB3D-BBF87A9FAB97}"/>
          </ac:spMkLst>
        </pc:spChg>
        <pc:spChg chg="add del">
          <ac:chgData name="Andrew Soon Ng" userId="696f52547b2118ce" providerId="Windows Live" clId="Web-{EEC4BA37-76CD-409D-9ED8-C86F53189383}" dt="2024-09-25T12:44:55.903" v="1"/>
          <ac:spMkLst>
            <pc:docMk/>
            <pc:sldMk cId="109857222" sldId="256"/>
            <ac:spMk id="14" creationId="{55D55AA6-3751-494F-868A-DCEDC5CE82BF}"/>
          </ac:spMkLst>
        </pc:spChg>
        <pc:spChg chg="add del">
          <ac:chgData name="Andrew Soon Ng" userId="696f52547b2118ce" providerId="Windows Live" clId="Web-{EEC4BA37-76CD-409D-9ED8-C86F53189383}" dt="2024-09-25T12:44:55.903" v="1"/>
          <ac:spMkLst>
            <pc:docMk/>
            <pc:sldMk cId="109857222" sldId="256"/>
            <ac:spMk id="16" creationId="{4D4C00DC-4DC6-4CD2-9E31-F17E6CEBC5A6}"/>
          </ac:spMkLst>
        </pc:spChg>
        <pc:spChg chg="add del">
          <ac:chgData name="Andrew Soon Ng" userId="696f52547b2118ce" providerId="Windows Live" clId="Web-{EEC4BA37-76CD-409D-9ED8-C86F53189383}" dt="2024-09-25T12:44:55.903" v="1"/>
          <ac:spMkLst>
            <pc:docMk/>
            <pc:sldMk cId="109857222" sldId="256"/>
            <ac:spMk id="18" creationId="{D82AB1B2-7970-42CF-8BF5-567C69E9FFFB}"/>
          </ac:spMkLst>
        </pc:spChg>
        <pc:spChg chg="add del">
          <ac:chgData name="Andrew Soon Ng" userId="696f52547b2118ce" providerId="Windows Live" clId="Web-{EEC4BA37-76CD-409D-9ED8-C86F53189383}" dt="2024-09-25T12:44:55.903" v="1"/>
          <ac:spMkLst>
            <pc:docMk/>
            <pc:sldMk cId="109857222" sldId="256"/>
            <ac:spMk id="24" creationId="{C10FB9CA-E7FA-462C-B537-F1224ED1ACF4}"/>
          </ac:spMkLst>
        </pc:spChg>
        <pc:spChg chg="add del">
          <ac:chgData name="Andrew Soon Ng" userId="696f52547b2118ce" providerId="Windows Live" clId="Web-{EEC4BA37-76CD-409D-9ED8-C86F53189383}" dt="2024-09-25T12:44:55.903" v="1"/>
          <ac:spMkLst>
            <pc:docMk/>
            <pc:sldMk cId="109857222" sldId="256"/>
            <ac:spMk id="26" creationId="{D8469AE7-A75B-4F37-850B-EF5974ABED2C}"/>
          </ac:spMkLst>
        </pc:spChg>
        <pc:grpChg chg="add del">
          <ac:chgData name="Andrew Soon Ng" userId="696f52547b2118ce" providerId="Windows Live" clId="Web-{EEC4BA37-76CD-409D-9ED8-C86F53189383}" dt="2024-09-25T12:44:55.903" v="1"/>
          <ac:grpSpMkLst>
            <pc:docMk/>
            <pc:sldMk cId="109857222" sldId="256"/>
            <ac:grpSpMk id="20" creationId="{66FB5A75-BDE2-4F12-A95B-C48788A7685C}"/>
          </ac:grpSpMkLst>
        </pc:grpChg>
        <pc:grpChg chg="add del">
          <ac:chgData name="Andrew Soon Ng" userId="696f52547b2118ce" providerId="Windows Live" clId="Web-{EEC4BA37-76CD-409D-9ED8-C86F53189383}" dt="2024-09-25T12:44:55.903" v="1"/>
          <ac:grpSpMkLst>
            <pc:docMk/>
            <pc:sldMk cId="109857222" sldId="256"/>
            <ac:grpSpMk id="28" creationId="{63301095-70B2-49AA-8DA9-A35629AD621C}"/>
          </ac:grpSpMkLst>
        </pc:grpChg>
        <pc:grpChg chg="add">
          <ac:chgData name="Andrew Soon Ng" userId="696f52547b2118ce" providerId="Windows Live" clId="Web-{EEC4BA37-76CD-409D-9ED8-C86F53189383}" dt="2024-09-25T12:44:55.903" v="2"/>
          <ac:grpSpMkLst>
            <pc:docMk/>
            <pc:sldMk cId="109857222" sldId="256"/>
            <ac:grpSpMk id="199" creationId="{D2C4BFA1-2075-4901-9E24-E41D1FDD51FD}"/>
          </ac:grpSpMkLst>
        </pc:grpChg>
      </pc:sldChg>
      <pc:sldChg chg="del">
        <pc:chgData name="Andrew Soon Ng" userId="696f52547b2118ce" providerId="Windows Live" clId="Web-{EEC4BA37-76CD-409D-9ED8-C86F53189383}" dt="2024-09-25T13:08:03.124" v="132"/>
        <pc:sldMkLst>
          <pc:docMk/>
          <pc:sldMk cId="2662205267" sldId="257"/>
        </pc:sldMkLst>
      </pc:sldChg>
      <pc:sldChg chg="addSp delSp modSp del mod setBg">
        <pc:chgData name="Andrew Soon Ng" userId="696f52547b2118ce" providerId="Windows Live" clId="Web-{EEC4BA37-76CD-409D-9ED8-C86F53189383}" dt="2024-09-25T13:07:53.092" v="131"/>
        <pc:sldMkLst>
          <pc:docMk/>
          <pc:sldMk cId="243205015" sldId="258"/>
        </pc:sldMkLst>
        <pc:spChg chg="mod">
          <ac:chgData name="Andrew Soon Ng" userId="696f52547b2118ce" providerId="Windows Live" clId="Web-{EEC4BA37-76CD-409D-9ED8-C86F53189383}" dt="2024-09-25T13:02:49.956" v="86"/>
          <ac:spMkLst>
            <pc:docMk/>
            <pc:sldMk cId="243205015" sldId="258"/>
            <ac:spMk id="2" creationId="{2C715AE3-58ED-AE02-41AA-4FC7E57D627D}"/>
          </ac:spMkLst>
        </pc:spChg>
        <pc:spChg chg="add del mod">
          <ac:chgData name="Andrew Soon Ng" userId="696f52547b2118ce" providerId="Windows Live" clId="Web-{EEC4BA37-76CD-409D-9ED8-C86F53189383}" dt="2024-09-25T12:55:56.910" v="79"/>
          <ac:spMkLst>
            <pc:docMk/>
            <pc:sldMk cId="243205015" sldId="258"/>
            <ac:spMk id="3" creationId="{AE5F88BD-AAFE-A601-A08D-7B41FE131DD8}"/>
          </ac:spMkLst>
        </pc:spChg>
        <pc:spChg chg="add del">
          <ac:chgData name="Andrew Soon Ng" userId="696f52547b2118ce" providerId="Windows Live" clId="Web-{EEC4BA37-76CD-409D-9ED8-C86F53189383}" dt="2024-09-25T12:55:42.003" v="76"/>
          <ac:spMkLst>
            <pc:docMk/>
            <pc:sldMk cId="243205015" sldId="258"/>
            <ac:spMk id="8" creationId="{B6CDA21F-E7AF-4C75-8395-33F58D5B0E45}"/>
          </ac:spMkLst>
        </pc:spChg>
        <pc:spChg chg="add">
          <ac:chgData name="Andrew Soon Ng" userId="696f52547b2118ce" providerId="Windows Live" clId="Web-{EEC4BA37-76CD-409D-9ED8-C86F53189383}" dt="2024-09-25T13:02:49.956" v="86"/>
          <ac:spMkLst>
            <pc:docMk/>
            <pc:sldMk cId="243205015" sldId="258"/>
            <ac:spMk id="12" creationId="{BACC6370-2D7E-4714-9D71-7542949D7D5D}"/>
          </ac:spMkLst>
        </pc:spChg>
        <pc:spChg chg="add">
          <ac:chgData name="Andrew Soon Ng" userId="696f52547b2118ce" providerId="Windows Live" clId="Web-{EEC4BA37-76CD-409D-9ED8-C86F53189383}" dt="2024-09-25T13:02:49.956" v="86"/>
          <ac:spMkLst>
            <pc:docMk/>
            <pc:sldMk cId="243205015" sldId="258"/>
            <ac:spMk id="14" creationId="{F68B3F68-107C-434F-AA38-110D5EA91B85}"/>
          </ac:spMkLst>
        </pc:spChg>
        <pc:spChg chg="add del">
          <ac:chgData name="Andrew Soon Ng" userId="696f52547b2118ce" providerId="Windows Live" clId="Web-{EEC4BA37-76CD-409D-9ED8-C86F53189383}" dt="2024-09-25T12:55:42.003" v="76"/>
          <ac:spMkLst>
            <pc:docMk/>
            <pc:sldMk cId="243205015" sldId="258"/>
            <ac:spMk id="15" creationId="{D5B0017B-2ECA-49AF-B397-DC140825DF8D}"/>
          </ac:spMkLst>
        </pc:spChg>
        <pc:spChg chg="add">
          <ac:chgData name="Andrew Soon Ng" userId="696f52547b2118ce" providerId="Windows Live" clId="Web-{EEC4BA37-76CD-409D-9ED8-C86F53189383}" dt="2024-09-25T13:02:49.956" v="86"/>
          <ac:spMkLst>
            <pc:docMk/>
            <pc:sldMk cId="243205015" sldId="258"/>
            <ac:spMk id="16" creationId="{AAD0DBB9-1A4B-4391-81D4-CB19F9AB918A}"/>
          </ac:spMkLst>
        </pc:spChg>
        <pc:spChg chg="add">
          <ac:chgData name="Andrew Soon Ng" userId="696f52547b2118ce" providerId="Windows Live" clId="Web-{EEC4BA37-76CD-409D-9ED8-C86F53189383}" dt="2024-09-25T13:02:49.956" v="86"/>
          <ac:spMkLst>
            <pc:docMk/>
            <pc:sldMk cId="243205015" sldId="258"/>
            <ac:spMk id="18" creationId="{063BBA22-50EA-4C4D-BE05-F1CE4E63AA56}"/>
          </ac:spMkLst>
        </pc:spChg>
        <pc:grpChg chg="add del">
          <ac:chgData name="Andrew Soon Ng" userId="696f52547b2118ce" providerId="Windows Live" clId="Web-{EEC4BA37-76CD-409D-9ED8-C86F53189383}" dt="2024-09-25T12:55:42.003" v="76"/>
          <ac:grpSpMkLst>
            <pc:docMk/>
            <pc:sldMk cId="243205015" sldId="258"/>
            <ac:grpSpMk id="10" creationId="{AE1C45F0-260A-458C-96ED-C1F6D2151219}"/>
          </ac:grpSpMkLst>
        </pc:grpChg>
        <pc:graphicFrameChg chg="add del">
          <ac:chgData name="Andrew Soon Ng" userId="696f52547b2118ce" providerId="Windows Live" clId="Web-{EEC4BA37-76CD-409D-9ED8-C86F53189383}" dt="2024-09-25T12:55:56.894" v="78"/>
          <ac:graphicFrameMkLst>
            <pc:docMk/>
            <pc:sldMk cId="243205015" sldId="258"/>
            <ac:graphicFrameMk id="5" creationId="{D894AF32-973A-D403-EC8C-1E6476C0B5EC}"/>
          </ac:graphicFrameMkLst>
        </pc:graphicFrameChg>
        <pc:graphicFrameChg chg="add mod modGraphic">
          <ac:chgData name="Andrew Soon Ng" userId="696f52547b2118ce" providerId="Windows Live" clId="Web-{EEC4BA37-76CD-409D-9ED8-C86F53189383}" dt="2024-09-25T13:02:49.956" v="86"/>
          <ac:graphicFrameMkLst>
            <pc:docMk/>
            <pc:sldMk cId="243205015" sldId="258"/>
            <ac:graphicFrameMk id="7" creationId="{305391BE-F129-C18D-ED08-D4841EC0FB5B}"/>
          </ac:graphicFrameMkLst>
        </pc:graphicFrameChg>
        <pc:cxnChg chg="add del">
          <ac:chgData name="Andrew Soon Ng" userId="696f52547b2118ce" providerId="Windows Live" clId="Web-{EEC4BA37-76CD-409D-9ED8-C86F53189383}" dt="2024-09-25T12:55:42.003" v="76"/>
          <ac:cxnSpMkLst>
            <pc:docMk/>
            <pc:sldMk cId="243205015" sldId="258"/>
            <ac:cxnSpMk id="17" creationId="{6CF1BAF6-AD41-4082-B212-8A1F9A2E8779}"/>
          </ac:cxnSpMkLst>
        </pc:cxnChg>
      </pc:sldChg>
      <pc:sldChg chg="addSp modSp mod setBg">
        <pc:chgData name="Andrew Soon Ng" userId="696f52547b2118ce" providerId="Windows Live" clId="Web-{EEC4BA37-76CD-409D-9ED8-C86F53189383}" dt="2024-09-25T12:52:57.064" v="74" actId="20577"/>
        <pc:sldMkLst>
          <pc:docMk/>
          <pc:sldMk cId="4145001942" sldId="262"/>
        </pc:sldMkLst>
        <pc:spChg chg="mod">
          <ac:chgData name="Andrew Soon Ng" userId="696f52547b2118ce" providerId="Windows Live" clId="Web-{EEC4BA37-76CD-409D-9ED8-C86F53189383}" dt="2024-09-25T12:47:04.795" v="19" actId="20577"/>
          <ac:spMkLst>
            <pc:docMk/>
            <pc:sldMk cId="4145001942" sldId="262"/>
            <ac:spMk id="2" creationId="{D3863F56-37A0-5258-DE4A-9C6D73110474}"/>
          </ac:spMkLst>
        </pc:spChg>
        <pc:spChg chg="mod">
          <ac:chgData name="Andrew Soon Ng" userId="696f52547b2118ce" providerId="Windows Live" clId="Web-{EEC4BA37-76CD-409D-9ED8-C86F53189383}" dt="2024-09-25T12:52:57.064" v="74" actId="20577"/>
          <ac:spMkLst>
            <pc:docMk/>
            <pc:sldMk cId="4145001942" sldId="262"/>
            <ac:spMk id="3" creationId="{92A775BB-3BAC-244B-C68A-F8F5E1F03D07}"/>
          </ac:spMkLst>
        </pc:spChg>
        <pc:spChg chg="add">
          <ac:chgData name="Andrew Soon Ng" userId="696f52547b2118ce" providerId="Windows Live" clId="Web-{EEC4BA37-76CD-409D-9ED8-C86F53189383}" dt="2024-09-25T12:46:44.045" v="17"/>
          <ac:spMkLst>
            <pc:docMk/>
            <pc:sldMk cId="4145001942" sldId="262"/>
            <ac:spMk id="8" creationId="{DEE2AD96-B495-4E06-9291-B71706F728CB}"/>
          </ac:spMkLst>
        </pc:spChg>
        <pc:spChg chg="add">
          <ac:chgData name="Andrew Soon Ng" userId="696f52547b2118ce" providerId="Windows Live" clId="Web-{EEC4BA37-76CD-409D-9ED8-C86F53189383}" dt="2024-09-25T12:46:44.045" v="17"/>
          <ac:spMkLst>
            <pc:docMk/>
            <pc:sldMk cId="4145001942" sldId="262"/>
            <ac:spMk id="10" creationId="{53CF6D67-C5A8-4ADD-9E8E-1E38CA1D3166}"/>
          </ac:spMkLst>
        </pc:spChg>
        <pc:spChg chg="add">
          <ac:chgData name="Andrew Soon Ng" userId="696f52547b2118ce" providerId="Windows Live" clId="Web-{EEC4BA37-76CD-409D-9ED8-C86F53189383}" dt="2024-09-25T12:46:44.045" v="17"/>
          <ac:spMkLst>
            <pc:docMk/>
            <pc:sldMk cId="4145001942" sldId="262"/>
            <ac:spMk id="12" creationId="{86909FA0-B515-4681-B7A8-FA281D133B94}"/>
          </ac:spMkLst>
        </pc:spChg>
        <pc:spChg chg="add">
          <ac:chgData name="Andrew Soon Ng" userId="696f52547b2118ce" providerId="Windows Live" clId="Web-{EEC4BA37-76CD-409D-9ED8-C86F53189383}" dt="2024-09-25T12:46:44.045" v="17"/>
          <ac:spMkLst>
            <pc:docMk/>
            <pc:sldMk cId="4145001942" sldId="262"/>
            <ac:spMk id="14" creationId="{21C9FE86-FCC3-4A31-AA1C-C882262B7FE7}"/>
          </ac:spMkLst>
        </pc:spChg>
        <pc:spChg chg="add">
          <ac:chgData name="Andrew Soon Ng" userId="696f52547b2118ce" providerId="Windows Live" clId="Web-{EEC4BA37-76CD-409D-9ED8-C86F53189383}" dt="2024-09-25T12:46:44.045" v="17"/>
          <ac:spMkLst>
            <pc:docMk/>
            <pc:sldMk cId="4145001942" sldId="262"/>
            <ac:spMk id="16" creationId="{7D96243B-ECED-4B71-8E06-AE9A285EAD20}"/>
          </ac:spMkLst>
        </pc:spChg>
        <pc:spChg chg="add">
          <ac:chgData name="Andrew Soon Ng" userId="696f52547b2118ce" providerId="Windows Live" clId="Web-{EEC4BA37-76CD-409D-9ED8-C86F53189383}" dt="2024-09-25T12:46:44.045" v="17"/>
          <ac:spMkLst>
            <pc:docMk/>
            <pc:sldMk cId="4145001942" sldId="262"/>
            <ac:spMk id="18" creationId="{A09989E4-EFDC-4A90-A633-E0525FB4139E}"/>
          </ac:spMkLst>
        </pc:spChg>
      </pc:sldChg>
      <pc:sldChg chg="modSp add replId">
        <pc:chgData name="Andrew Soon Ng" userId="696f52547b2118ce" providerId="Windows Live" clId="Web-{EEC4BA37-76CD-409D-9ED8-C86F53189383}" dt="2024-09-25T13:07:42.123" v="130" actId="20577"/>
        <pc:sldMkLst>
          <pc:docMk/>
          <pc:sldMk cId="3805518840" sldId="263"/>
        </pc:sldMkLst>
        <pc:spChg chg="mod">
          <ac:chgData name="Andrew Soon Ng" userId="696f52547b2118ce" providerId="Windows Live" clId="Web-{EEC4BA37-76CD-409D-9ED8-C86F53189383}" dt="2024-09-25T13:07:42.123" v="130" actId="20577"/>
          <ac:spMkLst>
            <pc:docMk/>
            <pc:sldMk cId="3805518840" sldId="263"/>
            <ac:spMk id="3" creationId="{92A775BB-3BAC-244B-C68A-F8F5E1F03D07}"/>
          </ac:spMkLst>
        </pc:spChg>
      </pc:sldChg>
      <pc:sldChg chg="new del">
        <pc:chgData name="Andrew Soon Ng" userId="696f52547b2118ce" providerId="Windows Live" clId="Web-{EEC4BA37-76CD-409D-9ED8-C86F53189383}" dt="2024-09-25T14:02:09.277" v="722"/>
        <pc:sldMkLst>
          <pc:docMk/>
          <pc:sldMk cId="2417917959" sldId="264"/>
        </pc:sldMkLst>
      </pc:sldChg>
      <pc:sldChg chg="modSp add replId">
        <pc:chgData name="Andrew Soon Ng" userId="696f52547b2118ce" providerId="Windows Live" clId="Web-{EEC4BA37-76CD-409D-9ED8-C86F53189383}" dt="2024-09-25T13:10:33.208" v="164" actId="20577"/>
        <pc:sldMkLst>
          <pc:docMk/>
          <pc:sldMk cId="723180794" sldId="265"/>
        </pc:sldMkLst>
        <pc:spChg chg="mod">
          <ac:chgData name="Andrew Soon Ng" userId="696f52547b2118ce" providerId="Windows Live" clId="Web-{EEC4BA37-76CD-409D-9ED8-C86F53189383}" dt="2024-09-25T13:08:56.564" v="137" actId="20577"/>
          <ac:spMkLst>
            <pc:docMk/>
            <pc:sldMk cId="723180794" sldId="265"/>
            <ac:spMk id="2" creationId="{D3863F56-37A0-5258-DE4A-9C6D73110474}"/>
          </ac:spMkLst>
        </pc:spChg>
        <pc:spChg chg="mod">
          <ac:chgData name="Andrew Soon Ng" userId="696f52547b2118ce" providerId="Windows Live" clId="Web-{EEC4BA37-76CD-409D-9ED8-C86F53189383}" dt="2024-09-25T13:10:33.208" v="164" actId="20577"/>
          <ac:spMkLst>
            <pc:docMk/>
            <pc:sldMk cId="723180794" sldId="265"/>
            <ac:spMk id="3" creationId="{92A775BB-3BAC-244B-C68A-F8F5E1F03D07}"/>
          </ac:spMkLst>
        </pc:spChg>
      </pc:sldChg>
      <pc:sldChg chg="modSp add replId">
        <pc:chgData name="Andrew Soon Ng" userId="696f52547b2118ce" providerId="Windows Live" clId="Web-{EEC4BA37-76CD-409D-9ED8-C86F53189383}" dt="2024-09-25T13:16:10.517" v="173"/>
        <pc:sldMkLst>
          <pc:docMk/>
          <pc:sldMk cId="3996332699" sldId="266"/>
        </pc:sldMkLst>
        <pc:spChg chg="mod">
          <ac:chgData name="Andrew Soon Ng" userId="696f52547b2118ce" providerId="Windows Live" clId="Web-{EEC4BA37-76CD-409D-9ED8-C86F53189383}" dt="2024-09-25T13:15:58.579" v="170" actId="20577"/>
          <ac:spMkLst>
            <pc:docMk/>
            <pc:sldMk cId="3996332699" sldId="266"/>
            <ac:spMk id="2" creationId="{D3863F56-37A0-5258-DE4A-9C6D73110474}"/>
          </ac:spMkLst>
        </pc:spChg>
        <pc:spChg chg="mod">
          <ac:chgData name="Andrew Soon Ng" userId="696f52547b2118ce" providerId="Windows Live" clId="Web-{EEC4BA37-76CD-409D-9ED8-C86F53189383}" dt="2024-09-25T13:16:10.517" v="173"/>
          <ac:spMkLst>
            <pc:docMk/>
            <pc:sldMk cId="3996332699" sldId="266"/>
            <ac:spMk id="3" creationId="{92A775BB-3BAC-244B-C68A-F8F5E1F03D07}"/>
          </ac:spMkLst>
        </pc:spChg>
      </pc:sldChg>
      <pc:sldChg chg="modSp add replId">
        <pc:chgData name="Andrew Soon Ng" userId="696f52547b2118ce" providerId="Windows Live" clId="Web-{EEC4BA37-76CD-409D-9ED8-C86F53189383}" dt="2024-09-25T13:25:53.180" v="201" actId="20577"/>
        <pc:sldMkLst>
          <pc:docMk/>
          <pc:sldMk cId="1872552159" sldId="267"/>
        </pc:sldMkLst>
        <pc:spChg chg="mod">
          <ac:chgData name="Andrew Soon Ng" userId="696f52547b2118ce" providerId="Windows Live" clId="Web-{EEC4BA37-76CD-409D-9ED8-C86F53189383}" dt="2024-09-25T13:25:53.180" v="201" actId="20577"/>
          <ac:spMkLst>
            <pc:docMk/>
            <pc:sldMk cId="1872552159" sldId="267"/>
            <ac:spMk id="2" creationId="{D3863F56-37A0-5258-DE4A-9C6D73110474}"/>
          </ac:spMkLst>
        </pc:spChg>
        <pc:spChg chg="mod">
          <ac:chgData name="Andrew Soon Ng" userId="696f52547b2118ce" providerId="Windows Live" clId="Web-{EEC4BA37-76CD-409D-9ED8-C86F53189383}" dt="2024-09-25T13:25:27.913" v="194" actId="20577"/>
          <ac:spMkLst>
            <pc:docMk/>
            <pc:sldMk cId="1872552159" sldId="267"/>
            <ac:spMk id="3" creationId="{92A775BB-3BAC-244B-C68A-F8F5E1F03D07}"/>
          </ac:spMkLst>
        </pc:spChg>
      </pc:sldChg>
      <pc:sldChg chg="modSp add replId">
        <pc:chgData name="Andrew Soon Ng" userId="696f52547b2118ce" providerId="Windows Live" clId="Web-{EEC4BA37-76CD-409D-9ED8-C86F53189383}" dt="2024-09-25T13:27:15.121" v="238" actId="20577"/>
        <pc:sldMkLst>
          <pc:docMk/>
          <pc:sldMk cId="112785344" sldId="268"/>
        </pc:sldMkLst>
        <pc:spChg chg="mod">
          <ac:chgData name="Andrew Soon Ng" userId="696f52547b2118ce" providerId="Windows Live" clId="Web-{EEC4BA37-76CD-409D-9ED8-C86F53189383}" dt="2024-09-25T13:26:20.337" v="211" actId="20577"/>
          <ac:spMkLst>
            <pc:docMk/>
            <pc:sldMk cId="112785344" sldId="268"/>
            <ac:spMk id="2" creationId="{D3863F56-37A0-5258-DE4A-9C6D73110474}"/>
          </ac:spMkLst>
        </pc:spChg>
        <pc:spChg chg="mod">
          <ac:chgData name="Andrew Soon Ng" userId="696f52547b2118ce" providerId="Windows Live" clId="Web-{EEC4BA37-76CD-409D-9ED8-C86F53189383}" dt="2024-09-25T13:27:15.121" v="238" actId="20577"/>
          <ac:spMkLst>
            <pc:docMk/>
            <pc:sldMk cId="112785344" sldId="268"/>
            <ac:spMk id="3" creationId="{92A775BB-3BAC-244B-C68A-F8F5E1F03D07}"/>
          </ac:spMkLst>
        </pc:spChg>
      </pc:sldChg>
      <pc:sldChg chg="add replId">
        <pc:chgData name="Andrew Soon Ng" userId="696f52547b2118ce" providerId="Windows Live" clId="Web-{EEC4BA37-76CD-409D-9ED8-C86F53189383}" dt="2024-09-25T13:27:24.152" v="239"/>
        <pc:sldMkLst>
          <pc:docMk/>
          <pc:sldMk cId="3670988258" sldId="269"/>
        </pc:sldMkLst>
      </pc:sldChg>
      <pc:sldChg chg="add replId">
        <pc:chgData name="Andrew Soon Ng" userId="696f52547b2118ce" providerId="Windows Live" clId="Web-{EEC4BA37-76CD-409D-9ED8-C86F53189383}" dt="2024-09-25T13:27:51.716" v="240"/>
        <pc:sldMkLst>
          <pc:docMk/>
          <pc:sldMk cId="8950690" sldId="270"/>
        </pc:sldMkLst>
      </pc:sldChg>
      <pc:sldChg chg="modSp add replId">
        <pc:chgData name="Andrew Soon Ng" userId="696f52547b2118ce" providerId="Windows Live" clId="Web-{EEC4BA37-76CD-409D-9ED8-C86F53189383}" dt="2024-09-25T14:01:01.869" v="710" actId="20577"/>
        <pc:sldMkLst>
          <pc:docMk/>
          <pc:sldMk cId="2020798491" sldId="271"/>
        </pc:sldMkLst>
        <pc:spChg chg="mod">
          <ac:chgData name="Andrew Soon Ng" userId="696f52547b2118ce" providerId="Windows Live" clId="Web-{EEC4BA37-76CD-409D-9ED8-C86F53189383}" dt="2024-09-25T13:29:59.595" v="253" actId="20577"/>
          <ac:spMkLst>
            <pc:docMk/>
            <pc:sldMk cId="2020798491" sldId="271"/>
            <ac:spMk id="2" creationId="{D3863F56-37A0-5258-DE4A-9C6D73110474}"/>
          </ac:spMkLst>
        </pc:spChg>
        <pc:spChg chg="mod">
          <ac:chgData name="Andrew Soon Ng" userId="696f52547b2118ce" providerId="Windows Live" clId="Web-{EEC4BA37-76CD-409D-9ED8-C86F53189383}" dt="2024-09-25T14:01:01.869" v="710" actId="20577"/>
          <ac:spMkLst>
            <pc:docMk/>
            <pc:sldMk cId="2020798491" sldId="271"/>
            <ac:spMk id="3" creationId="{92A775BB-3BAC-244B-C68A-F8F5E1F03D07}"/>
          </ac:spMkLst>
        </pc:spChg>
      </pc:sldChg>
      <pc:sldChg chg="modSp add replId">
        <pc:chgData name="Andrew Soon Ng" userId="696f52547b2118ce" providerId="Windows Live" clId="Web-{EEC4BA37-76CD-409D-9ED8-C86F53189383}" dt="2024-09-25T14:02:45.435" v="738" actId="20577"/>
        <pc:sldMkLst>
          <pc:docMk/>
          <pc:sldMk cId="722878120" sldId="272"/>
        </pc:sldMkLst>
        <pc:spChg chg="mod">
          <ac:chgData name="Andrew Soon Ng" userId="696f52547b2118ce" providerId="Windows Live" clId="Web-{EEC4BA37-76CD-409D-9ED8-C86F53189383}" dt="2024-09-25T14:01:45.823" v="721" actId="20577"/>
          <ac:spMkLst>
            <pc:docMk/>
            <pc:sldMk cId="722878120" sldId="272"/>
            <ac:spMk id="2" creationId="{D3863F56-37A0-5258-DE4A-9C6D73110474}"/>
          </ac:spMkLst>
        </pc:spChg>
        <pc:spChg chg="mod">
          <ac:chgData name="Andrew Soon Ng" userId="696f52547b2118ce" providerId="Windows Live" clId="Web-{EEC4BA37-76CD-409D-9ED8-C86F53189383}" dt="2024-09-25T14:02:45.435" v="738" actId="20577"/>
          <ac:spMkLst>
            <pc:docMk/>
            <pc:sldMk cId="722878120" sldId="272"/>
            <ac:spMk id="3" creationId="{92A775BB-3BAC-244B-C68A-F8F5E1F03D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00" name="Oval 19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Aptos Display"/>
              </a:rPr>
              <a:t>Diabetes Analysis and Prediction Report</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r>
              <a:rPr lang="en-US" sz="1800" dirty="0">
                <a:ea typeface="+mn-lt"/>
                <a:cs typeface="+mn-lt"/>
              </a:rPr>
              <a:t>CAPSTONE PROJECT - Andrew Soon Ng</a:t>
            </a:r>
            <a:endParaRPr lang="en-US" sz="1800" dirty="0"/>
          </a:p>
        </p:txBody>
      </p:sp>
    </p:spTree>
    <p:extLst>
      <p:ext uri="{BB962C8B-B14F-4D97-AF65-F5344CB8AC3E}">
        <p14:creationId xmlns:p14="http://schemas.microsoft.com/office/powerpoint/2010/main" val="89506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Diabetes Analysis and Prediction</a:t>
            </a: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400">
                <a:latin typeface="Arial"/>
                <a:cs typeface="Arial"/>
              </a:rPr>
              <a:t>Background and Motivation: </a:t>
            </a:r>
          </a:p>
          <a:p>
            <a:pPr lvl="1">
              <a:buFont typeface="Courier New" panose="020B0604020202020204" pitchFamily="34" charset="0"/>
              <a:buChar char="o"/>
            </a:pPr>
            <a:r>
              <a:rPr lang="en-US" sz="1400">
                <a:latin typeface="Arial"/>
                <a:cs typeface="Arial"/>
              </a:rPr>
              <a:t>Diabetes is a chronic disease affecting millions of people worldwide, and early detection is crucial for effective management. The </a:t>
            </a:r>
            <a:r>
              <a:rPr lang="en-US" sz="1400" b="1">
                <a:latin typeface="Arial"/>
                <a:cs typeface="Arial"/>
              </a:rPr>
              <a:t>Diabetes Health Indicators Dataset</a:t>
            </a:r>
            <a:r>
              <a:rPr lang="en-US" sz="1400">
                <a:latin typeface="Arial"/>
                <a:cs typeface="Arial"/>
              </a:rPr>
              <a:t>, available on Kaggle, provides comprehensive data on various health indicators such as physical activity, BMI, blood pressure, and more, all of which are crucial in assessing diabetes risk. Using this dataset, machine learning techniques can be employed to predict the likelihood of diabetes, enabling more effective prevention strategies and healthcare interventions. </a:t>
            </a:r>
          </a:p>
          <a:p>
            <a:r>
              <a:rPr lang="en-US" sz="1400">
                <a:latin typeface="Arial"/>
                <a:cs typeface="Arial"/>
              </a:rPr>
              <a:t>Project Objectives:</a:t>
            </a:r>
            <a:endParaRPr lang="en-US" sz="1400">
              <a:latin typeface="Aptos" panose="020B0004020202020204"/>
              <a:cs typeface="Arial"/>
            </a:endParaRPr>
          </a:p>
          <a:p>
            <a:pPr lvl="1">
              <a:buFont typeface="Courier New" panose="020B0604020202020204" pitchFamily="34" charset="0"/>
              <a:buChar char="o"/>
            </a:pPr>
            <a:r>
              <a:rPr lang="en-US" sz="1400" dirty="0">
                <a:latin typeface="Arial"/>
                <a:cs typeface="Arial"/>
              </a:rPr>
              <a:t>To develop a predictive model using machine learning algorithms to identify individuals at high risk of diabetes.</a:t>
            </a:r>
          </a:p>
          <a:p>
            <a:pPr lvl="1">
              <a:buFont typeface="Courier New" panose="020B0604020202020204" pitchFamily="34" charset="0"/>
              <a:buChar char="o"/>
            </a:pPr>
            <a:r>
              <a:rPr lang="en-US" sz="1400" dirty="0">
                <a:latin typeface="Arial"/>
                <a:cs typeface="Arial"/>
              </a:rPr>
              <a:t>To analyze the key health indicators contributing to diabetes risk.</a:t>
            </a:r>
          </a:p>
          <a:p>
            <a:pPr lvl="1">
              <a:buFont typeface="Courier New" panose="020B0604020202020204" pitchFamily="34" charset="0"/>
              <a:buChar char="o"/>
            </a:pPr>
            <a:r>
              <a:rPr lang="en-US" sz="1400" dirty="0">
                <a:latin typeface="Arial"/>
                <a:cs typeface="Arial"/>
              </a:rPr>
              <a:t>To evaluate the performance of different models (e.g., logistic regression, decision trees, random forests, etc.) for accuracy and interpretability.</a:t>
            </a:r>
          </a:p>
          <a:p>
            <a:pPr lvl="1">
              <a:buFont typeface="Courier New" panose="020B0604020202020204" pitchFamily="34" charset="0"/>
              <a:buChar char="o"/>
            </a:pPr>
            <a:r>
              <a:rPr lang="en-US" sz="1400" dirty="0">
                <a:latin typeface="Arial"/>
                <a:cs typeface="Arial"/>
              </a:rPr>
              <a:t>Personal objectives of this project including:</a:t>
            </a:r>
          </a:p>
          <a:p>
            <a:pPr lvl="2">
              <a:buFont typeface="Wingdings" panose="020B0604020202020204" pitchFamily="34" charset="0"/>
              <a:buChar char="§"/>
            </a:pPr>
            <a:r>
              <a:rPr lang="en-US" sz="1400">
                <a:latin typeface="Arial"/>
                <a:cs typeface="Arial"/>
              </a:rPr>
              <a:t>Learning the end-to-end process/steps to perform analysis on data provided</a:t>
            </a:r>
          </a:p>
          <a:p>
            <a:pPr lvl="2">
              <a:buFont typeface="Wingdings" panose="020B0604020202020204" pitchFamily="34" charset="0"/>
              <a:buChar char="§"/>
            </a:pPr>
            <a:r>
              <a:rPr lang="en-US" sz="1400">
                <a:latin typeface="Arial"/>
                <a:cs typeface="Arial"/>
              </a:rPr>
              <a:t>Learning the tools/approaches/methods for working on data analysis.</a:t>
            </a:r>
          </a:p>
          <a:p>
            <a:endParaRPr lang="en-US" sz="1400" dirty="0">
              <a:latin typeface="Arial"/>
              <a:cs typeface="Arial"/>
            </a:endParaRPr>
          </a:p>
        </p:txBody>
      </p:sp>
    </p:spTree>
    <p:extLst>
      <p:ext uri="{BB962C8B-B14F-4D97-AF65-F5344CB8AC3E}">
        <p14:creationId xmlns:p14="http://schemas.microsoft.com/office/powerpoint/2010/main" val="414500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Diabetes Analysis and Prediction</a:t>
            </a: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100">
                <a:latin typeface="Arial"/>
                <a:cs typeface="Arial"/>
              </a:rPr>
              <a:t>Dataset Source </a:t>
            </a:r>
            <a:endParaRPr lang="en-US" sz="1100"/>
          </a:p>
          <a:p>
            <a:pPr lvl="1"/>
            <a:r>
              <a:rPr lang="en-US" sz="1100">
                <a:ea typeface="+mn-lt"/>
                <a:cs typeface="+mn-lt"/>
              </a:rPr>
              <a:t>https://www.kaggle.com/code/alexteboul/diabetes-health-indicators-dataset-notebook/input</a:t>
            </a:r>
          </a:p>
          <a:p>
            <a:r>
              <a:rPr lang="en-US" sz="1100">
                <a:latin typeface="Arial"/>
                <a:cs typeface="Arial"/>
              </a:rPr>
              <a:t>Data overview </a:t>
            </a:r>
          </a:p>
          <a:p>
            <a:pPr lvl="1"/>
            <a:r>
              <a:rPr lang="en-US" sz="1100">
                <a:latin typeface="Arial"/>
                <a:cs typeface="Arial"/>
              </a:rPr>
              <a:t>The Behavioral Risk Factor Surveillance System (BRFSS) is the nation's premier system of health-related telephone surveys that collect state data about U.S. residents regarding their health-related risk behaviors, chronic health conditions, and use of preventive services. Established in 1984 with 15 states, BRFSS now collects data in all 50 states as well as the District of Columbia and three U.S. territories. BRFSS completes more than 400,000 adult interviews each year, making it the largest continuously conducted health survey system in the world.</a:t>
            </a:r>
          </a:p>
          <a:p>
            <a:pPr lvl="1"/>
            <a:endParaRPr lang="en-US" sz="1100">
              <a:latin typeface="Arial"/>
              <a:cs typeface="Arial"/>
            </a:endParaRPr>
          </a:p>
          <a:p>
            <a:pPr lvl="1"/>
            <a:r>
              <a:rPr lang="en-US" sz="1100">
                <a:latin typeface="Arial"/>
                <a:cs typeface="Arial"/>
              </a:rPr>
              <a:t>The objective of the BRFSS is to collect uniform, state-specific data on preventive health practices and risk behaviors that are linked to chronic diseases, injuries, and preventable infectious diseases in the adult population. Factors assessed by the BRFSS include tobacco use, health care coverage, HIV/AIDS knowledge or prevention, physical activity, and fruit and vegetable consumption. Data are collected from a random sample of adults (one per household) through a telephone survey. 2015 dataset was selected for this project, which contains over 441,000 records with 330 columns. After the data cleaning and preprocessing phase, only </a:t>
            </a:r>
            <a:r>
              <a:rPr lang="en-US" sz="1100" b="1">
                <a:latin typeface="Arial"/>
                <a:cs typeface="Arial"/>
              </a:rPr>
              <a:t>250,000 records with 22</a:t>
            </a:r>
            <a:r>
              <a:rPr lang="en-US" sz="1100">
                <a:latin typeface="Arial"/>
                <a:cs typeface="Arial"/>
              </a:rPr>
              <a:t> </a:t>
            </a:r>
            <a:r>
              <a:rPr lang="en-US" sz="1100" b="1">
                <a:latin typeface="Arial"/>
                <a:cs typeface="Arial"/>
              </a:rPr>
              <a:t>columns </a:t>
            </a:r>
            <a:r>
              <a:rPr lang="en-US" sz="1100">
                <a:latin typeface="Arial"/>
                <a:cs typeface="Arial"/>
              </a:rPr>
              <a:t>representing various health-related attributes such as:</a:t>
            </a:r>
          </a:p>
          <a:p>
            <a:pPr lvl="2">
              <a:buFont typeface="Wingdings" panose="020B0604020202020204" pitchFamily="34" charset="0"/>
              <a:buChar char="§"/>
            </a:pPr>
            <a:r>
              <a:rPr lang="en-US" sz="1100" b="1">
                <a:latin typeface="Arial"/>
                <a:cs typeface="Arial"/>
              </a:rPr>
              <a:t>Age</a:t>
            </a:r>
            <a:r>
              <a:rPr lang="en-US" sz="1100">
                <a:latin typeface="Arial"/>
                <a:cs typeface="Arial"/>
              </a:rPr>
              <a:t>, </a:t>
            </a:r>
            <a:r>
              <a:rPr lang="en-US" sz="1100" b="1">
                <a:latin typeface="Arial"/>
                <a:cs typeface="Arial"/>
              </a:rPr>
              <a:t>Gender</a:t>
            </a:r>
            <a:r>
              <a:rPr lang="en-US" sz="1100">
                <a:latin typeface="Arial"/>
                <a:cs typeface="Arial"/>
              </a:rPr>
              <a:t>, and </a:t>
            </a:r>
            <a:r>
              <a:rPr lang="en-US" sz="1100" b="1">
                <a:latin typeface="Arial"/>
                <a:cs typeface="Arial"/>
              </a:rPr>
              <a:t>BMI</a:t>
            </a:r>
            <a:r>
              <a:rPr lang="en-US" sz="1100">
                <a:latin typeface="Arial"/>
                <a:cs typeface="Arial"/>
              </a:rPr>
              <a:t>.</a:t>
            </a:r>
          </a:p>
          <a:p>
            <a:pPr lvl="2">
              <a:buFont typeface="Wingdings" panose="020B0604020202020204" pitchFamily="34" charset="0"/>
              <a:buChar char="§"/>
            </a:pPr>
            <a:r>
              <a:rPr lang="en-US" sz="1100" b="1">
                <a:latin typeface="Arial"/>
                <a:cs typeface="Arial"/>
              </a:rPr>
              <a:t>Smoking</a:t>
            </a:r>
            <a:r>
              <a:rPr lang="en-US" sz="1100">
                <a:latin typeface="Arial"/>
                <a:cs typeface="Arial"/>
              </a:rPr>
              <a:t> and </a:t>
            </a:r>
            <a:r>
              <a:rPr lang="en-US" sz="1100" b="1">
                <a:latin typeface="Arial"/>
                <a:cs typeface="Arial"/>
              </a:rPr>
              <a:t>Alcohol Consumption</a:t>
            </a:r>
            <a:r>
              <a:rPr lang="en-US" sz="1100">
                <a:latin typeface="Arial"/>
                <a:cs typeface="Arial"/>
              </a:rPr>
              <a:t>.</a:t>
            </a:r>
          </a:p>
          <a:p>
            <a:pPr lvl="2">
              <a:buFont typeface="Wingdings" panose="020B0604020202020204" pitchFamily="34" charset="0"/>
              <a:buChar char="§"/>
            </a:pPr>
            <a:r>
              <a:rPr lang="en-US" sz="1100" b="1">
                <a:latin typeface="Arial"/>
                <a:cs typeface="Arial"/>
              </a:rPr>
              <a:t>Physical Activity</a:t>
            </a:r>
            <a:r>
              <a:rPr lang="en-US" sz="1100">
                <a:latin typeface="Arial"/>
                <a:cs typeface="Arial"/>
              </a:rPr>
              <a:t>, </a:t>
            </a:r>
            <a:r>
              <a:rPr lang="en-US" sz="1100" b="1">
                <a:latin typeface="Arial"/>
                <a:cs typeface="Arial"/>
              </a:rPr>
              <a:t>Diet</a:t>
            </a:r>
            <a:r>
              <a:rPr lang="en-US" sz="1100">
                <a:latin typeface="Arial"/>
                <a:cs typeface="Arial"/>
              </a:rPr>
              <a:t>, and </a:t>
            </a:r>
            <a:r>
              <a:rPr lang="en-US" sz="1100" b="1">
                <a:latin typeface="Arial"/>
                <a:cs typeface="Arial"/>
              </a:rPr>
              <a:t>Blood Pressure</a:t>
            </a:r>
            <a:r>
              <a:rPr lang="en-US" sz="1100">
                <a:latin typeface="Arial"/>
                <a:cs typeface="Arial"/>
              </a:rPr>
              <a:t>.</a:t>
            </a:r>
          </a:p>
          <a:p>
            <a:pPr lvl="2">
              <a:buFont typeface="Wingdings" panose="020B0604020202020204" pitchFamily="34" charset="0"/>
              <a:buChar char="§"/>
            </a:pPr>
            <a:r>
              <a:rPr lang="en-US" sz="1100" b="1">
                <a:latin typeface="Arial"/>
                <a:cs typeface="Arial"/>
              </a:rPr>
              <a:t>Previous Medical History</a:t>
            </a:r>
            <a:r>
              <a:rPr lang="en-US" sz="1100">
                <a:latin typeface="Arial"/>
                <a:cs typeface="Arial"/>
              </a:rPr>
              <a:t> (e.g., stroke, heart attack).</a:t>
            </a:r>
          </a:p>
          <a:p>
            <a:pPr lvl="2">
              <a:buFont typeface="Wingdings" panose="020B0604020202020204" pitchFamily="34" charset="0"/>
              <a:buChar char="§"/>
            </a:pPr>
            <a:r>
              <a:rPr lang="en-US" sz="1100" b="1">
                <a:latin typeface="Arial"/>
                <a:cs typeface="Arial"/>
              </a:rPr>
              <a:t>Diabetes Status</a:t>
            </a:r>
            <a:r>
              <a:rPr lang="en-US" sz="1100">
                <a:latin typeface="Arial"/>
                <a:cs typeface="Arial"/>
              </a:rPr>
              <a:t> (binary target variable).</a:t>
            </a:r>
          </a:p>
          <a:p>
            <a:pPr lvl="2">
              <a:buFont typeface="Wingdings" panose="020B0604020202020204" pitchFamily="34" charset="0"/>
              <a:buChar char="§"/>
            </a:pPr>
            <a:endParaRPr lang="en-US" sz="1100">
              <a:latin typeface="Arial"/>
              <a:cs typeface="Arial"/>
            </a:endParaRPr>
          </a:p>
        </p:txBody>
      </p:sp>
    </p:spTree>
    <p:extLst>
      <p:ext uri="{BB962C8B-B14F-4D97-AF65-F5344CB8AC3E}">
        <p14:creationId xmlns:p14="http://schemas.microsoft.com/office/powerpoint/2010/main" val="380551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Methodology</a:t>
            </a:r>
            <a:endParaRPr lang="en-US" sz="4000">
              <a:solidFill>
                <a:srgbClr val="FFFFFF"/>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400" b="1">
                <a:latin typeface="Arial"/>
                <a:cs typeface="Arial"/>
              </a:rPr>
              <a:t>Data Cleaning and Preprocessing</a:t>
            </a:r>
            <a:endParaRPr lang="en-US" sz="1400"/>
          </a:p>
          <a:p>
            <a:pPr lvl="1"/>
            <a:r>
              <a:rPr lang="en-US" sz="1400" dirty="0">
                <a:latin typeface="Arial"/>
                <a:cs typeface="Arial"/>
              </a:rPr>
              <a:t>Handle missing values, outliers, and normalize the data for effective model training. References: Behavioral Risk Factor Surveillance System 2015 Codebook Report</a:t>
            </a:r>
          </a:p>
          <a:p>
            <a:r>
              <a:rPr lang="en-US" sz="1400" b="1">
                <a:latin typeface="Arial"/>
                <a:cs typeface="Arial"/>
              </a:rPr>
              <a:t>Exploratory Data Analysis (EDA)</a:t>
            </a:r>
          </a:p>
          <a:p>
            <a:pPr lvl="1"/>
            <a:r>
              <a:rPr lang="en-US" sz="1400" dirty="0">
                <a:latin typeface="Arial"/>
                <a:cs typeface="Arial"/>
              </a:rPr>
              <a:t>Perform EDA to understand the distribution of variables and their relationships with diabetes risk.</a:t>
            </a:r>
            <a:endParaRPr lang="en-US" sz="1400"/>
          </a:p>
          <a:p>
            <a:r>
              <a:rPr lang="en-US" sz="1400" b="1">
                <a:latin typeface="Arial"/>
                <a:cs typeface="Arial"/>
              </a:rPr>
              <a:t>Feature Engineering</a:t>
            </a:r>
          </a:p>
          <a:p>
            <a:pPr lvl="1"/>
            <a:r>
              <a:rPr lang="en-US" sz="1400" dirty="0">
                <a:latin typeface="Arial"/>
                <a:cs typeface="Arial"/>
              </a:rPr>
              <a:t>Generate new features from existing data (e.g., interaction terms between BMI and physical activity).</a:t>
            </a:r>
            <a:endParaRPr lang="en-US" sz="1400"/>
          </a:p>
          <a:p>
            <a:r>
              <a:rPr lang="en-US" sz="1400" b="1">
                <a:latin typeface="Arial"/>
                <a:cs typeface="Arial"/>
              </a:rPr>
              <a:t>Model Development</a:t>
            </a:r>
          </a:p>
          <a:p>
            <a:pPr lvl="1"/>
            <a:r>
              <a:rPr lang="en-US" sz="1400" dirty="0">
                <a:latin typeface="Arial"/>
                <a:cs typeface="Arial"/>
              </a:rPr>
              <a:t>Build and train multiple machine learning models, including logistic regression, decision trees, and ensemble methods such as random forests.</a:t>
            </a:r>
            <a:endParaRPr lang="en-US" sz="1400"/>
          </a:p>
          <a:p>
            <a:r>
              <a:rPr lang="en-US" sz="1400" b="1">
                <a:latin typeface="Arial"/>
                <a:cs typeface="Arial"/>
              </a:rPr>
              <a:t>Model Evaluation</a:t>
            </a:r>
          </a:p>
          <a:p>
            <a:pPr lvl="1"/>
            <a:r>
              <a:rPr lang="en-US" sz="1400" dirty="0">
                <a:latin typeface="Arial"/>
                <a:cs typeface="Arial"/>
              </a:rPr>
              <a:t>Use accuracy, precision, recall, F1-score, and ROC-AUC to evaluate model performance.</a:t>
            </a:r>
            <a:endParaRPr lang="en-US" sz="1400"/>
          </a:p>
          <a:p>
            <a:r>
              <a:rPr lang="en-US" sz="1400" b="1">
                <a:latin typeface="Arial"/>
                <a:cs typeface="Arial"/>
              </a:rPr>
              <a:t>Quality Assurance Testing (Additional)</a:t>
            </a:r>
          </a:p>
          <a:p>
            <a:pPr lvl="1"/>
            <a:r>
              <a:rPr lang="en-US" sz="1400" dirty="0">
                <a:latin typeface="Arial"/>
                <a:cs typeface="Arial"/>
              </a:rPr>
              <a:t>Generate all possible combination for testing</a:t>
            </a:r>
          </a:p>
          <a:p>
            <a:pPr lvl="1"/>
            <a:r>
              <a:rPr lang="en-US" sz="1400" dirty="0">
                <a:latin typeface="Arial"/>
                <a:cs typeface="Arial"/>
              </a:rPr>
              <a:t>Test with model to collect result</a:t>
            </a:r>
          </a:p>
          <a:p>
            <a:pPr lvl="1"/>
            <a:r>
              <a:rPr lang="en-US" sz="1400" dirty="0">
                <a:latin typeface="Arial"/>
                <a:cs typeface="Arial"/>
              </a:rPr>
              <a:t>10% data for manual checking</a:t>
            </a:r>
          </a:p>
          <a:p>
            <a:endParaRPr lang="en-US" sz="1400">
              <a:latin typeface="Arial"/>
              <a:cs typeface="Arial"/>
            </a:endParaRPr>
          </a:p>
        </p:txBody>
      </p:sp>
    </p:spTree>
    <p:extLst>
      <p:ext uri="{BB962C8B-B14F-4D97-AF65-F5344CB8AC3E}">
        <p14:creationId xmlns:p14="http://schemas.microsoft.com/office/powerpoint/2010/main" val="72318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Expected Outcomes</a:t>
            </a:r>
            <a:endParaRPr lang="en-US" sz="4000">
              <a:solidFill>
                <a:srgbClr val="FFFFFF"/>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latin typeface="Arial"/>
                <a:cs typeface="Arial"/>
              </a:rPr>
              <a:t>A high-performing machine learning model capable of accurately predicting the risk of diabetes.</a:t>
            </a:r>
          </a:p>
          <a:p>
            <a:r>
              <a:rPr lang="en-US" sz="2000">
                <a:latin typeface="Arial"/>
                <a:cs typeface="Arial"/>
              </a:rPr>
              <a:t>Identification of the most influential health indicators in determining diabetes risk.</a:t>
            </a:r>
          </a:p>
          <a:p>
            <a:r>
              <a:rPr lang="en-US" sz="2000">
                <a:latin typeface="Arial"/>
                <a:cs typeface="Arial"/>
              </a:rPr>
              <a:t>Insights that can guide healthcare professionals in prioritizing prevention and intervention efforts.</a:t>
            </a:r>
          </a:p>
          <a:p>
            <a:endParaRPr lang="en-US" sz="2000" b="1">
              <a:latin typeface="Arial"/>
              <a:cs typeface="Arial"/>
            </a:endParaRPr>
          </a:p>
          <a:p>
            <a:endParaRPr lang="en-US" sz="2000">
              <a:latin typeface="Arial"/>
              <a:cs typeface="Arial"/>
            </a:endParaRPr>
          </a:p>
        </p:txBody>
      </p:sp>
    </p:spTree>
    <p:extLst>
      <p:ext uri="{BB962C8B-B14F-4D97-AF65-F5344CB8AC3E}">
        <p14:creationId xmlns:p14="http://schemas.microsoft.com/office/powerpoint/2010/main" val="399633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Timeline</a:t>
            </a:r>
            <a:endParaRPr lang="en-US" sz="4000">
              <a:solidFill>
                <a:srgbClr val="FFFFFF"/>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latin typeface="Arial"/>
                <a:cs typeface="Arial"/>
              </a:rPr>
              <a:t>Week 1</a:t>
            </a:r>
            <a:endParaRPr lang="en-US" sz="2000"/>
          </a:p>
          <a:p>
            <a:pPr lvl="1">
              <a:buFont typeface="Courier New" panose="020B0604020202020204" pitchFamily="34" charset="0"/>
              <a:buChar char="o"/>
            </a:pPr>
            <a:r>
              <a:rPr lang="en-US" sz="2000">
                <a:latin typeface="Arial"/>
                <a:cs typeface="Arial"/>
              </a:rPr>
              <a:t>Data cleaning, preprocessing, and exploratory analysis.</a:t>
            </a:r>
            <a:endParaRPr lang="en-US" sz="2000"/>
          </a:p>
          <a:p>
            <a:r>
              <a:rPr lang="en-US" sz="2000">
                <a:latin typeface="Arial"/>
                <a:cs typeface="Arial"/>
              </a:rPr>
              <a:t>Week 2</a:t>
            </a:r>
          </a:p>
          <a:p>
            <a:pPr lvl="1">
              <a:buFont typeface="Courier New" panose="020B0604020202020204" pitchFamily="34" charset="0"/>
              <a:buChar char="o"/>
            </a:pPr>
            <a:r>
              <a:rPr lang="en-US" sz="2000">
                <a:latin typeface="Arial"/>
                <a:cs typeface="Arial"/>
              </a:rPr>
              <a:t>Model development and tuning.</a:t>
            </a:r>
            <a:endParaRPr lang="en-US" sz="2000"/>
          </a:p>
          <a:p>
            <a:r>
              <a:rPr lang="en-US" sz="2000">
                <a:latin typeface="Arial"/>
                <a:cs typeface="Arial"/>
              </a:rPr>
              <a:t>Week 3</a:t>
            </a:r>
          </a:p>
          <a:p>
            <a:pPr lvl="1">
              <a:buFont typeface="Courier New" panose="020B0604020202020204" pitchFamily="34" charset="0"/>
              <a:buChar char="o"/>
            </a:pPr>
            <a:r>
              <a:rPr lang="en-US" sz="2000">
                <a:latin typeface="Arial"/>
                <a:cs typeface="Arial"/>
              </a:rPr>
              <a:t>Model evaluation and comparison.</a:t>
            </a:r>
            <a:endParaRPr lang="en-US" sz="2000"/>
          </a:p>
          <a:p>
            <a:r>
              <a:rPr lang="en-US" sz="2000">
                <a:latin typeface="Arial"/>
                <a:cs typeface="Arial"/>
              </a:rPr>
              <a:t>Week 4</a:t>
            </a:r>
          </a:p>
          <a:p>
            <a:pPr lvl="1">
              <a:buFont typeface="Courier New" panose="020B0604020202020204" pitchFamily="34" charset="0"/>
              <a:buChar char="o"/>
            </a:pPr>
            <a:r>
              <a:rPr lang="en-US" sz="2000">
                <a:latin typeface="Arial"/>
                <a:cs typeface="Arial"/>
              </a:rPr>
              <a:t>Report generation and final model deployment.</a:t>
            </a:r>
            <a:endParaRPr lang="en-US" sz="2000"/>
          </a:p>
          <a:p>
            <a:endParaRPr lang="en-US" sz="2000">
              <a:latin typeface="Arial"/>
              <a:cs typeface="Arial"/>
            </a:endParaRPr>
          </a:p>
        </p:txBody>
      </p:sp>
    </p:spTree>
    <p:extLst>
      <p:ext uri="{BB962C8B-B14F-4D97-AF65-F5344CB8AC3E}">
        <p14:creationId xmlns:p14="http://schemas.microsoft.com/office/powerpoint/2010/main" val="187255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Tools And Technologies</a:t>
            </a:r>
            <a:endParaRPr lang="en-US" sz="4000">
              <a:solidFill>
                <a:srgbClr val="FFFFFF"/>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latin typeface="Arial"/>
                <a:cs typeface="Arial"/>
              </a:rPr>
              <a:t>Python</a:t>
            </a:r>
            <a:endParaRPr lang="en-US" sz="2000">
              <a:latin typeface="Aptos" panose="020B0004020202020204"/>
              <a:cs typeface="Arial"/>
            </a:endParaRPr>
          </a:p>
          <a:p>
            <a:pPr lvl="1">
              <a:buFont typeface="Courier New" panose="020B0604020202020204" pitchFamily="34" charset="0"/>
              <a:buChar char="o"/>
            </a:pPr>
            <a:r>
              <a:rPr lang="en-US" sz="2000">
                <a:latin typeface="Arial"/>
                <a:cs typeface="Arial"/>
              </a:rPr>
              <a:t>Libraries such as Pandas, Scikit-learn, and Matplotlib.</a:t>
            </a:r>
            <a:endParaRPr lang="en-US" sz="2000"/>
          </a:p>
          <a:p>
            <a:r>
              <a:rPr lang="en-US" sz="2000">
                <a:latin typeface="Arial"/>
                <a:cs typeface="Arial"/>
              </a:rPr>
              <a:t>Kaggle</a:t>
            </a:r>
          </a:p>
          <a:p>
            <a:pPr lvl="1">
              <a:buFont typeface="Courier New" panose="020B0604020202020204" pitchFamily="34" charset="0"/>
              <a:buChar char="o"/>
            </a:pPr>
            <a:r>
              <a:rPr lang="en-US" sz="2000">
                <a:latin typeface="Arial"/>
                <a:cs typeface="Arial"/>
              </a:rPr>
              <a:t>Dataset hosting and project collaboration.</a:t>
            </a:r>
          </a:p>
          <a:p>
            <a:r>
              <a:rPr lang="en-US" sz="2000">
                <a:latin typeface="Arial"/>
                <a:cs typeface="Arial"/>
              </a:rPr>
              <a:t>Microsoft Studio</a:t>
            </a:r>
          </a:p>
          <a:p>
            <a:pPr lvl="1">
              <a:buFont typeface="Courier New" panose="020B0604020202020204" pitchFamily="34" charset="0"/>
              <a:buChar char="o"/>
            </a:pPr>
            <a:r>
              <a:rPr lang="en-US" sz="2000">
                <a:latin typeface="Arial"/>
                <a:cs typeface="Arial"/>
              </a:rPr>
              <a:t>Code execution and documentation.</a:t>
            </a:r>
            <a:endParaRPr lang="en-US" sz="2000"/>
          </a:p>
          <a:p>
            <a:endParaRPr lang="en-US" sz="2000">
              <a:latin typeface="Arial"/>
              <a:cs typeface="Arial"/>
            </a:endParaRPr>
          </a:p>
          <a:p>
            <a:endParaRPr lang="en-US" sz="2000">
              <a:latin typeface="Arial"/>
              <a:cs typeface="Arial"/>
            </a:endParaRPr>
          </a:p>
        </p:txBody>
      </p:sp>
    </p:spTree>
    <p:extLst>
      <p:ext uri="{BB962C8B-B14F-4D97-AF65-F5344CB8AC3E}">
        <p14:creationId xmlns:p14="http://schemas.microsoft.com/office/powerpoint/2010/main" val="11278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Tools And Technologies</a:t>
            </a:r>
            <a:endParaRPr lang="en-US" sz="4000">
              <a:solidFill>
                <a:srgbClr val="FFFFFF"/>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latin typeface="Arial"/>
                <a:cs typeface="Arial"/>
              </a:rPr>
              <a:t>Python</a:t>
            </a:r>
            <a:endParaRPr lang="en-US" sz="2000">
              <a:latin typeface="Aptos" panose="020B0004020202020204"/>
              <a:cs typeface="Arial"/>
            </a:endParaRPr>
          </a:p>
          <a:p>
            <a:pPr lvl="1">
              <a:buFont typeface="Courier New" panose="020B0604020202020204" pitchFamily="34" charset="0"/>
              <a:buChar char="o"/>
            </a:pPr>
            <a:r>
              <a:rPr lang="en-US" sz="2000">
                <a:latin typeface="Arial"/>
                <a:cs typeface="Arial"/>
              </a:rPr>
              <a:t>Libraries such as Pandas, Scikit-learn, GRadio Interface and Matplotlib.</a:t>
            </a:r>
            <a:endParaRPr lang="en-US" sz="2000"/>
          </a:p>
          <a:p>
            <a:r>
              <a:rPr lang="en-US" sz="2000">
                <a:latin typeface="Arial"/>
                <a:cs typeface="Arial"/>
              </a:rPr>
              <a:t>Kaggle</a:t>
            </a:r>
          </a:p>
          <a:p>
            <a:pPr lvl="1">
              <a:buFont typeface="Courier New" panose="020B0604020202020204" pitchFamily="34" charset="0"/>
              <a:buChar char="o"/>
            </a:pPr>
            <a:r>
              <a:rPr lang="en-US" sz="2000">
                <a:latin typeface="Arial"/>
                <a:cs typeface="Arial"/>
              </a:rPr>
              <a:t>Dataset hosting and project collaboration.</a:t>
            </a:r>
          </a:p>
          <a:p>
            <a:r>
              <a:rPr lang="en-US" sz="2000">
                <a:latin typeface="Arial"/>
                <a:cs typeface="Arial"/>
              </a:rPr>
              <a:t>Microsoft Studio</a:t>
            </a:r>
          </a:p>
          <a:p>
            <a:pPr lvl="1">
              <a:buFont typeface="Courier New" panose="020B0604020202020204" pitchFamily="34" charset="0"/>
              <a:buChar char="o"/>
            </a:pPr>
            <a:r>
              <a:rPr lang="en-US" sz="2000">
                <a:latin typeface="Arial"/>
                <a:cs typeface="Arial"/>
              </a:rPr>
              <a:t>Code execution and documentation.</a:t>
            </a:r>
            <a:endParaRPr lang="en-US" sz="2000"/>
          </a:p>
          <a:p>
            <a:endParaRPr lang="en-US" sz="2000">
              <a:latin typeface="Arial"/>
              <a:cs typeface="Arial"/>
            </a:endParaRPr>
          </a:p>
          <a:p>
            <a:endParaRPr lang="en-US" sz="2000">
              <a:latin typeface="Arial"/>
              <a:cs typeface="Arial"/>
            </a:endParaRPr>
          </a:p>
          <a:p>
            <a:endParaRPr lang="en-US" sz="2000">
              <a:latin typeface="Arial"/>
              <a:cs typeface="Arial"/>
            </a:endParaRPr>
          </a:p>
        </p:txBody>
      </p:sp>
    </p:spTree>
    <p:extLst>
      <p:ext uri="{BB962C8B-B14F-4D97-AF65-F5344CB8AC3E}">
        <p14:creationId xmlns:p14="http://schemas.microsoft.com/office/powerpoint/2010/main" val="367098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00" name="Oval 19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Aptos Display"/>
              </a:rPr>
              <a:t>Backup Charts</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endParaRPr lang="en-US" sz="1800" dirty="0"/>
          </a:p>
        </p:txBody>
      </p:sp>
    </p:spTree>
    <p:extLst>
      <p:ext uri="{BB962C8B-B14F-4D97-AF65-F5344CB8AC3E}">
        <p14:creationId xmlns:p14="http://schemas.microsoft.com/office/powerpoint/2010/main" val="33781520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D5F-9A70-D7E3-C0E6-0F2E1D73B0A7}"/>
              </a:ext>
            </a:extLst>
          </p:cNvPr>
          <p:cNvSpPr>
            <a:spLocks noGrp="1"/>
          </p:cNvSpPr>
          <p:nvPr>
            <p:ph type="title"/>
          </p:nvPr>
        </p:nvSpPr>
        <p:spPr/>
        <p:txBody>
          <a:bodyPr/>
          <a:lstStyle/>
          <a:p>
            <a:r>
              <a:rPr lang="en-US" dirty="0"/>
              <a:t>Output of Random Forest Model Evaluation </a:t>
            </a:r>
          </a:p>
        </p:txBody>
      </p:sp>
      <p:graphicFrame>
        <p:nvGraphicFramePr>
          <p:cNvPr id="4" name="Table 3">
            <a:extLst>
              <a:ext uri="{FF2B5EF4-FFF2-40B4-BE49-F238E27FC236}">
                <a16:creationId xmlns:a16="http://schemas.microsoft.com/office/drawing/2014/main" id="{93440C59-5698-F322-0FE7-3670EE42D94F}"/>
              </a:ext>
            </a:extLst>
          </p:cNvPr>
          <p:cNvGraphicFramePr>
            <a:graphicFrameLocks noGrp="1"/>
          </p:cNvGraphicFramePr>
          <p:nvPr>
            <p:extLst>
              <p:ext uri="{D42A27DB-BD31-4B8C-83A1-F6EECF244321}">
                <p14:modId xmlns:p14="http://schemas.microsoft.com/office/powerpoint/2010/main" val="2243551590"/>
              </p:ext>
            </p:extLst>
          </p:nvPr>
        </p:nvGraphicFramePr>
        <p:xfrm>
          <a:off x="1045028" y="1469571"/>
          <a:ext cx="9637525" cy="4873698"/>
        </p:xfrm>
        <a:graphic>
          <a:graphicData uri="http://schemas.openxmlformats.org/drawingml/2006/table">
            <a:tbl>
              <a:tblPr firstRow="1" bandRow="1">
                <a:tableStyleId>{5C22544A-7EE6-4342-B048-85BDC9FD1C3A}</a:tableStyleId>
              </a:tblPr>
              <a:tblGrid>
                <a:gridCol w="1927505">
                  <a:extLst>
                    <a:ext uri="{9D8B030D-6E8A-4147-A177-3AD203B41FA5}">
                      <a16:colId xmlns:a16="http://schemas.microsoft.com/office/drawing/2014/main" val="1890528426"/>
                    </a:ext>
                  </a:extLst>
                </a:gridCol>
                <a:gridCol w="1927505">
                  <a:extLst>
                    <a:ext uri="{9D8B030D-6E8A-4147-A177-3AD203B41FA5}">
                      <a16:colId xmlns:a16="http://schemas.microsoft.com/office/drawing/2014/main" val="2632376615"/>
                    </a:ext>
                  </a:extLst>
                </a:gridCol>
                <a:gridCol w="1927505">
                  <a:extLst>
                    <a:ext uri="{9D8B030D-6E8A-4147-A177-3AD203B41FA5}">
                      <a16:colId xmlns:a16="http://schemas.microsoft.com/office/drawing/2014/main" val="1942838401"/>
                    </a:ext>
                  </a:extLst>
                </a:gridCol>
                <a:gridCol w="1927505">
                  <a:extLst>
                    <a:ext uri="{9D8B030D-6E8A-4147-A177-3AD203B41FA5}">
                      <a16:colId xmlns:a16="http://schemas.microsoft.com/office/drawing/2014/main" val="3067364096"/>
                    </a:ext>
                  </a:extLst>
                </a:gridCol>
                <a:gridCol w="1927505">
                  <a:extLst>
                    <a:ext uri="{9D8B030D-6E8A-4147-A177-3AD203B41FA5}">
                      <a16:colId xmlns:a16="http://schemas.microsoft.com/office/drawing/2014/main" val="2844192221"/>
                    </a:ext>
                  </a:extLst>
                </a:gridCol>
              </a:tblGrid>
              <a:tr h="860064">
                <a:tc>
                  <a:txBody>
                    <a:bodyPr/>
                    <a:lstStyle/>
                    <a:p>
                      <a:endParaRPr lang="en-US" sz="2400" dirty="0"/>
                    </a:p>
                  </a:txBody>
                  <a:tcPr/>
                </a:tc>
                <a:tc>
                  <a:txBody>
                    <a:bodyPr/>
                    <a:lstStyle/>
                    <a:p>
                      <a:pPr lvl="0">
                        <a:buNone/>
                      </a:pPr>
                      <a:r>
                        <a:rPr lang="en-US" sz="2400" b="0" i="0" u="none" strike="noStrike" noProof="0" dirty="0">
                          <a:latin typeface="Aptos"/>
                        </a:rPr>
                        <a:t>precision </a:t>
                      </a:r>
                      <a:endParaRPr lang="en-US" sz="2400" dirty="0"/>
                    </a:p>
                  </a:txBody>
                  <a:tcPr/>
                </a:tc>
                <a:tc>
                  <a:txBody>
                    <a:bodyPr/>
                    <a:lstStyle/>
                    <a:p>
                      <a:pPr lvl="0">
                        <a:buNone/>
                      </a:pPr>
                      <a:r>
                        <a:rPr lang="en-US" sz="2400" b="0" i="0" u="none" strike="noStrike" noProof="0" dirty="0">
                          <a:latin typeface="Aptos"/>
                        </a:rPr>
                        <a:t>recall  </a:t>
                      </a:r>
                      <a:endParaRPr lang="en-US" sz="2400" dirty="0"/>
                    </a:p>
                  </a:txBody>
                  <a:tcPr/>
                </a:tc>
                <a:tc>
                  <a:txBody>
                    <a:bodyPr/>
                    <a:lstStyle/>
                    <a:p>
                      <a:pPr lvl="0">
                        <a:buNone/>
                      </a:pPr>
                      <a:r>
                        <a:rPr lang="en-US" sz="2400" b="0" i="0" u="none" strike="noStrike" noProof="0" dirty="0">
                          <a:latin typeface="Aptos"/>
                        </a:rPr>
                        <a:t>f1-score </a:t>
                      </a:r>
                      <a:endParaRPr lang="en-US" sz="2400" dirty="0"/>
                    </a:p>
                  </a:txBody>
                  <a:tcPr/>
                </a:tc>
                <a:tc>
                  <a:txBody>
                    <a:bodyPr/>
                    <a:lstStyle/>
                    <a:p>
                      <a:pPr lvl="0">
                        <a:buNone/>
                      </a:pPr>
                      <a:r>
                        <a:rPr lang="en-US" sz="2400" b="0" i="0" u="none" strike="noStrike" noProof="0" dirty="0">
                          <a:latin typeface="Aptos"/>
                        </a:rPr>
                        <a:t>support</a:t>
                      </a:r>
                      <a:endParaRPr lang="en-US" sz="2400" dirty="0"/>
                    </a:p>
                  </a:txBody>
                  <a:tcPr/>
                </a:tc>
                <a:extLst>
                  <a:ext uri="{0D108BD9-81ED-4DB2-BD59-A6C34878D82A}">
                    <a16:rowId xmlns:a16="http://schemas.microsoft.com/office/drawing/2014/main" val="1659378833"/>
                  </a:ext>
                </a:extLst>
              </a:tr>
              <a:tr h="477814">
                <a:tc>
                  <a:txBody>
                    <a:bodyPr/>
                    <a:lstStyle/>
                    <a:p>
                      <a:pPr lvl="0" algn="r">
                        <a:lnSpc>
                          <a:spcPct val="100000"/>
                        </a:lnSpc>
                        <a:spcBef>
                          <a:spcPts val="0"/>
                        </a:spcBef>
                        <a:spcAft>
                          <a:spcPts val="0"/>
                        </a:spcAft>
                        <a:buNone/>
                      </a:pPr>
                      <a:r>
                        <a:rPr lang="en-US" sz="2400" b="0" i="0" u="none" strike="noStrike" noProof="0" dirty="0">
                          <a:latin typeface="Aptos"/>
                        </a:rPr>
                        <a:t>0.0</a:t>
                      </a:r>
                    </a:p>
                  </a:txBody>
                  <a:tcPr/>
                </a:tc>
                <a:tc>
                  <a:txBody>
                    <a:bodyPr/>
                    <a:lstStyle/>
                    <a:p>
                      <a:pPr lvl="0" algn="r">
                        <a:buNone/>
                      </a:pPr>
                      <a:r>
                        <a:rPr lang="en-US" sz="2400" b="0" i="0" u="none" strike="noStrike" noProof="0" dirty="0">
                          <a:solidFill>
                            <a:srgbClr val="000000"/>
                          </a:solidFill>
                          <a:latin typeface="Aptos"/>
                        </a:rPr>
                        <a:t>0.88</a:t>
                      </a:r>
                      <a:endParaRPr lang="en-US" sz="2400" dirty="0"/>
                    </a:p>
                  </a:txBody>
                  <a:tcPr/>
                </a:tc>
                <a:tc>
                  <a:txBody>
                    <a:bodyPr/>
                    <a:lstStyle/>
                    <a:p>
                      <a:pPr lvl="0" algn="r">
                        <a:buNone/>
                      </a:pPr>
                      <a:r>
                        <a:rPr lang="en-US" sz="2400" b="0" i="0" u="none" strike="noStrike" noProof="0" dirty="0">
                          <a:solidFill>
                            <a:srgbClr val="000000"/>
                          </a:solidFill>
                          <a:latin typeface="Aptos"/>
                        </a:rPr>
                        <a:t>0.96</a:t>
                      </a:r>
                      <a:endParaRPr lang="en-US" sz="2400" dirty="0"/>
                    </a:p>
                  </a:txBody>
                  <a:tcPr/>
                </a:tc>
                <a:tc>
                  <a:txBody>
                    <a:bodyPr/>
                    <a:lstStyle/>
                    <a:p>
                      <a:pPr lvl="0" algn="r">
                        <a:buNone/>
                      </a:pPr>
                      <a:r>
                        <a:rPr lang="en-US" sz="2400" b="0" i="0" u="none" strike="noStrike" noProof="0" dirty="0">
                          <a:solidFill>
                            <a:srgbClr val="000000"/>
                          </a:solidFill>
                          <a:latin typeface="Aptos"/>
                        </a:rPr>
                        <a:t>0.92</a:t>
                      </a:r>
                      <a:endParaRPr lang="en-US" sz="2400" dirty="0"/>
                    </a:p>
                  </a:txBody>
                  <a:tcPr/>
                </a:tc>
                <a:tc>
                  <a:txBody>
                    <a:bodyPr/>
                    <a:lstStyle/>
                    <a:p>
                      <a:pPr lvl="0" algn="r">
                        <a:buNone/>
                      </a:pPr>
                      <a:r>
                        <a:rPr lang="en-US" sz="2400" b="0" i="0" u="none" strike="noStrike" noProof="0" dirty="0">
                          <a:solidFill>
                            <a:srgbClr val="000000"/>
                          </a:solidFill>
                          <a:latin typeface="Aptos"/>
                        </a:rPr>
                        <a:t>43739</a:t>
                      </a:r>
                      <a:endParaRPr lang="en-US" sz="2400" dirty="0"/>
                    </a:p>
                  </a:txBody>
                  <a:tcPr/>
                </a:tc>
                <a:extLst>
                  <a:ext uri="{0D108BD9-81ED-4DB2-BD59-A6C34878D82A}">
                    <a16:rowId xmlns:a16="http://schemas.microsoft.com/office/drawing/2014/main" val="2680435299"/>
                  </a:ext>
                </a:extLst>
              </a:tr>
              <a:tr h="477814">
                <a:tc>
                  <a:txBody>
                    <a:bodyPr/>
                    <a:lstStyle/>
                    <a:p>
                      <a:pPr lvl="0" algn="r">
                        <a:lnSpc>
                          <a:spcPct val="100000"/>
                        </a:lnSpc>
                        <a:spcBef>
                          <a:spcPts val="0"/>
                        </a:spcBef>
                        <a:spcAft>
                          <a:spcPts val="0"/>
                        </a:spcAft>
                        <a:buNone/>
                      </a:pPr>
                      <a:r>
                        <a:rPr lang="en-US" sz="2400" b="0" i="0" u="none" strike="noStrike" noProof="0" dirty="0">
                          <a:latin typeface="Aptos"/>
                        </a:rPr>
                        <a:t>1.0</a:t>
                      </a:r>
                    </a:p>
                  </a:txBody>
                  <a:tcPr/>
                </a:tc>
                <a:tc>
                  <a:txBody>
                    <a:bodyPr/>
                    <a:lstStyle/>
                    <a:p>
                      <a:pPr lvl="0" algn="r">
                        <a:buNone/>
                      </a:pPr>
                      <a:r>
                        <a:rPr lang="en-US" sz="2400" b="0" i="0" u="none" strike="noStrike" noProof="0" dirty="0">
                          <a:solidFill>
                            <a:srgbClr val="000000"/>
                          </a:solidFill>
                          <a:latin typeface="Aptos"/>
                        </a:rPr>
                        <a:t>0.43</a:t>
                      </a:r>
                      <a:endParaRPr lang="en-US" sz="2400" dirty="0"/>
                    </a:p>
                  </a:txBody>
                  <a:tcPr/>
                </a:tc>
                <a:tc>
                  <a:txBody>
                    <a:bodyPr/>
                    <a:lstStyle/>
                    <a:p>
                      <a:pPr lvl="0" algn="r">
                        <a:buNone/>
                      </a:pPr>
                      <a:r>
                        <a:rPr lang="en-US" sz="2400" b="0" i="0" u="none" strike="noStrike" noProof="0" dirty="0">
                          <a:solidFill>
                            <a:srgbClr val="000000"/>
                          </a:solidFill>
                          <a:latin typeface="Aptos"/>
                        </a:rPr>
                        <a:t>0.20</a:t>
                      </a:r>
                      <a:endParaRPr lang="en-US" sz="2400" dirty="0"/>
                    </a:p>
                  </a:txBody>
                  <a:tcPr/>
                </a:tc>
                <a:tc>
                  <a:txBody>
                    <a:bodyPr/>
                    <a:lstStyle/>
                    <a:p>
                      <a:pPr lvl="0" algn="r">
                        <a:buNone/>
                      </a:pPr>
                      <a:r>
                        <a:rPr lang="en-US" sz="2400" b="0" i="0" u="none" strike="noStrike" noProof="0" dirty="0">
                          <a:solidFill>
                            <a:srgbClr val="000000"/>
                          </a:solidFill>
                          <a:latin typeface="Aptos"/>
                        </a:rPr>
                        <a:t>0.27</a:t>
                      </a:r>
                      <a:endParaRPr lang="en-US" sz="2400" dirty="0"/>
                    </a:p>
                  </a:txBody>
                  <a:tcPr/>
                </a:tc>
                <a:tc>
                  <a:txBody>
                    <a:bodyPr/>
                    <a:lstStyle/>
                    <a:p>
                      <a:pPr lvl="0" algn="r">
                        <a:buNone/>
                      </a:pPr>
                      <a:r>
                        <a:rPr lang="en-US" sz="2400" b="0" i="0" u="none" strike="noStrike" noProof="0" dirty="0">
                          <a:solidFill>
                            <a:srgbClr val="000000"/>
                          </a:solidFill>
                          <a:latin typeface="Aptos"/>
                        </a:rPr>
                        <a:t>6997</a:t>
                      </a:r>
                      <a:endParaRPr lang="en-US" sz="2400" dirty="0"/>
                    </a:p>
                  </a:txBody>
                  <a:tcPr/>
                </a:tc>
                <a:extLst>
                  <a:ext uri="{0D108BD9-81ED-4DB2-BD59-A6C34878D82A}">
                    <a16:rowId xmlns:a16="http://schemas.microsoft.com/office/drawing/2014/main" val="3660873933"/>
                  </a:ext>
                </a:extLst>
              </a:tr>
              <a:tr h="477814">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869649752"/>
                  </a:ext>
                </a:extLst>
              </a:tr>
              <a:tr h="860064">
                <a:tc>
                  <a:txBody>
                    <a:bodyPr/>
                    <a:lstStyle/>
                    <a:p>
                      <a:pPr lvl="0">
                        <a:buNone/>
                      </a:pPr>
                      <a:r>
                        <a:rPr lang="en-US" sz="2400" b="0" i="0" u="none" strike="noStrike" noProof="0" dirty="0">
                          <a:latin typeface="Aptos"/>
                        </a:rPr>
                        <a:t>accuracy</a:t>
                      </a:r>
                    </a:p>
                  </a:txBody>
                  <a:tcPr/>
                </a:tc>
                <a:tc>
                  <a:txBody>
                    <a:bodyPr/>
                    <a:lstStyle/>
                    <a:p>
                      <a:pPr lvl="0" algn="r">
                        <a:buNone/>
                      </a:pPr>
                      <a:endParaRPr lang="en-US" sz="2400" dirty="0"/>
                    </a:p>
                  </a:txBody>
                  <a:tcPr/>
                </a:tc>
                <a:tc>
                  <a:txBody>
                    <a:bodyPr/>
                    <a:lstStyle/>
                    <a:p>
                      <a:pPr lvl="0" algn="r">
                        <a:buNone/>
                      </a:pP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2404545766"/>
                  </a:ext>
                </a:extLst>
              </a:tr>
              <a:tr h="860064">
                <a:tc>
                  <a:txBody>
                    <a:bodyPr/>
                    <a:lstStyle/>
                    <a:p>
                      <a:pPr lvl="0">
                        <a:buNone/>
                      </a:pPr>
                      <a:r>
                        <a:rPr lang="en-US" sz="2400" b="0" i="0" u="none" strike="noStrike" noProof="0" dirty="0">
                          <a:solidFill>
                            <a:srgbClr val="000000"/>
                          </a:solidFill>
                          <a:latin typeface="Aptos"/>
                        </a:rPr>
                        <a:t>macro avg</a:t>
                      </a:r>
                      <a:endParaRPr lang="en-US" sz="2400" dirty="0"/>
                    </a:p>
                  </a:txBody>
                  <a:tcPr/>
                </a:tc>
                <a:tc>
                  <a:txBody>
                    <a:bodyPr/>
                    <a:lstStyle/>
                    <a:p>
                      <a:pPr lvl="0" algn="r">
                        <a:buNone/>
                      </a:pPr>
                      <a:r>
                        <a:rPr lang="en-US" sz="2400" b="0" i="0" u="none" strike="noStrike" baseline="0" noProof="0" dirty="0">
                          <a:solidFill>
                            <a:srgbClr val="000000"/>
                          </a:solidFill>
                          <a:latin typeface="Aptos"/>
                        </a:rPr>
                        <a:t>0.66</a:t>
                      </a:r>
                      <a:endParaRPr lang="en-US" sz="2400" dirty="0"/>
                    </a:p>
                  </a:txBody>
                  <a:tcPr/>
                </a:tc>
                <a:tc>
                  <a:txBody>
                    <a:bodyPr/>
                    <a:lstStyle/>
                    <a:p>
                      <a:pPr lvl="0" algn="r">
                        <a:buNone/>
                      </a:pPr>
                      <a:r>
                        <a:rPr lang="en-US" sz="2400" b="0" i="0" u="none" strike="noStrike" baseline="0" noProof="0" dirty="0">
                          <a:solidFill>
                            <a:srgbClr val="000000"/>
                          </a:solidFill>
                          <a:latin typeface="Aptos"/>
                        </a:rPr>
                        <a:t>0.58</a:t>
                      </a:r>
                      <a:endParaRPr lang="en-US" sz="2400" dirty="0"/>
                    </a:p>
                  </a:txBody>
                  <a:tcPr/>
                </a:tc>
                <a:tc>
                  <a:txBody>
                    <a:bodyPr/>
                    <a:lstStyle/>
                    <a:p>
                      <a:pPr lvl="0" algn="r">
                        <a:buNone/>
                      </a:pPr>
                      <a:r>
                        <a:rPr lang="en-US" sz="2400" b="0" i="0" u="none" strike="noStrike" baseline="0" noProof="0" dirty="0">
                          <a:solidFill>
                            <a:srgbClr val="000000"/>
                          </a:solidFill>
                          <a:latin typeface="Aptos"/>
                        </a:rPr>
                        <a:t>0.59</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3784705865"/>
                  </a:ext>
                </a:extLst>
              </a:tr>
              <a:tr h="860064">
                <a:tc>
                  <a:txBody>
                    <a:bodyPr/>
                    <a:lstStyle/>
                    <a:p>
                      <a:pPr lvl="0">
                        <a:buNone/>
                      </a:pPr>
                      <a:r>
                        <a:rPr lang="en-US" sz="2400" b="0" i="0" u="none" strike="noStrike" baseline="0" noProof="0" dirty="0">
                          <a:solidFill>
                            <a:srgbClr val="000000"/>
                          </a:solidFill>
                          <a:latin typeface="Aptos"/>
                        </a:rPr>
                        <a:t>weighted avg</a:t>
                      </a:r>
                      <a:endParaRPr lang="en-US" sz="2400" dirty="0"/>
                    </a:p>
                  </a:txBody>
                  <a:tcPr/>
                </a:tc>
                <a:tc>
                  <a:txBody>
                    <a:bodyPr/>
                    <a:lstStyle/>
                    <a:p>
                      <a:pPr lvl="0" algn="r">
                        <a:buNone/>
                      </a:pPr>
                      <a:r>
                        <a:rPr lang="en-US" sz="2400" b="0" i="0" u="none" strike="noStrike" baseline="0" noProof="0" dirty="0">
                          <a:solidFill>
                            <a:srgbClr val="000000"/>
                          </a:solidFill>
                          <a:latin typeface="Aptos"/>
                        </a:rPr>
                        <a:t>0.82</a:t>
                      </a: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noProof="0" dirty="0">
                          <a:latin typeface="Aptos"/>
                        </a:rPr>
                        <a:t>50736</a:t>
                      </a:r>
                      <a:endParaRPr lang="en-US" sz="2400" dirty="0"/>
                    </a:p>
                  </a:txBody>
                  <a:tcPr/>
                </a:tc>
                <a:extLst>
                  <a:ext uri="{0D108BD9-81ED-4DB2-BD59-A6C34878D82A}">
                    <a16:rowId xmlns:a16="http://schemas.microsoft.com/office/drawing/2014/main" val="151787966"/>
                  </a:ext>
                </a:extLst>
              </a:tr>
            </a:tbl>
          </a:graphicData>
        </a:graphic>
      </p:graphicFrame>
    </p:spTree>
    <p:extLst>
      <p:ext uri="{BB962C8B-B14F-4D97-AF65-F5344CB8AC3E}">
        <p14:creationId xmlns:p14="http://schemas.microsoft.com/office/powerpoint/2010/main" val="76372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D5F-9A70-D7E3-C0E6-0F2E1D73B0A7}"/>
              </a:ext>
            </a:extLst>
          </p:cNvPr>
          <p:cNvSpPr>
            <a:spLocks noGrp="1"/>
          </p:cNvSpPr>
          <p:nvPr>
            <p:ph type="title"/>
          </p:nvPr>
        </p:nvSpPr>
        <p:spPr>
          <a:xfrm>
            <a:off x="838200" y="365125"/>
            <a:ext cx="10961914" cy="1358220"/>
          </a:xfrm>
        </p:spPr>
        <p:txBody>
          <a:bodyPr/>
          <a:lstStyle/>
          <a:p>
            <a:r>
              <a:rPr lang="en-US" dirty="0"/>
              <a:t>Output of Logistic Regression Model Evaluation </a:t>
            </a:r>
          </a:p>
        </p:txBody>
      </p:sp>
      <p:graphicFrame>
        <p:nvGraphicFramePr>
          <p:cNvPr id="4" name="Table 3">
            <a:extLst>
              <a:ext uri="{FF2B5EF4-FFF2-40B4-BE49-F238E27FC236}">
                <a16:creationId xmlns:a16="http://schemas.microsoft.com/office/drawing/2014/main" id="{93440C59-5698-F322-0FE7-3670EE42D94F}"/>
              </a:ext>
            </a:extLst>
          </p:cNvPr>
          <p:cNvGraphicFramePr>
            <a:graphicFrameLocks noGrp="1"/>
          </p:cNvGraphicFramePr>
          <p:nvPr>
            <p:extLst>
              <p:ext uri="{D42A27DB-BD31-4B8C-83A1-F6EECF244321}">
                <p14:modId xmlns:p14="http://schemas.microsoft.com/office/powerpoint/2010/main" val="1575353972"/>
              </p:ext>
            </p:extLst>
          </p:nvPr>
        </p:nvGraphicFramePr>
        <p:xfrm>
          <a:off x="1036320" y="1494536"/>
          <a:ext cx="9539645" cy="3955028"/>
        </p:xfrm>
        <a:graphic>
          <a:graphicData uri="http://schemas.openxmlformats.org/drawingml/2006/table">
            <a:tbl>
              <a:tblPr firstRow="1" bandRow="1">
                <a:tableStyleId>{5C22544A-7EE6-4342-B048-85BDC9FD1C3A}</a:tableStyleId>
              </a:tblPr>
              <a:tblGrid>
                <a:gridCol w="1907929">
                  <a:extLst>
                    <a:ext uri="{9D8B030D-6E8A-4147-A177-3AD203B41FA5}">
                      <a16:colId xmlns:a16="http://schemas.microsoft.com/office/drawing/2014/main" val="1890528426"/>
                    </a:ext>
                  </a:extLst>
                </a:gridCol>
                <a:gridCol w="1907929">
                  <a:extLst>
                    <a:ext uri="{9D8B030D-6E8A-4147-A177-3AD203B41FA5}">
                      <a16:colId xmlns:a16="http://schemas.microsoft.com/office/drawing/2014/main" val="2632376615"/>
                    </a:ext>
                  </a:extLst>
                </a:gridCol>
                <a:gridCol w="1907929">
                  <a:extLst>
                    <a:ext uri="{9D8B030D-6E8A-4147-A177-3AD203B41FA5}">
                      <a16:colId xmlns:a16="http://schemas.microsoft.com/office/drawing/2014/main" val="1942838401"/>
                    </a:ext>
                  </a:extLst>
                </a:gridCol>
                <a:gridCol w="1907929">
                  <a:extLst>
                    <a:ext uri="{9D8B030D-6E8A-4147-A177-3AD203B41FA5}">
                      <a16:colId xmlns:a16="http://schemas.microsoft.com/office/drawing/2014/main" val="3067364096"/>
                    </a:ext>
                  </a:extLst>
                </a:gridCol>
                <a:gridCol w="1907929">
                  <a:extLst>
                    <a:ext uri="{9D8B030D-6E8A-4147-A177-3AD203B41FA5}">
                      <a16:colId xmlns:a16="http://schemas.microsoft.com/office/drawing/2014/main" val="2844192221"/>
                    </a:ext>
                  </a:extLst>
                </a:gridCol>
              </a:tblGrid>
              <a:tr h="565004">
                <a:tc>
                  <a:txBody>
                    <a:bodyPr/>
                    <a:lstStyle/>
                    <a:p>
                      <a:endParaRPr lang="en-US" sz="2400" dirty="0"/>
                    </a:p>
                  </a:txBody>
                  <a:tcPr/>
                </a:tc>
                <a:tc>
                  <a:txBody>
                    <a:bodyPr/>
                    <a:lstStyle/>
                    <a:p>
                      <a:pPr lvl="0">
                        <a:buNone/>
                      </a:pPr>
                      <a:r>
                        <a:rPr lang="en-US" sz="2400" b="0" i="0" u="none" strike="noStrike" noProof="0" dirty="0">
                          <a:latin typeface="Aptos"/>
                        </a:rPr>
                        <a:t>precision </a:t>
                      </a:r>
                      <a:endParaRPr lang="en-US" sz="2400" dirty="0"/>
                    </a:p>
                  </a:txBody>
                  <a:tcPr/>
                </a:tc>
                <a:tc>
                  <a:txBody>
                    <a:bodyPr/>
                    <a:lstStyle/>
                    <a:p>
                      <a:pPr lvl="0">
                        <a:buNone/>
                      </a:pPr>
                      <a:r>
                        <a:rPr lang="en-US" sz="2400" b="0" i="0" u="none" strike="noStrike" noProof="0" dirty="0">
                          <a:latin typeface="Aptos"/>
                        </a:rPr>
                        <a:t>recall  </a:t>
                      </a:r>
                      <a:endParaRPr lang="en-US" sz="2400" dirty="0"/>
                    </a:p>
                  </a:txBody>
                  <a:tcPr/>
                </a:tc>
                <a:tc>
                  <a:txBody>
                    <a:bodyPr/>
                    <a:lstStyle/>
                    <a:p>
                      <a:pPr lvl="0">
                        <a:buNone/>
                      </a:pPr>
                      <a:r>
                        <a:rPr lang="en-US" sz="2400" b="0" i="0" u="none" strike="noStrike" noProof="0" dirty="0">
                          <a:latin typeface="Aptos"/>
                        </a:rPr>
                        <a:t>f1-score </a:t>
                      </a:r>
                      <a:endParaRPr lang="en-US" sz="2400" dirty="0"/>
                    </a:p>
                  </a:txBody>
                  <a:tcPr/>
                </a:tc>
                <a:tc>
                  <a:txBody>
                    <a:bodyPr/>
                    <a:lstStyle/>
                    <a:p>
                      <a:pPr lvl="0">
                        <a:buNone/>
                      </a:pPr>
                      <a:r>
                        <a:rPr lang="en-US" sz="2400" b="0" i="0" u="none" strike="noStrike" noProof="0" dirty="0">
                          <a:latin typeface="Aptos"/>
                        </a:rPr>
                        <a:t>support</a:t>
                      </a:r>
                      <a:endParaRPr lang="en-US" sz="2400" dirty="0"/>
                    </a:p>
                  </a:txBody>
                  <a:tcPr/>
                </a:tc>
                <a:extLst>
                  <a:ext uri="{0D108BD9-81ED-4DB2-BD59-A6C34878D82A}">
                    <a16:rowId xmlns:a16="http://schemas.microsoft.com/office/drawing/2014/main" val="1659378833"/>
                  </a:ext>
                </a:extLst>
              </a:tr>
              <a:tr h="565004">
                <a:tc>
                  <a:txBody>
                    <a:bodyPr/>
                    <a:lstStyle/>
                    <a:p>
                      <a:pPr lvl="0" algn="r">
                        <a:lnSpc>
                          <a:spcPct val="100000"/>
                        </a:lnSpc>
                        <a:spcBef>
                          <a:spcPts val="0"/>
                        </a:spcBef>
                        <a:spcAft>
                          <a:spcPts val="0"/>
                        </a:spcAft>
                        <a:buNone/>
                      </a:pPr>
                      <a:r>
                        <a:rPr lang="en-US" sz="2400" b="0" i="0" u="none" strike="noStrike" noProof="0" dirty="0">
                          <a:latin typeface="Aptos"/>
                        </a:rPr>
                        <a:t>0.0</a:t>
                      </a:r>
                    </a:p>
                  </a:txBody>
                  <a:tcPr/>
                </a:tc>
                <a:tc>
                  <a:txBody>
                    <a:bodyPr/>
                    <a:lstStyle/>
                    <a:p>
                      <a:pPr lvl="0" algn="r">
                        <a:buNone/>
                      </a:pPr>
                      <a:r>
                        <a:rPr lang="en-US" sz="2400" b="0" i="0" u="none" strike="noStrike" noProof="0" dirty="0">
                          <a:solidFill>
                            <a:srgbClr val="000000"/>
                          </a:solidFill>
                          <a:latin typeface="Aptos"/>
                        </a:rPr>
                        <a:t>0.88</a:t>
                      </a:r>
                      <a:endParaRPr lang="en-US" sz="2400" dirty="0"/>
                    </a:p>
                  </a:txBody>
                  <a:tcPr/>
                </a:tc>
                <a:tc>
                  <a:txBody>
                    <a:bodyPr/>
                    <a:lstStyle/>
                    <a:p>
                      <a:pPr lvl="0" algn="r">
                        <a:buNone/>
                      </a:pPr>
                      <a:r>
                        <a:rPr lang="en-US" sz="2400" b="0" i="0" u="none" strike="noStrike" noProof="0" dirty="0">
                          <a:solidFill>
                            <a:srgbClr val="000000"/>
                          </a:solidFill>
                          <a:latin typeface="Aptos"/>
                        </a:rPr>
                        <a:t>0.98</a:t>
                      </a:r>
                      <a:endParaRPr lang="en-US" sz="2400" dirty="0"/>
                    </a:p>
                  </a:txBody>
                  <a:tcPr/>
                </a:tc>
                <a:tc>
                  <a:txBody>
                    <a:bodyPr/>
                    <a:lstStyle/>
                    <a:p>
                      <a:pPr lvl="0" algn="r">
                        <a:buNone/>
                      </a:pPr>
                      <a:r>
                        <a:rPr lang="en-US" sz="2400" b="0" i="0" u="none" strike="noStrike" noProof="0" dirty="0">
                          <a:solidFill>
                            <a:srgbClr val="000000"/>
                          </a:solidFill>
                          <a:latin typeface="Aptos"/>
                        </a:rPr>
                        <a:t>0.93</a:t>
                      </a:r>
                      <a:endParaRPr lang="en-US" sz="2400" dirty="0"/>
                    </a:p>
                  </a:txBody>
                  <a:tcPr/>
                </a:tc>
                <a:tc>
                  <a:txBody>
                    <a:bodyPr/>
                    <a:lstStyle/>
                    <a:p>
                      <a:pPr lvl="0" algn="r">
                        <a:buNone/>
                      </a:pPr>
                      <a:r>
                        <a:rPr lang="en-US" sz="2400" b="0" i="0" u="none" strike="noStrike" noProof="0" dirty="0">
                          <a:solidFill>
                            <a:srgbClr val="000000"/>
                          </a:solidFill>
                          <a:latin typeface="Aptos"/>
                        </a:rPr>
                        <a:t>43739</a:t>
                      </a:r>
                      <a:endParaRPr lang="en-US" sz="2400" dirty="0"/>
                    </a:p>
                  </a:txBody>
                  <a:tcPr/>
                </a:tc>
                <a:extLst>
                  <a:ext uri="{0D108BD9-81ED-4DB2-BD59-A6C34878D82A}">
                    <a16:rowId xmlns:a16="http://schemas.microsoft.com/office/drawing/2014/main" val="2680435299"/>
                  </a:ext>
                </a:extLst>
              </a:tr>
              <a:tr h="565004">
                <a:tc>
                  <a:txBody>
                    <a:bodyPr/>
                    <a:lstStyle/>
                    <a:p>
                      <a:pPr lvl="0" algn="r">
                        <a:lnSpc>
                          <a:spcPct val="100000"/>
                        </a:lnSpc>
                        <a:spcBef>
                          <a:spcPts val="0"/>
                        </a:spcBef>
                        <a:spcAft>
                          <a:spcPts val="0"/>
                        </a:spcAft>
                        <a:buNone/>
                      </a:pPr>
                      <a:r>
                        <a:rPr lang="en-US" sz="2400" b="0" i="0" u="none" strike="noStrike" noProof="0" dirty="0">
                          <a:latin typeface="Aptos"/>
                        </a:rPr>
                        <a:t>1.0</a:t>
                      </a:r>
                    </a:p>
                  </a:txBody>
                  <a:tcPr/>
                </a:tc>
                <a:tc>
                  <a:txBody>
                    <a:bodyPr/>
                    <a:lstStyle/>
                    <a:p>
                      <a:pPr lvl="0" algn="r">
                        <a:buNone/>
                      </a:pPr>
                      <a:r>
                        <a:rPr lang="en-US" sz="2400" b="0" i="0" u="none" strike="noStrike" noProof="0" dirty="0">
                          <a:solidFill>
                            <a:srgbClr val="000000"/>
                          </a:solidFill>
                          <a:latin typeface="Aptos"/>
                        </a:rPr>
                        <a:t>0.54</a:t>
                      </a:r>
                      <a:endParaRPr lang="en-US" sz="2400" dirty="0"/>
                    </a:p>
                  </a:txBody>
                  <a:tcPr/>
                </a:tc>
                <a:tc>
                  <a:txBody>
                    <a:bodyPr/>
                    <a:lstStyle/>
                    <a:p>
                      <a:pPr lvl="0" algn="r">
                        <a:buNone/>
                      </a:pPr>
                      <a:r>
                        <a:rPr lang="en-US" sz="2400" b="0" i="0" u="none" strike="noStrike" noProof="0" dirty="0">
                          <a:solidFill>
                            <a:srgbClr val="000000"/>
                          </a:solidFill>
                          <a:latin typeface="Aptos"/>
                        </a:rPr>
                        <a:t>0.17</a:t>
                      </a:r>
                      <a:endParaRPr lang="en-US" sz="2400" dirty="0"/>
                    </a:p>
                  </a:txBody>
                  <a:tcPr/>
                </a:tc>
                <a:tc>
                  <a:txBody>
                    <a:bodyPr/>
                    <a:lstStyle/>
                    <a:p>
                      <a:pPr lvl="0" algn="r">
                        <a:buNone/>
                      </a:pPr>
                      <a:r>
                        <a:rPr lang="en-US" sz="2400" b="0" i="0" u="none" strike="noStrike" noProof="0" dirty="0">
                          <a:solidFill>
                            <a:srgbClr val="000000"/>
                          </a:solidFill>
                          <a:latin typeface="Aptos"/>
                        </a:rPr>
                        <a:t>0.25</a:t>
                      </a:r>
                      <a:endParaRPr lang="en-US" sz="2400" dirty="0"/>
                    </a:p>
                  </a:txBody>
                  <a:tcPr/>
                </a:tc>
                <a:tc>
                  <a:txBody>
                    <a:bodyPr/>
                    <a:lstStyle/>
                    <a:p>
                      <a:pPr lvl="0" algn="r">
                        <a:buNone/>
                      </a:pPr>
                      <a:r>
                        <a:rPr lang="en-US" sz="2400" b="0" i="0" u="none" strike="noStrike" noProof="0" dirty="0">
                          <a:solidFill>
                            <a:srgbClr val="000000"/>
                          </a:solidFill>
                          <a:latin typeface="Aptos"/>
                        </a:rPr>
                        <a:t>6997</a:t>
                      </a:r>
                      <a:endParaRPr lang="en-US" sz="2400" dirty="0"/>
                    </a:p>
                  </a:txBody>
                  <a:tcPr/>
                </a:tc>
                <a:extLst>
                  <a:ext uri="{0D108BD9-81ED-4DB2-BD59-A6C34878D82A}">
                    <a16:rowId xmlns:a16="http://schemas.microsoft.com/office/drawing/2014/main" val="3660873933"/>
                  </a:ext>
                </a:extLst>
              </a:tr>
              <a:tr h="565004">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869649752"/>
                  </a:ext>
                </a:extLst>
              </a:tr>
              <a:tr h="565004">
                <a:tc>
                  <a:txBody>
                    <a:bodyPr/>
                    <a:lstStyle/>
                    <a:p>
                      <a:pPr lvl="0">
                        <a:buNone/>
                      </a:pPr>
                      <a:r>
                        <a:rPr lang="en-US" sz="2400" b="0" i="0" u="none" strike="noStrike" noProof="0" dirty="0">
                          <a:latin typeface="Aptos"/>
                        </a:rPr>
                        <a:t>accuracy</a:t>
                      </a:r>
                    </a:p>
                  </a:txBody>
                  <a:tcPr/>
                </a:tc>
                <a:tc>
                  <a:txBody>
                    <a:bodyPr/>
                    <a:lstStyle/>
                    <a:p>
                      <a:pPr lvl="0" algn="r">
                        <a:buNone/>
                      </a:pPr>
                      <a:endParaRPr lang="en-US" sz="2400" dirty="0"/>
                    </a:p>
                  </a:txBody>
                  <a:tcPr/>
                </a:tc>
                <a:tc>
                  <a:txBody>
                    <a:bodyPr/>
                    <a:lstStyle/>
                    <a:p>
                      <a:pPr lvl="0" algn="r">
                        <a:buNone/>
                      </a:pPr>
                      <a:endParaRPr lang="en-US" sz="2400" dirty="0"/>
                    </a:p>
                  </a:txBody>
                  <a:tcPr/>
                </a:tc>
                <a:tc>
                  <a:txBody>
                    <a:bodyPr/>
                    <a:lstStyle/>
                    <a:p>
                      <a:pPr lvl="0" algn="r">
                        <a:buNone/>
                      </a:pPr>
                      <a:r>
                        <a:rPr lang="en-US" sz="2400" b="0" i="0" u="none" strike="noStrike" baseline="0" noProof="0" dirty="0">
                          <a:solidFill>
                            <a:srgbClr val="000000"/>
                          </a:solidFill>
                          <a:latin typeface="Aptos"/>
                        </a:rPr>
                        <a:t>0.87</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2404545766"/>
                  </a:ext>
                </a:extLst>
              </a:tr>
              <a:tr h="565004">
                <a:tc>
                  <a:txBody>
                    <a:bodyPr/>
                    <a:lstStyle/>
                    <a:p>
                      <a:pPr lvl="0">
                        <a:buNone/>
                      </a:pPr>
                      <a:r>
                        <a:rPr lang="en-US" sz="2400" b="0" i="0" u="none" strike="noStrike" noProof="0" dirty="0">
                          <a:solidFill>
                            <a:srgbClr val="000000"/>
                          </a:solidFill>
                          <a:latin typeface="Aptos"/>
                        </a:rPr>
                        <a:t>macro avg</a:t>
                      </a:r>
                      <a:endParaRPr lang="en-US" sz="2400" dirty="0"/>
                    </a:p>
                  </a:txBody>
                  <a:tcPr/>
                </a:tc>
                <a:tc>
                  <a:txBody>
                    <a:bodyPr/>
                    <a:lstStyle/>
                    <a:p>
                      <a:pPr lvl="0" algn="r">
                        <a:buNone/>
                      </a:pPr>
                      <a:r>
                        <a:rPr lang="en-US" sz="2400" b="0" i="0" u="none" strike="noStrike" baseline="0" noProof="0" dirty="0">
                          <a:solidFill>
                            <a:srgbClr val="000000"/>
                          </a:solidFill>
                          <a:latin typeface="Aptos"/>
                        </a:rPr>
                        <a:t>0.71</a:t>
                      </a:r>
                      <a:endParaRPr lang="en-US" sz="2400" dirty="0"/>
                    </a:p>
                  </a:txBody>
                  <a:tcPr/>
                </a:tc>
                <a:tc>
                  <a:txBody>
                    <a:bodyPr/>
                    <a:lstStyle/>
                    <a:p>
                      <a:pPr lvl="0" algn="r">
                        <a:buNone/>
                      </a:pPr>
                      <a:r>
                        <a:rPr lang="en-US" sz="2400" b="0" i="0" u="none" strike="noStrike" baseline="0" noProof="0" dirty="0">
                          <a:solidFill>
                            <a:srgbClr val="000000"/>
                          </a:solidFill>
                          <a:latin typeface="Aptos"/>
                        </a:rPr>
                        <a:t>0.57</a:t>
                      </a:r>
                      <a:endParaRPr lang="en-US" sz="2400" dirty="0"/>
                    </a:p>
                  </a:txBody>
                  <a:tcPr/>
                </a:tc>
                <a:tc>
                  <a:txBody>
                    <a:bodyPr/>
                    <a:lstStyle/>
                    <a:p>
                      <a:pPr lvl="0" algn="r">
                        <a:buNone/>
                      </a:pPr>
                      <a:r>
                        <a:rPr lang="en-US" sz="2400" b="0" i="0" u="none" strike="noStrike" baseline="0" noProof="0" dirty="0">
                          <a:solidFill>
                            <a:srgbClr val="000000"/>
                          </a:solidFill>
                          <a:latin typeface="Aptos"/>
                        </a:rPr>
                        <a:t>0.59</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3784705865"/>
                  </a:ext>
                </a:extLst>
              </a:tr>
              <a:tr h="565004">
                <a:tc>
                  <a:txBody>
                    <a:bodyPr/>
                    <a:lstStyle/>
                    <a:p>
                      <a:pPr lvl="0">
                        <a:buNone/>
                      </a:pPr>
                      <a:r>
                        <a:rPr lang="en-US" sz="2400" b="0" i="0" u="none" strike="noStrike" baseline="0" noProof="0" dirty="0">
                          <a:solidFill>
                            <a:srgbClr val="000000"/>
                          </a:solidFill>
                          <a:latin typeface="Aptos"/>
                        </a:rPr>
                        <a:t>weighted avg</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baseline="0" noProof="0" dirty="0">
                          <a:solidFill>
                            <a:srgbClr val="000000"/>
                          </a:solidFill>
                          <a:latin typeface="Aptos"/>
                        </a:rPr>
                        <a:t>0.87</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noProof="0" dirty="0">
                          <a:latin typeface="Aptos"/>
                        </a:rPr>
                        <a:t>50736</a:t>
                      </a:r>
                      <a:endParaRPr lang="en-US" sz="2400" dirty="0"/>
                    </a:p>
                  </a:txBody>
                  <a:tcPr/>
                </a:tc>
                <a:extLst>
                  <a:ext uri="{0D108BD9-81ED-4DB2-BD59-A6C34878D82A}">
                    <a16:rowId xmlns:a16="http://schemas.microsoft.com/office/drawing/2014/main" val="151787966"/>
                  </a:ext>
                </a:extLst>
              </a:tr>
            </a:tbl>
          </a:graphicData>
        </a:graphic>
      </p:graphicFrame>
    </p:spTree>
    <p:extLst>
      <p:ext uri="{BB962C8B-B14F-4D97-AF65-F5344CB8AC3E}">
        <p14:creationId xmlns:p14="http://schemas.microsoft.com/office/powerpoint/2010/main" val="102620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Data Preparation / Exploration</a:t>
            </a:r>
            <a:endParaRPr lang="en-US" sz="4000">
              <a:solidFill>
                <a:srgbClr val="FFFFFF"/>
              </a:solidFill>
              <a:cs typeface="Aria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300">
                <a:latin typeface="Arial"/>
                <a:cs typeface="Arial"/>
              </a:rPr>
              <a:t>Basic Information</a:t>
            </a:r>
            <a:endParaRPr lang="en-US" sz="1300">
              <a:latin typeface="Aptos" panose="020B0004020202020204"/>
              <a:cs typeface="Arial"/>
            </a:endParaRPr>
          </a:p>
          <a:p>
            <a:pPr lvl="1">
              <a:buFont typeface="Courier New" panose="020B0604020202020204" pitchFamily="34" charset="0"/>
              <a:buChar char="o"/>
            </a:pPr>
            <a:r>
              <a:rPr lang="en-US" sz="1300">
                <a:latin typeface="Arial"/>
                <a:cs typeface="Arial"/>
              </a:rPr>
              <a:t>Dataset source -</a:t>
            </a:r>
            <a:r>
              <a:rPr lang="en-US" sz="1300">
                <a:latin typeface="Arial"/>
                <a:ea typeface="+mn-lt"/>
                <a:cs typeface="Arial"/>
              </a:rPr>
              <a:t>https://www.kaggle.com/code/alexteboul/diabetes-health-indicators-dataset-notebook</a:t>
            </a:r>
            <a:r>
              <a:rPr lang="en-US" sz="1300">
                <a:latin typeface="Arial"/>
                <a:cs typeface="Arial"/>
              </a:rPr>
              <a:t>/input</a:t>
            </a:r>
            <a:endParaRPr lang="en-US" sz="1300">
              <a:latin typeface="Aptos" panose="020B0004020202020204"/>
              <a:cs typeface="Arial"/>
            </a:endParaRPr>
          </a:p>
          <a:p>
            <a:pPr lvl="1">
              <a:buFont typeface="Courier New,monospace" panose="020B0604020202020204" pitchFamily="34" charset="0"/>
              <a:buChar char="o"/>
            </a:pPr>
            <a:r>
              <a:rPr lang="en-US" sz="1300">
                <a:latin typeface="Arial"/>
                <a:cs typeface="Arial"/>
              </a:rPr>
              <a:t>Background understanding - </a:t>
            </a:r>
            <a:r>
              <a:rPr lang="en-US" sz="1300">
                <a:latin typeface="Arial"/>
                <a:ea typeface="+mn-lt"/>
                <a:cs typeface="Arial"/>
              </a:rPr>
              <a:t>The Behavioral Risk Factor Surveillance System (BRFSS)</a:t>
            </a:r>
            <a:endParaRPr lang="en-US" sz="1300">
              <a:latin typeface="Aptos" panose="020B0004020202020204"/>
              <a:cs typeface="Arial"/>
            </a:endParaRPr>
          </a:p>
          <a:p>
            <a:pPr lvl="1">
              <a:buFont typeface="Courier New,monospace" panose="020B0604020202020204" pitchFamily="34" charset="0"/>
              <a:buChar char="o"/>
            </a:pPr>
            <a:r>
              <a:rPr lang="en-US" sz="1300">
                <a:latin typeface="Arial"/>
                <a:cs typeface="Arial"/>
              </a:rPr>
              <a:t>Data Understanding - </a:t>
            </a:r>
            <a:r>
              <a:rPr lang="en-US" sz="1300">
                <a:latin typeface="Arial"/>
                <a:ea typeface="+mn-lt"/>
                <a:cs typeface="Arial"/>
              </a:rPr>
              <a:t>2015 Codebook Report</a:t>
            </a:r>
          </a:p>
          <a:p>
            <a:r>
              <a:rPr lang="en-US" sz="1300">
                <a:latin typeface="Arial"/>
                <a:cs typeface="Arial"/>
              </a:rPr>
              <a:t>Dataset review and analysis</a:t>
            </a:r>
          </a:p>
          <a:p>
            <a:pPr lvl="1">
              <a:buFont typeface="Courier New" panose="020B0604020202020204" pitchFamily="34" charset="0"/>
              <a:buChar char="o"/>
            </a:pPr>
            <a:r>
              <a:rPr lang="en-US" sz="1300">
                <a:latin typeface="Arial"/>
                <a:cs typeface="Arial"/>
              </a:rPr>
              <a:t>Data Selection – Year 2015, latest in the records.</a:t>
            </a:r>
          </a:p>
          <a:p>
            <a:pPr lvl="1">
              <a:buFont typeface="Courier New" panose="020B0604020202020204" pitchFamily="34" charset="0"/>
              <a:buChar char="o"/>
            </a:pPr>
            <a:r>
              <a:rPr lang="en-US" sz="1300">
                <a:latin typeface="Arial"/>
                <a:cs typeface="Arial"/>
              </a:rPr>
              <a:t>Data Cleaning</a:t>
            </a:r>
          </a:p>
          <a:p>
            <a:pPr lvl="2">
              <a:buFont typeface="Wingdings" panose="020B0604020202020204" pitchFamily="34" charset="0"/>
              <a:buChar char="§"/>
            </a:pPr>
            <a:r>
              <a:rPr lang="en-US" sz="1300">
                <a:latin typeface="Arial"/>
                <a:cs typeface="Arial"/>
              </a:rPr>
              <a:t>From 400K records to 250K records</a:t>
            </a:r>
          </a:p>
          <a:p>
            <a:pPr lvl="2">
              <a:buFont typeface="Wingdings" panose="020B0604020202020204" pitchFamily="34" charset="0"/>
              <a:buChar char="§"/>
            </a:pPr>
            <a:r>
              <a:rPr lang="en-US" sz="1300">
                <a:latin typeface="Arial"/>
                <a:cs typeface="Arial"/>
              </a:rPr>
              <a:t>From 330 Columns to 22 Columns</a:t>
            </a:r>
          </a:p>
          <a:p>
            <a:pPr lvl="1">
              <a:buFont typeface="Courier New,monospace" panose="020B0604020202020204" pitchFamily="34" charset="0"/>
              <a:buChar char="o"/>
            </a:pPr>
            <a:r>
              <a:rPr lang="en-US" sz="1300">
                <a:latin typeface="Arial"/>
                <a:cs typeface="Arial"/>
              </a:rPr>
              <a:t>Data preprocessing</a:t>
            </a:r>
            <a:endParaRPr lang="en-US" sz="1300">
              <a:latin typeface="Aptos" panose="020B0004020202020204"/>
              <a:cs typeface="Arial"/>
            </a:endParaRPr>
          </a:p>
          <a:p>
            <a:pPr lvl="2">
              <a:buFont typeface="Wingdings" panose="020B0604020202020204" pitchFamily="34" charset="0"/>
              <a:buChar char="§"/>
            </a:pPr>
            <a:r>
              <a:rPr lang="en-US" sz="1300">
                <a:latin typeface="Arial"/>
                <a:cs typeface="Arial"/>
              </a:rPr>
              <a:t>Define Positive (value = 1) and Negative (value = 0) value for the data</a:t>
            </a:r>
          </a:p>
          <a:p>
            <a:pPr lvl="1">
              <a:buFont typeface="Courier New,monospace" panose="020B0604020202020204" pitchFamily="34" charset="0"/>
              <a:buChar char="o"/>
            </a:pPr>
            <a:r>
              <a:rPr lang="en-US" sz="1300">
                <a:latin typeface="Arial"/>
                <a:cs typeface="Arial"/>
              </a:rPr>
              <a:t>Data exploratory analysis</a:t>
            </a:r>
            <a:endParaRPr lang="en-US" sz="1300"/>
          </a:p>
          <a:p>
            <a:pPr lvl="2">
              <a:buFont typeface="Wingdings" panose="020B0604020202020204" pitchFamily="34" charset="0"/>
              <a:buChar char="§"/>
            </a:pPr>
            <a:r>
              <a:rPr lang="en-US" sz="1300">
                <a:latin typeface="Arial"/>
                <a:cs typeface="Arial"/>
              </a:rPr>
              <a:t>Analyst Data including the correlation of features/columns</a:t>
            </a:r>
          </a:p>
          <a:p>
            <a:r>
              <a:rPr lang="en-US" sz="1300">
                <a:latin typeface="Arial"/>
                <a:cs typeface="Arial"/>
              </a:rPr>
              <a:t>Outputs – prepare data for modeling</a:t>
            </a:r>
          </a:p>
          <a:p>
            <a:pPr lvl="1">
              <a:buFont typeface="Courier New" panose="020B0604020202020204" pitchFamily="34" charset="0"/>
              <a:buChar char="o"/>
            </a:pPr>
            <a:r>
              <a:rPr lang="en-US" sz="1300">
                <a:latin typeface="Arial"/>
                <a:cs typeface="Arial"/>
              </a:rPr>
              <a:t>Cleaned dataset with original diabetes status</a:t>
            </a:r>
          </a:p>
          <a:p>
            <a:pPr lvl="2">
              <a:buFont typeface="Wingdings" panose="020B0604020202020204" pitchFamily="34" charset="0"/>
              <a:buChar char="§"/>
            </a:pPr>
            <a:r>
              <a:rPr lang="en-US" sz="1300">
                <a:latin typeface="Arial"/>
                <a:cs typeface="Arial"/>
              </a:rPr>
              <a:t>Positive, Negative &amp; prediabetes </a:t>
            </a:r>
          </a:p>
          <a:p>
            <a:pPr lvl="1">
              <a:buFont typeface="Courier New" panose="020B0604020202020204" pitchFamily="34" charset="0"/>
              <a:buChar char="o"/>
            </a:pPr>
            <a:r>
              <a:rPr lang="en-US" sz="1300">
                <a:latin typeface="Arial"/>
                <a:cs typeface="Arial"/>
              </a:rPr>
              <a:t>Cleaned dataset with binary diabetes status.</a:t>
            </a:r>
          </a:p>
          <a:p>
            <a:pPr lvl="2">
              <a:buFont typeface="Wingdings" panose="020B0604020202020204" pitchFamily="34" charset="0"/>
              <a:buChar char="§"/>
            </a:pPr>
            <a:r>
              <a:rPr lang="en-US" sz="1300">
                <a:latin typeface="Arial"/>
                <a:cs typeface="Arial"/>
              </a:rPr>
              <a:t>Positive &amp; Negative (converted prediabetes to negative)</a:t>
            </a:r>
          </a:p>
          <a:p>
            <a:pPr lvl="1">
              <a:buFont typeface="Courier New" panose="020B0604020202020204" pitchFamily="34" charset="0"/>
              <a:buChar char="o"/>
            </a:pPr>
            <a:r>
              <a:rPr lang="en-US" sz="1300">
                <a:latin typeface="Arial"/>
                <a:cs typeface="Arial"/>
              </a:rPr>
              <a:t>Cleaned dataset with 50% balanced outcome</a:t>
            </a:r>
          </a:p>
          <a:p>
            <a:pPr lvl="2">
              <a:buFont typeface="Wingdings" panose="020B0604020202020204" pitchFamily="34" charset="0"/>
              <a:buChar char="§"/>
            </a:pPr>
            <a:r>
              <a:rPr lang="en-US" sz="1300">
                <a:latin typeface="Arial"/>
                <a:cs typeface="Arial"/>
              </a:rPr>
              <a:t>Added 40K random record for  non-diabetes </a:t>
            </a:r>
          </a:p>
          <a:p>
            <a:pPr lvl="2">
              <a:buFont typeface="Wingdings" panose="020B0604020202020204" pitchFamily="34" charset="0"/>
              <a:buChar char="§"/>
            </a:pPr>
            <a:endParaRPr lang="en-US" sz="1300">
              <a:latin typeface="Arial"/>
              <a:cs typeface="Arial"/>
            </a:endParaRPr>
          </a:p>
          <a:p>
            <a:endParaRPr lang="en-US" sz="1300">
              <a:latin typeface="Arial"/>
              <a:cs typeface="Arial"/>
            </a:endParaRPr>
          </a:p>
        </p:txBody>
      </p:sp>
    </p:spTree>
    <p:extLst>
      <p:ext uri="{BB962C8B-B14F-4D97-AF65-F5344CB8AC3E}">
        <p14:creationId xmlns:p14="http://schemas.microsoft.com/office/powerpoint/2010/main" val="2020798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D5F-9A70-D7E3-C0E6-0F2E1D73B0A7}"/>
              </a:ext>
            </a:extLst>
          </p:cNvPr>
          <p:cNvSpPr>
            <a:spLocks noGrp="1"/>
          </p:cNvSpPr>
          <p:nvPr>
            <p:ph type="title"/>
          </p:nvPr>
        </p:nvSpPr>
        <p:spPr/>
        <p:txBody>
          <a:bodyPr/>
          <a:lstStyle/>
          <a:p>
            <a:r>
              <a:rPr lang="en-US" dirty="0"/>
              <a:t>Output of KNN Model Evaluation </a:t>
            </a:r>
          </a:p>
        </p:txBody>
      </p:sp>
      <p:graphicFrame>
        <p:nvGraphicFramePr>
          <p:cNvPr id="4" name="Table 3">
            <a:extLst>
              <a:ext uri="{FF2B5EF4-FFF2-40B4-BE49-F238E27FC236}">
                <a16:creationId xmlns:a16="http://schemas.microsoft.com/office/drawing/2014/main" id="{93440C59-5698-F322-0FE7-3670EE42D94F}"/>
              </a:ext>
            </a:extLst>
          </p:cNvPr>
          <p:cNvGraphicFramePr>
            <a:graphicFrameLocks noGrp="1"/>
          </p:cNvGraphicFramePr>
          <p:nvPr>
            <p:extLst>
              <p:ext uri="{D42A27DB-BD31-4B8C-83A1-F6EECF244321}">
                <p14:modId xmlns:p14="http://schemas.microsoft.com/office/powerpoint/2010/main" val="1119571118"/>
              </p:ext>
            </p:extLst>
          </p:nvPr>
        </p:nvGraphicFramePr>
        <p:xfrm>
          <a:off x="1036320" y="1494536"/>
          <a:ext cx="9539645" cy="3955028"/>
        </p:xfrm>
        <a:graphic>
          <a:graphicData uri="http://schemas.openxmlformats.org/drawingml/2006/table">
            <a:tbl>
              <a:tblPr firstRow="1" bandRow="1">
                <a:tableStyleId>{5C22544A-7EE6-4342-B048-85BDC9FD1C3A}</a:tableStyleId>
              </a:tblPr>
              <a:tblGrid>
                <a:gridCol w="1907929">
                  <a:extLst>
                    <a:ext uri="{9D8B030D-6E8A-4147-A177-3AD203B41FA5}">
                      <a16:colId xmlns:a16="http://schemas.microsoft.com/office/drawing/2014/main" val="1890528426"/>
                    </a:ext>
                  </a:extLst>
                </a:gridCol>
                <a:gridCol w="1907929">
                  <a:extLst>
                    <a:ext uri="{9D8B030D-6E8A-4147-A177-3AD203B41FA5}">
                      <a16:colId xmlns:a16="http://schemas.microsoft.com/office/drawing/2014/main" val="2632376615"/>
                    </a:ext>
                  </a:extLst>
                </a:gridCol>
                <a:gridCol w="1907929">
                  <a:extLst>
                    <a:ext uri="{9D8B030D-6E8A-4147-A177-3AD203B41FA5}">
                      <a16:colId xmlns:a16="http://schemas.microsoft.com/office/drawing/2014/main" val="1942838401"/>
                    </a:ext>
                  </a:extLst>
                </a:gridCol>
                <a:gridCol w="1907929">
                  <a:extLst>
                    <a:ext uri="{9D8B030D-6E8A-4147-A177-3AD203B41FA5}">
                      <a16:colId xmlns:a16="http://schemas.microsoft.com/office/drawing/2014/main" val="3067364096"/>
                    </a:ext>
                  </a:extLst>
                </a:gridCol>
                <a:gridCol w="1907929">
                  <a:extLst>
                    <a:ext uri="{9D8B030D-6E8A-4147-A177-3AD203B41FA5}">
                      <a16:colId xmlns:a16="http://schemas.microsoft.com/office/drawing/2014/main" val="2844192221"/>
                    </a:ext>
                  </a:extLst>
                </a:gridCol>
              </a:tblGrid>
              <a:tr h="565004">
                <a:tc>
                  <a:txBody>
                    <a:bodyPr/>
                    <a:lstStyle/>
                    <a:p>
                      <a:endParaRPr lang="en-US" sz="2400" dirty="0"/>
                    </a:p>
                  </a:txBody>
                  <a:tcPr/>
                </a:tc>
                <a:tc>
                  <a:txBody>
                    <a:bodyPr/>
                    <a:lstStyle/>
                    <a:p>
                      <a:pPr lvl="0">
                        <a:buNone/>
                      </a:pPr>
                      <a:r>
                        <a:rPr lang="en-US" sz="2400" b="0" i="0" u="none" strike="noStrike" noProof="0" dirty="0">
                          <a:latin typeface="Aptos"/>
                        </a:rPr>
                        <a:t>precision </a:t>
                      </a:r>
                      <a:endParaRPr lang="en-US" sz="2400" dirty="0"/>
                    </a:p>
                  </a:txBody>
                  <a:tcPr/>
                </a:tc>
                <a:tc>
                  <a:txBody>
                    <a:bodyPr/>
                    <a:lstStyle/>
                    <a:p>
                      <a:pPr lvl="0">
                        <a:buNone/>
                      </a:pPr>
                      <a:r>
                        <a:rPr lang="en-US" sz="2400" b="0" i="0" u="none" strike="noStrike" noProof="0" dirty="0">
                          <a:latin typeface="Aptos"/>
                        </a:rPr>
                        <a:t>recall  </a:t>
                      </a:r>
                      <a:endParaRPr lang="en-US" sz="2400" dirty="0"/>
                    </a:p>
                  </a:txBody>
                  <a:tcPr/>
                </a:tc>
                <a:tc>
                  <a:txBody>
                    <a:bodyPr/>
                    <a:lstStyle/>
                    <a:p>
                      <a:pPr lvl="0">
                        <a:buNone/>
                      </a:pPr>
                      <a:r>
                        <a:rPr lang="en-US" sz="2400" b="0" i="0" u="none" strike="noStrike" noProof="0" dirty="0">
                          <a:latin typeface="Aptos"/>
                        </a:rPr>
                        <a:t>f1-score </a:t>
                      </a:r>
                      <a:endParaRPr lang="en-US" sz="2400" dirty="0"/>
                    </a:p>
                  </a:txBody>
                  <a:tcPr/>
                </a:tc>
                <a:tc>
                  <a:txBody>
                    <a:bodyPr/>
                    <a:lstStyle/>
                    <a:p>
                      <a:pPr lvl="0">
                        <a:buNone/>
                      </a:pPr>
                      <a:r>
                        <a:rPr lang="en-US" sz="2400" b="0" i="0" u="none" strike="noStrike" noProof="0" dirty="0">
                          <a:latin typeface="Aptos"/>
                        </a:rPr>
                        <a:t>support</a:t>
                      </a:r>
                      <a:endParaRPr lang="en-US" sz="2400" dirty="0"/>
                    </a:p>
                  </a:txBody>
                  <a:tcPr/>
                </a:tc>
                <a:extLst>
                  <a:ext uri="{0D108BD9-81ED-4DB2-BD59-A6C34878D82A}">
                    <a16:rowId xmlns:a16="http://schemas.microsoft.com/office/drawing/2014/main" val="1659378833"/>
                  </a:ext>
                </a:extLst>
              </a:tr>
              <a:tr h="565004">
                <a:tc>
                  <a:txBody>
                    <a:bodyPr/>
                    <a:lstStyle/>
                    <a:p>
                      <a:pPr lvl="0" algn="r">
                        <a:lnSpc>
                          <a:spcPct val="100000"/>
                        </a:lnSpc>
                        <a:spcBef>
                          <a:spcPts val="0"/>
                        </a:spcBef>
                        <a:spcAft>
                          <a:spcPts val="0"/>
                        </a:spcAft>
                        <a:buNone/>
                      </a:pPr>
                      <a:r>
                        <a:rPr lang="en-US" sz="2400" b="0" i="0" u="none" strike="noStrike" noProof="0" dirty="0">
                          <a:latin typeface="Aptos"/>
                        </a:rPr>
                        <a:t>0.0</a:t>
                      </a:r>
                    </a:p>
                  </a:txBody>
                  <a:tcPr/>
                </a:tc>
                <a:tc>
                  <a:txBody>
                    <a:bodyPr/>
                    <a:lstStyle/>
                    <a:p>
                      <a:pPr lvl="0" algn="r">
                        <a:buNone/>
                      </a:pPr>
                      <a:r>
                        <a:rPr lang="en-US" sz="2400" b="0" i="0" u="none" strike="noStrike" noProof="0" dirty="0">
                          <a:solidFill>
                            <a:srgbClr val="000000"/>
                          </a:solidFill>
                          <a:latin typeface="Aptos"/>
                        </a:rPr>
                        <a:t>0.88</a:t>
                      </a:r>
                      <a:endParaRPr lang="en-US" sz="2400" dirty="0"/>
                    </a:p>
                  </a:txBody>
                  <a:tcPr/>
                </a:tc>
                <a:tc>
                  <a:txBody>
                    <a:bodyPr/>
                    <a:lstStyle/>
                    <a:p>
                      <a:pPr lvl="0" algn="r">
                        <a:buNone/>
                      </a:pPr>
                      <a:r>
                        <a:rPr lang="en-US" sz="2400" b="0" i="0" u="none" strike="noStrike" noProof="0" dirty="0">
                          <a:solidFill>
                            <a:srgbClr val="000000"/>
                          </a:solidFill>
                          <a:latin typeface="Aptos"/>
                        </a:rPr>
                        <a:t>0.95</a:t>
                      </a:r>
                      <a:endParaRPr lang="en-US" sz="2400" dirty="0"/>
                    </a:p>
                  </a:txBody>
                  <a:tcPr/>
                </a:tc>
                <a:tc>
                  <a:txBody>
                    <a:bodyPr/>
                    <a:lstStyle/>
                    <a:p>
                      <a:pPr lvl="0" algn="r">
                        <a:buNone/>
                      </a:pPr>
                      <a:r>
                        <a:rPr lang="en-US" sz="2400" b="0" i="0" u="none" strike="noStrike" noProof="0" dirty="0">
                          <a:solidFill>
                            <a:srgbClr val="000000"/>
                          </a:solidFill>
                          <a:latin typeface="Aptos"/>
                        </a:rPr>
                        <a:t>0.92</a:t>
                      </a:r>
                      <a:endParaRPr lang="en-US" sz="2400" dirty="0"/>
                    </a:p>
                  </a:txBody>
                  <a:tcPr/>
                </a:tc>
                <a:tc>
                  <a:txBody>
                    <a:bodyPr/>
                    <a:lstStyle/>
                    <a:p>
                      <a:pPr lvl="0" algn="r">
                        <a:buNone/>
                      </a:pPr>
                      <a:r>
                        <a:rPr lang="en-US" sz="2400" b="0" i="0" u="none" strike="noStrike" noProof="0" dirty="0">
                          <a:solidFill>
                            <a:srgbClr val="000000"/>
                          </a:solidFill>
                          <a:latin typeface="Aptos"/>
                        </a:rPr>
                        <a:t>43739</a:t>
                      </a:r>
                      <a:endParaRPr lang="en-US" sz="2400" dirty="0"/>
                    </a:p>
                  </a:txBody>
                  <a:tcPr/>
                </a:tc>
                <a:extLst>
                  <a:ext uri="{0D108BD9-81ED-4DB2-BD59-A6C34878D82A}">
                    <a16:rowId xmlns:a16="http://schemas.microsoft.com/office/drawing/2014/main" val="2680435299"/>
                  </a:ext>
                </a:extLst>
              </a:tr>
              <a:tr h="565004">
                <a:tc>
                  <a:txBody>
                    <a:bodyPr/>
                    <a:lstStyle/>
                    <a:p>
                      <a:pPr lvl="0" algn="r">
                        <a:lnSpc>
                          <a:spcPct val="100000"/>
                        </a:lnSpc>
                        <a:spcBef>
                          <a:spcPts val="0"/>
                        </a:spcBef>
                        <a:spcAft>
                          <a:spcPts val="0"/>
                        </a:spcAft>
                        <a:buNone/>
                      </a:pPr>
                      <a:r>
                        <a:rPr lang="en-US" sz="2400" b="0" i="0" u="none" strike="noStrike" noProof="0" dirty="0">
                          <a:latin typeface="Aptos"/>
                        </a:rPr>
                        <a:t>1.0</a:t>
                      </a:r>
                    </a:p>
                  </a:txBody>
                  <a:tcPr/>
                </a:tc>
                <a:tc>
                  <a:txBody>
                    <a:bodyPr/>
                    <a:lstStyle/>
                    <a:p>
                      <a:pPr lvl="0" algn="r">
                        <a:buNone/>
                      </a:pPr>
                      <a:r>
                        <a:rPr lang="en-US" sz="2400" b="0" i="0" u="none" strike="noStrike" noProof="0" dirty="0">
                          <a:solidFill>
                            <a:srgbClr val="000000"/>
                          </a:solidFill>
                          <a:latin typeface="Aptos"/>
                        </a:rPr>
                        <a:t>0.41</a:t>
                      </a:r>
                      <a:endParaRPr lang="en-US" sz="2400" dirty="0"/>
                    </a:p>
                  </a:txBody>
                  <a:tcPr/>
                </a:tc>
                <a:tc>
                  <a:txBody>
                    <a:bodyPr/>
                    <a:lstStyle/>
                    <a:p>
                      <a:pPr lvl="0" algn="r">
                        <a:buNone/>
                      </a:pPr>
                      <a:r>
                        <a:rPr lang="en-US" sz="2400" b="0" i="0" u="none" strike="noStrike" noProof="0" dirty="0">
                          <a:solidFill>
                            <a:srgbClr val="000000"/>
                          </a:solidFill>
                          <a:latin typeface="Aptos"/>
                        </a:rPr>
                        <a:t>0.20</a:t>
                      </a:r>
                      <a:endParaRPr lang="en-US" sz="2400" dirty="0"/>
                    </a:p>
                  </a:txBody>
                  <a:tcPr/>
                </a:tc>
                <a:tc>
                  <a:txBody>
                    <a:bodyPr/>
                    <a:lstStyle/>
                    <a:p>
                      <a:pPr lvl="0" algn="r">
                        <a:buNone/>
                      </a:pPr>
                      <a:r>
                        <a:rPr lang="en-US" sz="2400" b="0" i="0" u="none" strike="noStrike" noProof="0" dirty="0">
                          <a:solidFill>
                            <a:srgbClr val="000000"/>
                          </a:solidFill>
                          <a:latin typeface="Aptos"/>
                        </a:rPr>
                        <a:t>0.27</a:t>
                      </a:r>
                      <a:endParaRPr lang="en-US" sz="2400" dirty="0"/>
                    </a:p>
                  </a:txBody>
                  <a:tcPr/>
                </a:tc>
                <a:tc>
                  <a:txBody>
                    <a:bodyPr/>
                    <a:lstStyle/>
                    <a:p>
                      <a:pPr lvl="0" algn="r">
                        <a:buNone/>
                      </a:pPr>
                      <a:r>
                        <a:rPr lang="en-US" sz="2400" b="0" i="0" u="none" strike="noStrike" noProof="0" dirty="0">
                          <a:solidFill>
                            <a:srgbClr val="000000"/>
                          </a:solidFill>
                          <a:latin typeface="Aptos"/>
                        </a:rPr>
                        <a:t>6997</a:t>
                      </a:r>
                      <a:endParaRPr lang="en-US" sz="2400" dirty="0"/>
                    </a:p>
                  </a:txBody>
                  <a:tcPr/>
                </a:tc>
                <a:extLst>
                  <a:ext uri="{0D108BD9-81ED-4DB2-BD59-A6C34878D82A}">
                    <a16:rowId xmlns:a16="http://schemas.microsoft.com/office/drawing/2014/main" val="3660873933"/>
                  </a:ext>
                </a:extLst>
              </a:tr>
              <a:tr h="565004">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869649752"/>
                  </a:ext>
                </a:extLst>
              </a:tr>
              <a:tr h="565004">
                <a:tc>
                  <a:txBody>
                    <a:bodyPr/>
                    <a:lstStyle/>
                    <a:p>
                      <a:pPr lvl="0">
                        <a:buNone/>
                      </a:pPr>
                      <a:r>
                        <a:rPr lang="en-US" sz="2400" b="0" i="0" u="none" strike="noStrike" noProof="0" dirty="0">
                          <a:latin typeface="Aptos"/>
                        </a:rPr>
                        <a:t>accuracy</a:t>
                      </a:r>
                    </a:p>
                  </a:txBody>
                  <a:tcPr/>
                </a:tc>
                <a:tc>
                  <a:txBody>
                    <a:bodyPr/>
                    <a:lstStyle/>
                    <a:p>
                      <a:pPr lvl="0" algn="r">
                        <a:buNone/>
                      </a:pPr>
                      <a:endParaRPr lang="en-US" sz="2400" dirty="0"/>
                    </a:p>
                  </a:txBody>
                  <a:tcPr/>
                </a:tc>
                <a:tc>
                  <a:txBody>
                    <a:bodyPr/>
                    <a:lstStyle/>
                    <a:p>
                      <a:pPr lvl="0" algn="r">
                        <a:buNone/>
                      </a:pP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2404545766"/>
                  </a:ext>
                </a:extLst>
              </a:tr>
              <a:tr h="565004">
                <a:tc>
                  <a:txBody>
                    <a:bodyPr/>
                    <a:lstStyle/>
                    <a:p>
                      <a:pPr lvl="0">
                        <a:buNone/>
                      </a:pPr>
                      <a:r>
                        <a:rPr lang="en-US" sz="2400" b="0" i="0" u="none" strike="noStrike" noProof="0" dirty="0">
                          <a:solidFill>
                            <a:srgbClr val="000000"/>
                          </a:solidFill>
                          <a:latin typeface="Aptos"/>
                        </a:rPr>
                        <a:t>macro avg</a:t>
                      </a:r>
                      <a:endParaRPr lang="en-US" sz="2400" dirty="0"/>
                    </a:p>
                  </a:txBody>
                  <a:tcPr/>
                </a:tc>
                <a:tc>
                  <a:txBody>
                    <a:bodyPr/>
                    <a:lstStyle/>
                    <a:p>
                      <a:pPr lvl="0" algn="r">
                        <a:buNone/>
                      </a:pPr>
                      <a:r>
                        <a:rPr lang="en-US" sz="2400" b="0" i="0" u="none" strike="noStrike" baseline="0" noProof="0" dirty="0">
                          <a:solidFill>
                            <a:srgbClr val="000000"/>
                          </a:solidFill>
                          <a:latin typeface="Aptos"/>
                        </a:rPr>
                        <a:t>0.66</a:t>
                      </a:r>
                      <a:endParaRPr lang="en-US" sz="2400" dirty="0"/>
                    </a:p>
                  </a:txBody>
                  <a:tcPr/>
                </a:tc>
                <a:tc>
                  <a:txBody>
                    <a:bodyPr/>
                    <a:lstStyle/>
                    <a:p>
                      <a:pPr lvl="0" algn="r">
                        <a:buNone/>
                      </a:pPr>
                      <a:r>
                        <a:rPr lang="en-US" sz="2400" b="0" i="0" u="none" strike="noStrike" baseline="0" noProof="0" dirty="0">
                          <a:solidFill>
                            <a:srgbClr val="000000"/>
                          </a:solidFill>
                          <a:latin typeface="Aptos"/>
                        </a:rPr>
                        <a:t>0.58</a:t>
                      </a:r>
                      <a:endParaRPr lang="en-US" sz="2400" dirty="0"/>
                    </a:p>
                  </a:txBody>
                  <a:tcPr/>
                </a:tc>
                <a:tc>
                  <a:txBody>
                    <a:bodyPr/>
                    <a:lstStyle/>
                    <a:p>
                      <a:pPr lvl="0" algn="r">
                        <a:buNone/>
                      </a:pPr>
                      <a:r>
                        <a:rPr lang="en-US" sz="2400" b="0" i="0" u="none" strike="noStrike" baseline="0" noProof="0" dirty="0">
                          <a:solidFill>
                            <a:srgbClr val="000000"/>
                          </a:solidFill>
                          <a:latin typeface="Aptos"/>
                        </a:rPr>
                        <a:t>0.59</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3784705865"/>
                  </a:ext>
                </a:extLst>
              </a:tr>
              <a:tr h="565004">
                <a:tc>
                  <a:txBody>
                    <a:bodyPr/>
                    <a:lstStyle/>
                    <a:p>
                      <a:pPr lvl="0">
                        <a:buNone/>
                      </a:pPr>
                      <a:r>
                        <a:rPr lang="en-US" sz="2400" b="0" i="0" u="none" strike="noStrike" baseline="0" noProof="0" dirty="0">
                          <a:solidFill>
                            <a:srgbClr val="000000"/>
                          </a:solidFill>
                          <a:latin typeface="Aptos"/>
                        </a:rPr>
                        <a:t>weighted avg</a:t>
                      </a:r>
                      <a:endParaRPr lang="en-US" sz="2400" dirty="0"/>
                    </a:p>
                  </a:txBody>
                  <a:tcPr/>
                </a:tc>
                <a:tc>
                  <a:txBody>
                    <a:bodyPr/>
                    <a:lstStyle/>
                    <a:p>
                      <a:pPr lvl="0" algn="r">
                        <a:buNone/>
                      </a:pPr>
                      <a:r>
                        <a:rPr lang="en-US" sz="2400" b="0" i="0" u="none" strike="noStrike" baseline="0" noProof="0" dirty="0">
                          <a:solidFill>
                            <a:srgbClr val="000000"/>
                          </a:solidFill>
                          <a:latin typeface="Aptos"/>
                        </a:rPr>
                        <a:t>0.82</a:t>
                      </a: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noProof="0" dirty="0">
                          <a:latin typeface="Aptos"/>
                        </a:rPr>
                        <a:t>50736</a:t>
                      </a:r>
                      <a:endParaRPr lang="en-US" sz="2400" dirty="0"/>
                    </a:p>
                  </a:txBody>
                  <a:tcPr/>
                </a:tc>
                <a:extLst>
                  <a:ext uri="{0D108BD9-81ED-4DB2-BD59-A6C34878D82A}">
                    <a16:rowId xmlns:a16="http://schemas.microsoft.com/office/drawing/2014/main" val="151787966"/>
                  </a:ext>
                </a:extLst>
              </a:tr>
            </a:tbl>
          </a:graphicData>
        </a:graphic>
      </p:graphicFrame>
    </p:spTree>
    <p:extLst>
      <p:ext uri="{BB962C8B-B14F-4D97-AF65-F5344CB8AC3E}">
        <p14:creationId xmlns:p14="http://schemas.microsoft.com/office/powerpoint/2010/main" val="3342690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B219-5343-94F5-772E-F94F0125D003}"/>
              </a:ext>
            </a:extLst>
          </p:cNvPr>
          <p:cNvSpPr>
            <a:spLocks noGrp="1"/>
          </p:cNvSpPr>
          <p:nvPr>
            <p:ph type="title"/>
          </p:nvPr>
        </p:nvSpPr>
        <p:spPr/>
        <p:txBody>
          <a:bodyPr/>
          <a:lstStyle/>
          <a:p>
            <a:r>
              <a:rPr lang="en-US" dirty="0"/>
              <a:t>Model Evaluation </a:t>
            </a:r>
          </a:p>
        </p:txBody>
      </p:sp>
      <p:pic>
        <p:nvPicPr>
          <p:cNvPr id="4" name="Content Placeholder 3" descr="A white sheet with black text&#10;&#10;Description automatically generated">
            <a:extLst>
              <a:ext uri="{FF2B5EF4-FFF2-40B4-BE49-F238E27FC236}">
                <a16:creationId xmlns:a16="http://schemas.microsoft.com/office/drawing/2014/main" id="{23450CA7-47ED-5C8B-227A-4DD271445D81}"/>
              </a:ext>
            </a:extLst>
          </p:cNvPr>
          <p:cNvPicPr>
            <a:picLocks noGrp="1" noChangeAspect="1"/>
          </p:cNvPicPr>
          <p:nvPr>
            <p:ph idx="1"/>
          </p:nvPr>
        </p:nvPicPr>
        <p:blipFill>
          <a:blip r:embed="rId2"/>
          <a:stretch>
            <a:fillRect/>
          </a:stretch>
        </p:blipFill>
        <p:spPr>
          <a:xfrm>
            <a:off x="2618533" y="1825625"/>
            <a:ext cx="6954934" cy="4351338"/>
          </a:xfrm>
        </p:spPr>
      </p:pic>
    </p:spTree>
    <p:extLst>
      <p:ext uri="{BB962C8B-B14F-4D97-AF65-F5344CB8AC3E}">
        <p14:creationId xmlns:p14="http://schemas.microsoft.com/office/powerpoint/2010/main" val="65585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ptos Display"/>
                <a:cs typeface="Arial"/>
              </a:rPr>
              <a:t>Prediction Modeling</a:t>
            </a:r>
            <a:endParaRPr lang="en-US" sz="4000">
              <a:solidFill>
                <a:srgbClr val="FFFFFF"/>
              </a:solidFill>
              <a:cs typeface="Aria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700">
                <a:latin typeface="Arial"/>
                <a:cs typeface="Arial"/>
              </a:rPr>
              <a:t>Model Development (Binary Diabetes Dataset)</a:t>
            </a:r>
            <a:endParaRPr lang="en-US" sz="1700">
              <a:latin typeface="Aptos" panose="020B0004020202020204"/>
              <a:cs typeface="Arial"/>
            </a:endParaRPr>
          </a:p>
          <a:p>
            <a:pPr lvl="1">
              <a:buFont typeface="Courier New" panose="020B0604020202020204" pitchFamily="34" charset="0"/>
              <a:buChar char="o"/>
            </a:pPr>
            <a:r>
              <a:rPr lang="en-US" sz="1700">
                <a:latin typeface="Arial"/>
                <a:cs typeface="Arial"/>
              </a:rPr>
              <a:t>Random Forest </a:t>
            </a:r>
          </a:p>
          <a:p>
            <a:pPr lvl="2">
              <a:buFont typeface="Wingdings" panose="020B0604020202020204" pitchFamily="34" charset="0"/>
              <a:buChar char="§"/>
            </a:pPr>
            <a:r>
              <a:rPr lang="en-US" sz="1700">
                <a:latin typeface="Arial"/>
                <a:cs typeface="Arial"/>
              </a:rPr>
              <a:t>Accuracy – 85%</a:t>
            </a:r>
            <a:endParaRPr lang="en-US" sz="1700"/>
          </a:p>
          <a:p>
            <a:pPr lvl="1">
              <a:buFont typeface="Courier New" panose="020B0604020202020204" pitchFamily="34" charset="0"/>
              <a:buChar char="o"/>
            </a:pPr>
            <a:r>
              <a:rPr lang="en-US" sz="1700">
                <a:latin typeface="Arial"/>
                <a:cs typeface="Arial"/>
              </a:rPr>
              <a:t>Logistic Regression </a:t>
            </a:r>
          </a:p>
          <a:p>
            <a:pPr lvl="2"/>
            <a:r>
              <a:rPr lang="en-US" sz="1700">
                <a:latin typeface="Arial"/>
                <a:cs typeface="Arial"/>
              </a:rPr>
              <a:t>Accuracy – 87%</a:t>
            </a:r>
            <a:endParaRPr lang="en-US" sz="1700"/>
          </a:p>
          <a:p>
            <a:pPr lvl="1">
              <a:buFont typeface="Courier New" panose="020B0604020202020204" pitchFamily="34" charset="0"/>
              <a:buChar char="o"/>
            </a:pPr>
            <a:r>
              <a:rPr lang="en-US" sz="1700">
                <a:latin typeface="Arial"/>
                <a:cs typeface="Arial"/>
              </a:rPr>
              <a:t>KNN for Classification </a:t>
            </a:r>
          </a:p>
          <a:p>
            <a:pPr lvl="2">
              <a:buFont typeface="Wingdings" panose="020B0604020202020204" pitchFamily="34" charset="0"/>
              <a:buChar char="§"/>
            </a:pPr>
            <a:r>
              <a:rPr lang="en-US" sz="1700">
                <a:latin typeface="Arial"/>
                <a:cs typeface="Arial"/>
              </a:rPr>
              <a:t>Accuracy – 85%</a:t>
            </a:r>
            <a:endParaRPr lang="en-US" sz="1700"/>
          </a:p>
          <a:p>
            <a:r>
              <a:rPr lang="en-US" sz="1700">
                <a:latin typeface="Arial"/>
                <a:cs typeface="Arial"/>
              </a:rPr>
              <a:t>Train Test Split</a:t>
            </a:r>
          </a:p>
          <a:p>
            <a:pPr lvl="1">
              <a:buFont typeface="Courier New" panose="020B0604020202020204" pitchFamily="34" charset="0"/>
              <a:buChar char="o"/>
            </a:pPr>
            <a:r>
              <a:rPr lang="en-US" sz="1700">
                <a:latin typeface="Arial"/>
                <a:cs typeface="Arial"/>
              </a:rPr>
              <a:t>Test sample selection – 20%</a:t>
            </a:r>
          </a:p>
          <a:p>
            <a:r>
              <a:rPr lang="en-US" sz="1700">
                <a:latin typeface="Arial"/>
                <a:cs typeface="Arial"/>
              </a:rPr>
              <a:t>Correlation Heatmap Review</a:t>
            </a:r>
            <a:endParaRPr lang="en-US" sz="1700"/>
          </a:p>
          <a:p>
            <a:r>
              <a:rPr lang="en-US" sz="1700">
                <a:latin typeface="Arial"/>
                <a:cs typeface="Arial"/>
              </a:rPr>
              <a:t>Features Selection</a:t>
            </a:r>
          </a:p>
          <a:p>
            <a:pPr lvl="1">
              <a:buFont typeface="Courier New" panose="020B0604020202020204" pitchFamily="34" charset="0"/>
              <a:buChar char="o"/>
            </a:pPr>
            <a:r>
              <a:rPr lang="en-US" sz="1700">
                <a:latin typeface="Arial"/>
                <a:cs typeface="Arial"/>
              </a:rPr>
              <a:t>15 correlate features selected for prediction.</a:t>
            </a:r>
          </a:p>
          <a:p>
            <a:pPr lvl="1">
              <a:buFont typeface="Courier New" panose="020B0604020202020204" pitchFamily="34" charset="0"/>
              <a:buChar char="o"/>
            </a:pPr>
            <a:r>
              <a:rPr lang="en-US" sz="1700">
                <a:latin typeface="Arial"/>
                <a:ea typeface="+mn-lt"/>
                <a:cs typeface="Arial"/>
              </a:rPr>
              <a:t>HighBP, HighChol, BMI, Stroke, HeartDiseaseorAttack, PhysActivity, HvyAlcoholConsump, AnyHealthcare, GenHlth, PhysHlth, DiffWalk, Sex, Age, Education, Income</a:t>
            </a:r>
            <a:endParaRPr lang="en-US" sz="1700">
              <a:latin typeface="Arial"/>
              <a:cs typeface="Arial"/>
            </a:endParaRPr>
          </a:p>
          <a:p>
            <a:r>
              <a:rPr lang="en-US" sz="1700">
                <a:latin typeface="Arial"/>
                <a:cs typeface="Arial"/>
              </a:rPr>
              <a:t>Prediction </a:t>
            </a:r>
          </a:p>
          <a:p>
            <a:pPr lvl="1">
              <a:buFont typeface="Courier New" panose="020B0604020202020204" pitchFamily="34" charset="0"/>
              <a:buChar char="o"/>
            </a:pPr>
            <a:r>
              <a:rPr lang="en-US" sz="1700">
                <a:latin typeface="Arial"/>
                <a:cs typeface="Arial"/>
              </a:rPr>
              <a:t>User Interface for collection user input.</a:t>
            </a:r>
          </a:p>
          <a:p>
            <a:pPr lvl="1">
              <a:buFont typeface="Courier New" panose="020B0604020202020204" pitchFamily="34" charset="0"/>
              <a:buChar char="o"/>
            </a:pPr>
            <a:r>
              <a:rPr lang="en-US" sz="1700">
                <a:latin typeface="Arial"/>
                <a:cs typeface="Arial"/>
              </a:rPr>
              <a:t>Prediction Output</a:t>
            </a:r>
          </a:p>
          <a:p>
            <a:endParaRPr lang="en-US" sz="1700">
              <a:latin typeface="Arial"/>
              <a:cs typeface="Arial"/>
            </a:endParaRPr>
          </a:p>
        </p:txBody>
      </p:sp>
    </p:spTree>
    <p:extLst>
      <p:ext uri="{BB962C8B-B14F-4D97-AF65-F5344CB8AC3E}">
        <p14:creationId xmlns:p14="http://schemas.microsoft.com/office/powerpoint/2010/main" val="72287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9DC8383B-B36D-58EE-6718-095AF9436FA1}"/>
              </a:ext>
            </a:extLst>
          </p:cNvPr>
          <p:cNvPicPr>
            <a:picLocks noChangeAspect="1"/>
          </p:cNvPicPr>
          <p:nvPr/>
        </p:nvPicPr>
        <p:blipFill>
          <a:blip r:embed="rId2"/>
          <a:srcRect b="1448"/>
          <a:stretch/>
        </p:blipFill>
        <p:spPr>
          <a:xfrm>
            <a:off x="4038599" y="10"/>
            <a:ext cx="8160026" cy="6875809"/>
          </a:xfrm>
          <a:prstGeom prst="rect">
            <a:avLst/>
          </a:prstGeom>
        </p:spPr>
      </p:pic>
      <p:sp>
        <p:nvSpPr>
          <p:cNvPr id="36" name="Freeform: Shape 3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Correlation Matrix</a:t>
            </a:r>
          </a:p>
        </p:txBody>
      </p:sp>
    </p:spTree>
    <p:extLst>
      <p:ext uri="{BB962C8B-B14F-4D97-AF65-F5344CB8AC3E}">
        <p14:creationId xmlns:p14="http://schemas.microsoft.com/office/powerpoint/2010/main" val="324525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dirty="0">
                <a:solidFill>
                  <a:srgbClr val="E8E8E8"/>
                </a:solidFill>
              </a:rPr>
              <a:t>User Input &amp; Prediction</a:t>
            </a:r>
            <a:endParaRPr lang="en-US" dirty="0"/>
          </a:p>
        </p:txBody>
      </p:sp>
      <p:pic>
        <p:nvPicPr>
          <p:cNvPr id="4" name="Picture 3" descr="A screenshot of a questionnaire&#10;&#10;Description automatically generated">
            <a:extLst>
              <a:ext uri="{FF2B5EF4-FFF2-40B4-BE49-F238E27FC236}">
                <a16:creationId xmlns:a16="http://schemas.microsoft.com/office/drawing/2014/main" id="{251F0481-6654-481C-E59E-AA32D07D5DB7}"/>
              </a:ext>
            </a:extLst>
          </p:cNvPr>
          <p:cNvPicPr>
            <a:picLocks noChangeAspect="1"/>
          </p:cNvPicPr>
          <p:nvPr/>
        </p:nvPicPr>
        <p:blipFill>
          <a:blip r:embed="rId2"/>
          <a:stretch>
            <a:fillRect/>
          </a:stretch>
        </p:blipFill>
        <p:spPr>
          <a:xfrm>
            <a:off x="4046088" y="0"/>
            <a:ext cx="3645527" cy="68580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2CE1B01-5F1E-7E6F-711F-D7939956C6B4}"/>
              </a:ext>
            </a:extLst>
          </p:cNvPr>
          <p:cNvPicPr>
            <a:picLocks noChangeAspect="1"/>
          </p:cNvPicPr>
          <p:nvPr/>
        </p:nvPicPr>
        <p:blipFill>
          <a:blip r:embed="rId3"/>
          <a:stretch>
            <a:fillRect/>
          </a:stretch>
        </p:blipFill>
        <p:spPr>
          <a:xfrm>
            <a:off x="7936004" y="116523"/>
            <a:ext cx="2970440" cy="730703"/>
          </a:xfrm>
          <a:prstGeom prst="rect">
            <a:avLst/>
          </a:prstGeom>
        </p:spPr>
      </p:pic>
    </p:spTree>
    <p:extLst>
      <p:ext uri="{BB962C8B-B14F-4D97-AF65-F5344CB8AC3E}">
        <p14:creationId xmlns:p14="http://schemas.microsoft.com/office/powerpoint/2010/main" val="218406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00" name="Oval 19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Aptos Display"/>
              </a:rPr>
              <a:t>Diabetes Analysis and Prediction</a:t>
            </a:r>
            <a:br>
              <a:rPr lang="en-US" sz="4000" dirty="0">
                <a:solidFill>
                  <a:schemeClr val="bg2"/>
                </a:solidFill>
                <a:latin typeface="Aptos Display"/>
              </a:rPr>
            </a:br>
            <a:r>
              <a:rPr lang="en-US" sz="4000" dirty="0">
                <a:solidFill>
                  <a:schemeClr val="bg2"/>
                </a:solidFill>
                <a:latin typeface="Aptos Display"/>
              </a:rPr>
              <a:t>Quality Assurance &amp; Testing</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r>
              <a:rPr lang="en-US" sz="1800" dirty="0">
                <a:ea typeface="+mn-lt"/>
                <a:cs typeface="+mn-lt"/>
              </a:rPr>
              <a:t>CAPSTONE PROJECT - Andrew Soon Ng</a:t>
            </a:r>
            <a:endParaRPr lang="en-US" sz="1800" dirty="0"/>
          </a:p>
        </p:txBody>
      </p:sp>
    </p:spTree>
    <p:extLst>
      <p:ext uri="{BB962C8B-B14F-4D97-AF65-F5344CB8AC3E}">
        <p14:creationId xmlns:p14="http://schemas.microsoft.com/office/powerpoint/2010/main" val="12622977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Aptos Display"/>
                <a:cs typeface="Arial"/>
              </a:rPr>
              <a:t>Quality Assurance &amp; Testing</a:t>
            </a:r>
            <a:endParaRPr lang="en-US" sz="4000" dirty="0">
              <a:solidFill>
                <a:srgbClr val="FFFFFF"/>
              </a:solidFill>
              <a:cs typeface="Aria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4810259" y="598680"/>
            <a:ext cx="6910947" cy="5596847"/>
          </a:xfrm>
        </p:spPr>
        <p:txBody>
          <a:bodyPr vert="horz" lIns="91440" tIns="45720" rIns="91440" bIns="45720" rtlCol="0" anchor="ctr">
            <a:normAutofit fontScale="92500" lnSpcReduction="10000"/>
          </a:bodyPr>
          <a:lstStyle/>
          <a:p>
            <a:r>
              <a:rPr lang="en-US" sz="1700" dirty="0">
                <a:latin typeface="Arial"/>
                <a:cs typeface="Arial"/>
              </a:rPr>
              <a:t>Test Samples Generation</a:t>
            </a:r>
          </a:p>
          <a:p>
            <a:pPr lvl="1">
              <a:buFont typeface="Courier New" panose="020B0604020202020204" pitchFamily="34" charset="0"/>
              <a:buChar char="o"/>
            </a:pPr>
            <a:r>
              <a:rPr lang="en-US" sz="1700" dirty="0">
                <a:latin typeface="Arial"/>
                <a:cs typeface="Arial"/>
              </a:rPr>
              <a:t>Number of features = 15</a:t>
            </a:r>
          </a:p>
          <a:p>
            <a:pPr lvl="1">
              <a:buFont typeface="Courier New" panose="020B0604020202020204" pitchFamily="34" charset="0"/>
              <a:buChar char="o"/>
            </a:pPr>
            <a:r>
              <a:rPr lang="en-US" sz="1700" dirty="0">
                <a:latin typeface="Arial"/>
                <a:cs typeface="Arial"/>
              </a:rPr>
              <a:t>Maximum Combinations =1,246,003,200 (stopped at 12 GB)</a:t>
            </a:r>
          </a:p>
          <a:p>
            <a:pPr lvl="1">
              <a:buFont typeface="Courier New" panose="020B0604020202020204" pitchFamily="34" charset="0"/>
              <a:buChar char="o"/>
            </a:pPr>
            <a:r>
              <a:rPr lang="en-US" sz="1700" dirty="0">
                <a:latin typeface="Arial"/>
                <a:cs typeface="Arial"/>
              </a:rPr>
              <a:t>Modified Combinations =  663,552 </a:t>
            </a:r>
          </a:p>
          <a:p>
            <a:pPr lvl="2"/>
            <a:r>
              <a:rPr lang="en-US" sz="1700" dirty="0">
                <a:latin typeface="Arial"/>
                <a:cs typeface="Arial"/>
              </a:rPr>
              <a:t>BMI – 3 values selected (15, 25 &amp; 35)</a:t>
            </a:r>
            <a:endParaRPr lang="en-US" sz="1700" dirty="0">
              <a:latin typeface="Aptos" panose="020B0004020202020204"/>
              <a:cs typeface="Arial"/>
            </a:endParaRPr>
          </a:p>
          <a:p>
            <a:pPr lvl="2"/>
            <a:r>
              <a:rPr lang="en-US" sz="1700" dirty="0" err="1">
                <a:latin typeface="Arial"/>
                <a:cs typeface="Arial"/>
              </a:rPr>
              <a:t>GenHlth</a:t>
            </a:r>
            <a:r>
              <a:rPr lang="en-US" sz="1700" dirty="0">
                <a:latin typeface="Arial"/>
                <a:cs typeface="Arial"/>
              </a:rPr>
              <a:t> – 3 values selected (1, 3 &amp; 5)</a:t>
            </a:r>
          </a:p>
          <a:p>
            <a:pPr lvl="2"/>
            <a:r>
              <a:rPr lang="en-US" sz="1700" err="1">
                <a:latin typeface="Arial"/>
                <a:cs typeface="Arial"/>
              </a:rPr>
              <a:t>PhysHlth</a:t>
            </a:r>
            <a:r>
              <a:rPr lang="en-US" sz="1700" dirty="0">
                <a:latin typeface="Arial"/>
                <a:cs typeface="Arial"/>
              </a:rPr>
              <a:t> – 4 values selected (1, 10, 20 &amp; 30)</a:t>
            </a:r>
          </a:p>
          <a:p>
            <a:pPr lvl="2"/>
            <a:r>
              <a:rPr lang="en-US" sz="1700" dirty="0">
                <a:latin typeface="Arial"/>
                <a:cs typeface="Arial"/>
              </a:rPr>
              <a:t>Age – 4 values selected (1, 5, 9  &amp; 13)</a:t>
            </a:r>
          </a:p>
          <a:p>
            <a:pPr lvl="2"/>
            <a:r>
              <a:rPr lang="en-US" sz="1700" dirty="0">
                <a:latin typeface="Arial"/>
                <a:cs typeface="Arial"/>
              </a:rPr>
              <a:t>Income – 3 values selected (1, 4 &amp; 8)</a:t>
            </a:r>
          </a:p>
          <a:p>
            <a:r>
              <a:rPr lang="en-US" sz="1700" dirty="0">
                <a:latin typeface="Arial"/>
                <a:cs typeface="Arial"/>
              </a:rPr>
              <a:t>Verification </a:t>
            </a:r>
          </a:p>
          <a:p>
            <a:pPr lvl="1">
              <a:buFont typeface="Courier New" panose="020B0604020202020204" pitchFamily="34" charset="0"/>
              <a:buChar char="o"/>
            </a:pPr>
            <a:r>
              <a:rPr lang="en-US" sz="1700" dirty="0">
                <a:latin typeface="Arial"/>
                <a:cs typeface="Arial"/>
              </a:rPr>
              <a:t>Manual Inspection Samples – 10% (66,356 records)</a:t>
            </a:r>
          </a:p>
          <a:p>
            <a:r>
              <a:rPr lang="en-US" sz="1700" dirty="0">
                <a:latin typeface="Arial"/>
                <a:cs typeface="Arial"/>
              </a:rPr>
              <a:t>Model Tested</a:t>
            </a:r>
          </a:p>
          <a:p>
            <a:pPr lvl="1">
              <a:buFont typeface="Courier New" panose="020B0604020202020204" pitchFamily="34" charset="0"/>
              <a:buChar char="o"/>
            </a:pPr>
            <a:r>
              <a:rPr lang="en-US" sz="1700" dirty="0">
                <a:latin typeface="Arial"/>
                <a:cs typeface="Arial"/>
              </a:rPr>
              <a:t>Random Forest</a:t>
            </a:r>
          </a:p>
          <a:p>
            <a:pPr lvl="2"/>
            <a:r>
              <a:rPr lang="en-US" sz="1700" dirty="0">
                <a:latin typeface="Arial"/>
                <a:cs typeface="Arial"/>
              </a:rPr>
              <a:t>Positive Prediction – 3.4%</a:t>
            </a:r>
          </a:p>
          <a:p>
            <a:pPr lvl="1">
              <a:buFont typeface="Courier New" panose="020B0604020202020204" pitchFamily="34" charset="0"/>
              <a:buChar char="o"/>
            </a:pPr>
            <a:r>
              <a:rPr lang="en-US" sz="1700" dirty="0">
                <a:latin typeface="Arial"/>
                <a:cs typeface="Arial"/>
              </a:rPr>
              <a:t>Logistic Regression </a:t>
            </a:r>
          </a:p>
          <a:p>
            <a:pPr lvl="2"/>
            <a:r>
              <a:rPr lang="en-US" sz="1700" dirty="0">
                <a:latin typeface="Arial"/>
                <a:cs typeface="Arial"/>
              </a:rPr>
              <a:t>Positive Prediction – 4.3%</a:t>
            </a:r>
          </a:p>
          <a:p>
            <a:pPr lvl="1">
              <a:buFont typeface="Courier New" panose="020B0604020202020204" pitchFamily="34" charset="0"/>
              <a:buChar char="o"/>
            </a:pPr>
            <a:r>
              <a:rPr lang="en-US" sz="1700" dirty="0">
                <a:latin typeface="Arial"/>
                <a:cs typeface="Arial"/>
              </a:rPr>
              <a:t>KNN for Classification </a:t>
            </a:r>
          </a:p>
          <a:p>
            <a:pPr lvl="2"/>
            <a:r>
              <a:rPr lang="en-US" sz="1700" dirty="0">
                <a:latin typeface="Arial"/>
                <a:cs typeface="Arial"/>
              </a:rPr>
              <a:t>Positive Prediction – 9.2%</a:t>
            </a:r>
          </a:p>
          <a:p>
            <a:r>
              <a:rPr lang="en-US" sz="1700" dirty="0">
                <a:latin typeface="Arial"/>
                <a:cs typeface="Arial"/>
              </a:rPr>
              <a:t>Next Step </a:t>
            </a:r>
          </a:p>
          <a:p>
            <a:pPr lvl="1">
              <a:buFont typeface="Courier New" panose="020B0604020202020204" pitchFamily="34" charset="0"/>
              <a:buChar char="o"/>
            </a:pPr>
            <a:r>
              <a:rPr lang="en-US" sz="1700" dirty="0">
                <a:latin typeface="Arial"/>
                <a:cs typeface="Arial"/>
              </a:rPr>
              <a:t>Medical Professional to perform random sampling verification on 10% samples. </a:t>
            </a:r>
          </a:p>
        </p:txBody>
      </p:sp>
    </p:spTree>
    <p:extLst>
      <p:ext uri="{BB962C8B-B14F-4D97-AF65-F5344CB8AC3E}">
        <p14:creationId xmlns:p14="http://schemas.microsoft.com/office/powerpoint/2010/main" val="371107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r"/>
            <a:r>
              <a:rPr lang="en-US" sz="4000" kern="1200">
                <a:solidFill>
                  <a:srgbClr val="FFFFFF"/>
                </a:solidFill>
                <a:latin typeface="+mj-lt"/>
                <a:ea typeface="+mj-ea"/>
                <a:cs typeface="+mj-cs"/>
              </a:rPr>
              <a:t>Test Samples</a:t>
            </a:r>
          </a:p>
        </p:txBody>
      </p:sp>
      <p:graphicFrame>
        <p:nvGraphicFramePr>
          <p:cNvPr id="5" name="Table 4">
            <a:extLst>
              <a:ext uri="{FF2B5EF4-FFF2-40B4-BE49-F238E27FC236}">
                <a16:creationId xmlns:a16="http://schemas.microsoft.com/office/drawing/2014/main" id="{D3375EAA-84D4-4E6A-3877-311BC7A866D2}"/>
              </a:ext>
            </a:extLst>
          </p:cNvPr>
          <p:cNvGraphicFramePr>
            <a:graphicFrameLocks noGrp="1"/>
          </p:cNvGraphicFramePr>
          <p:nvPr>
            <p:extLst>
              <p:ext uri="{D42A27DB-BD31-4B8C-83A1-F6EECF244321}">
                <p14:modId xmlns:p14="http://schemas.microsoft.com/office/powerpoint/2010/main" val="2582523589"/>
              </p:ext>
            </p:extLst>
          </p:nvPr>
        </p:nvGraphicFramePr>
        <p:xfrm>
          <a:off x="4502428" y="713455"/>
          <a:ext cx="7225750" cy="5431092"/>
        </p:xfrm>
        <a:graphic>
          <a:graphicData uri="http://schemas.openxmlformats.org/drawingml/2006/table">
            <a:tbl>
              <a:tblPr firstRow="1" bandRow="1">
                <a:tableStyleId>{5C22544A-7EE6-4342-B048-85BDC9FD1C3A}</a:tableStyleId>
              </a:tblPr>
              <a:tblGrid>
                <a:gridCol w="2637718">
                  <a:extLst>
                    <a:ext uri="{9D8B030D-6E8A-4147-A177-3AD203B41FA5}">
                      <a16:colId xmlns:a16="http://schemas.microsoft.com/office/drawing/2014/main" val="3726739400"/>
                    </a:ext>
                  </a:extLst>
                </a:gridCol>
                <a:gridCol w="2589760">
                  <a:extLst>
                    <a:ext uri="{9D8B030D-6E8A-4147-A177-3AD203B41FA5}">
                      <a16:colId xmlns:a16="http://schemas.microsoft.com/office/drawing/2014/main" val="3738357005"/>
                    </a:ext>
                  </a:extLst>
                </a:gridCol>
                <a:gridCol w="1998272">
                  <a:extLst>
                    <a:ext uri="{9D8B030D-6E8A-4147-A177-3AD203B41FA5}">
                      <a16:colId xmlns:a16="http://schemas.microsoft.com/office/drawing/2014/main" val="2639230785"/>
                    </a:ext>
                  </a:extLst>
                </a:gridCol>
              </a:tblGrid>
              <a:tr h="319476">
                <a:tc>
                  <a:txBody>
                    <a:bodyPr/>
                    <a:lstStyle/>
                    <a:p>
                      <a:pPr fontAlgn="b"/>
                      <a:r>
                        <a:rPr lang="en-US" sz="1400" b="1" dirty="0">
                          <a:solidFill>
                            <a:srgbClr val="FFFFFF"/>
                          </a:solidFill>
                          <a:effectLst/>
                          <a:latin typeface="Aptos Narrow"/>
                        </a:rPr>
                        <a:t>Features</a:t>
                      </a:r>
                    </a:p>
                  </a:txBody>
                  <a:tcPr marL="11990" marR="11990" marT="11990" marB="57550" anchor="b">
                    <a:lnL>
                      <a:noFill/>
                    </a:lnL>
                    <a:lnR>
                      <a:noFill/>
                    </a:lnR>
                    <a:lnT>
                      <a:noFill/>
                    </a:lnT>
                    <a:lnB>
                      <a:noFill/>
                    </a:lnB>
                    <a:solidFill>
                      <a:srgbClr val="000000"/>
                    </a:solidFill>
                  </a:tcPr>
                </a:tc>
                <a:tc>
                  <a:txBody>
                    <a:bodyPr/>
                    <a:lstStyle/>
                    <a:p>
                      <a:pPr fontAlgn="b"/>
                      <a:r>
                        <a:rPr lang="en-US" sz="1400" b="1" dirty="0">
                          <a:solidFill>
                            <a:srgbClr val="FFFFFF"/>
                          </a:solidFill>
                          <a:effectLst/>
                          <a:latin typeface="Aptos Narrow"/>
                        </a:rPr>
                        <a:t>Number Of possible values</a:t>
                      </a:r>
                    </a:p>
                  </a:txBody>
                  <a:tcPr marL="11990" marR="11990" marT="11990" marB="57550" anchor="b">
                    <a:lnL>
                      <a:noFill/>
                    </a:lnL>
                    <a:lnR>
                      <a:noFill/>
                    </a:lnR>
                    <a:lnT>
                      <a:noFill/>
                    </a:lnT>
                    <a:lnB>
                      <a:noFill/>
                    </a:lnB>
                    <a:solidFill>
                      <a:srgbClr val="000000"/>
                    </a:solidFill>
                  </a:tcPr>
                </a:tc>
                <a:tc>
                  <a:txBody>
                    <a:bodyPr/>
                    <a:lstStyle/>
                    <a:p>
                      <a:pPr fontAlgn="b"/>
                      <a:r>
                        <a:rPr lang="en-US" sz="1400" b="1" dirty="0">
                          <a:solidFill>
                            <a:srgbClr val="FFFFFF"/>
                          </a:solidFill>
                          <a:effectLst/>
                          <a:latin typeface="Aptos Narrow"/>
                        </a:rPr>
                        <a:t>Number of Test values</a:t>
                      </a:r>
                    </a:p>
                  </a:txBody>
                  <a:tcPr marL="11990" marR="11990" marT="11990" marB="57550" anchor="b">
                    <a:lnL>
                      <a:noFill/>
                    </a:lnL>
                    <a:lnR>
                      <a:noFill/>
                    </a:lnR>
                    <a:lnT>
                      <a:noFill/>
                    </a:lnT>
                    <a:lnB>
                      <a:noFill/>
                    </a:lnB>
                    <a:solidFill>
                      <a:srgbClr val="000000"/>
                    </a:solidFill>
                  </a:tcPr>
                </a:tc>
                <a:extLst>
                  <a:ext uri="{0D108BD9-81ED-4DB2-BD59-A6C34878D82A}">
                    <a16:rowId xmlns:a16="http://schemas.microsoft.com/office/drawing/2014/main" val="2659074071"/>
                  </a:ext>
                </a:extLst>
              </a:tr>
              <a:tr h="319476">
                <a:tc>
                  <a:txBody>
                    <a:bodyPr/>
                    <a:lstStyle/>
                    <a:p>
                      <a:pPr fontAlgn="b"/>
                      <a:r>
                        <a:rPr lang="en-US" sz="1400" dirty="0">
                          <a:effectLst/>
                          <a:latin typeface="Aptos Narrow"/>
                        </a:rPr>
                        <a:t>    "</a:t>
                      </a:r>
                      <a:r>
                        <a:rPr lang="en-US" sz="1400" dirty="0" err="1">
                          <a:effectLst/>
                          <a:latin typeface="Aptos Narrow"/>
                        </a:rPr>
                        <a:t>HighBP</a:t>
                      </a:r>
                      <a:r>
                        <a:rPr lang="en-US" sz="1400" dirty="0">
                          <a:effectLst/>
                          <a:latin typeface="Aptos Narrow"/>
                        </a:rPr>
                        <a:t>"</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731873517"/>
                  </a:ext>
                </a:extLst>
              </a:tr>
              <a:tr h="319476">
                <a:tc>
                  <a:txBody>
                    <a:bodyPr/>
                    <a:lstStyle/>
                    <a:p>
                      <a:pPr fontAlgn="b"/>
                      <a:r>
                        <a:rPr lang="en-US" sz="1400" dirty="0">
                          <a:effectLst/>
                          <a:latin typeface="Aptos Narrow"/>
                        </a:rPr>
                        <a:t>    "</a:t>
                      </a:r>
                      <a:r>
                        <a:rPr lang="en-US" sz="1400" dirty="0" err="1">
                          <a:effectLst/>
                          <a:latin typeface="Aptos Narrow"/>
                        </a:rPr>
                        <a:t>HighChol</a:t>
                      </a:r>
                      <a:r>
                        <a:rPr lang="en-US" sz="1400" dirty="0">
                          <a:effectLst/>
                          <a:latin typeface="Aptos Narrow"/>
                        </a:rPr>
                        <a:t>"</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593680802"/>
                  </a:ext>
                </a:extLst>
              </a:tr>
              <a:tr h="319476">
                <a:tc>
                  <a:txBody>
                    <a:bodyPr/>
                    <a:lstStyle/>
                    <a:p>
                      <a:pPr fontAlgn="b"/>
                      <a:r>
                        <a:rPr lang="en-US" sz="1400" dirty="0">
                          <a:effectLst/>
                          <a:latin typeface="Aptos Narrow"/>
                        </a:rPr>
                        <a:t>    "BMI"</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26</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3</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894887943"/>
                  </a:ext>
                </a:extLst>
              </a:tr>
              <a:tr h="319476">
                <a:tc>
                  <a:txBody>
                    <a:bodyPr/>
                    <a:lstStyle/>
                    <a:p>
                      <a:pPr fontAlgn="b"/>
                      <a:r>
                        <a:rPr lang="en-US" sz="1400" dirty="0">
                          <a:effectLst/>
                          <a:latin typeface="Aptos Narrow"/>
                        </a:rPr>
                        <a:t>    "Stroke"</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3564341439"/>
                  </a:ext>
                </a:extLst>
              </a:tr>
              <a:tr h="319476">
                <a:tc>
                  <a:txBody>
                    <a:bodyPr/>
                    <a:lstStyle/>
                    <a:p>
                      <a:pPr fontAlgn="b"/>
                      <a:r>
                        <a:rPr lang="en-US" sz="1400" dirty="0">
                          <a:effectLst/>
                          <a:latin typeface="Aptos Narrow"/>
                        </a:rPr>
                        <a:t>    "</a:t>
                      </a:r>
                      <a:r>
                        <a:rPr lang="en-US" sz="1400" dirty="0" err="1">
                          <a:effectLst/>
                          <a:latin typeface="Aptos Narrow"/>
                        </a:rPr>
                        <a:t>HeartDiseaseorAttack</a:t>
                      </a:r>
                      <a:r>
                        <a:rPr lang="en-US" sz="1400" dirty="0">
                          <a:effectLst/>
                          <a:latin typeface="Aptos Narrow"/>
                        </a:rPr>
                        <a:t>"</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3994377795"/>
                  </a:ext>
                </a:extLst>
              </a:tr>
              <a:tr h="319476">
                <a:tc>
                  <a:txBody>
                    <a:bodyPr/>
                    <a:lstStyle/>
                    <a:p>
                      <a:pPr fontAlgn="b"/>
                      <a:r>
                        <a:rPr lang="en-US" sz="1400" dirty="0">
                          <a:effectLst/>
                          <a:latin typeface="Aptos Narrow"/>
                        </a:rPr>
                        <a:t>    "</a:t>
                      </a:r>
                      <a:r>
                        <a:rPr lang="en-US" sz="1400" dirty="0" err="1">
                          <a:effectLst/>
                          <a:latin typeface="Aptos Narrow"/>
                        </a:rPr>
                        <a:t>PhysActivity</a:t>
                      </a:r>
                      <a:r>
                        <a:rPr lang="en-US" sz="1400" dirty="0">
                          <a:effectLst/>
                          <a:latin typeface="Aptos Narrow"/>
                        </a:rPr>
                        <a:t>"</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3976650851"/>
                  </a:ext>
                </a:extLst>
              </a:tr>
              <a:tr h="319476">
                <a:tc>
                  <a:txBody>
                    <a:bodyPr/>
                    <a:lstStyle/>
                    <a:p>
                      <a:pPr fontAlgn="b"/>
                      <a:r>
                        <a:rPr lang="en-US" sz="1400" dirty="0">
                          <a:effectLst/>
                          <a:latin typeface="Aptos Narrow"/>
                        </a:rPr>
                        <a:t>    "</a:t>
                      </a:r>
                      <a:r>
                        <a:rPr lang="en-US" sz="1400" dirty="0" err="1">
                          <a:effectLst/>
                          <a:latin typeface="Aptos Narrow"/>
                        </a:rPr>
                        <a:t>HvyAlcoholConsump</a:t>
                      </a:r>
                      <a:r>
                        <a:rPr lang="en-US" sz="1400" dirty="0">
                          <a:effectLst/>
                          <a:latin typeface="Aptos Narrow"/>
                        </a:rPr>
                        <a:t>"</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73109504"/>
                  </a:ext>
                </a:extLst>
              </a:tr>
              <a:tr h="319476">
                <a:tc>
                  <a:txBody>
                    <a:bodyPr/>
                    <a:lstStyle/>
                    <a:p>
                      <a:pPr fontAlgn="b"/>
                      <a:r>
                        <a:rPr lang="en-US" sz="1400" dirty="0">
                          <a:effectLst/>
                          <a:latin typeface="Aptos Narrow"/>
                        </a:rPr>
                        <a:t>    "</a:t>
                      </a:r>
                      <a:r>
                        <a:rPr lang="en-US" sz="1400" dirty="0" err="1">
                          <a:effectLst/>
                          <a:latin typeface="Aptos Narrow"/>
                        </a:rPr>
                        <a:t>AnyHealthcare</a:t>
                      </a:r>
                      <a:r>
                        <a:rPr lang="en-US" sz="1400" dirty="0">
                          <a:effectLst/>
                          <a:latin typeface="Aptos Narrow"/>
                        </a:rPr>
                        <a:t>"</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2686953614"/>
                  </a:ext>
                </a:extLst>
              </a:tr>
              <a:tr h="319476">
                <a:tc>
                  <a:txBody>
                    <a:bodyPr/>
                    <a:lstStyle/>
                    <a:p>
                      <a:pPr fontAlgn="b"/>
                      <a:r>
                        <a:rPr lang="en-US" sz="1400" dirty="0">
                          <a:effectLst/>
                          <a:latin typeface="Aptos Narrow"/>
                        </a:rPr>
                        <a:t>    "</a:t>
                      </a:r>
                      <a:r>
                        <a:rPr lang="en-US" sz="1400" dirty="0" err="1">
                          <a:effectLst/>
                          <a:latin typeface="Aptos Narrow"/>
                        </a:rPr>
                        <a:t>GenHlth</a:t>
                      </a:r>
                      <a:r>
                        <a:rPr lang="en-US" sz="1400" dirty="0">
                          <a:effectLst/>
                          <a:latin typeface="Aptos Narrow"/>
                        </a:rPr>
                        <a:t>"</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5</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3</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2181948952"/>
                  </a:ext>
                </a:extLst>
              </a:tr>
              <a:tr h="319476">
                <a:tc>
                  <a:txBody>
                    <a:bodyPr/>
                    <a:lstStyle/>
                    <a:p>
                      <a:pPr fontAlgn="b"/>
                      <a:r>
                        <a:rPr lang="en-US" sz="1400" dirty="0">
                          <a:effectLst/>
                          <a:latin typeface="Aptos Narrow"/>
                        </a:rPr>
                        <a:t>    "</a:t>
                      </a:r>
                      <a:r>
                        <a:rPr lang="en-US" sz="1400" dirty="0" err="1">
                          <a:effectLst/>
                          <a:latin typeface="Aptos Narrow"/>
                        </a:rPr>
                        <a:t>PhysHlth</a:t>
                      </a:r>
                      <a:r>
                        <a:rPr lang="en-US" sz="1400" dirty="0">
                          <a:effectLst/>
                          <a:latin typeface="Aptos Narrow"/>
                        </a:rPr>
                        <a:t>"</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30</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4</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3033871449"/>
                  </a:ext>
                </a:extLst>
              </a:tr>
              <a:tr h="319476">
                <a:tc>
                  <a:txBody>
                    <a:bodyPr/>
                    <a:lstStyle/>
                    <a:p>
                      <a:pPr fontAlgn="b"/>
                      <a:r>
                        <a:rPr lang="en-US" sz="1400" dirty="0">
                          <a:effectLst/>
                          <a:latin typeface="Aptos Narrow"/>
                        </a:rPr>
                        <a:t>    "</a:t>
                      </a:r>
                      <a:r>
                        <a:rPr lang="en-US" sz="1400" dirty="0" err="1">
                          <a:effectLst/>
                          <a:latin typeface="Aptos Narrow"/>
                        </a:rPr>
                        <a:t>DiffWalk</a:t>
                      </a:r>
                      <a:r>
                        <a:rPr lang="en-US" sz="1400" dirty="0">
                          <a:effectLst/>
                          <a:latin typeface="Aptos Narrow"/>
                        </a:rPr>
                        <a:t>"</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767409312"/>
                  </a:ext>
                </a:extLst>
              </a:tr>
              <a:tr h="319476">
                <a:tc>
                  <a:txBody>
                    <a:bodyPr/>
                    <a:lstStyle/>
                    <a:p>
                      <a:pPr fontAlgn="b"/>
                      <a:r>
                        <a:rPr lang="en-US" sz="1400" dirty="0">
                          <a:effectLst/>
                          <a:latin typeface="Aptos Narrow"/>
                        </a:rPr>
                        <a:t>    "Sex"</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2</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638299488"/>
                  </a:ext>
                </a:extLst>
              </a:tr>
              <a:tr h="319476">
                <a:tc>
                  <a:txBody>
                    <a:bodyPr/>
                    <a:lstStyle/>
                    <a:p>
                      <a:pPr fontAlgn="b"/>
                      <a:r>
                        <a:rPr lang="en-US" sz="1400" dirty="0">
                          <a:effectLst/>
                          <a:latin typeface="Aptos Narrow"/>
                        </a:rPr>
                        <a:t>    "Age"</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13</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4</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1356361133"/>
                  </a:ext>
                </a:extLst>
              </a:tr>
              <a:tr h="319476">
                <a:tc>
                  <a:txBody>
                    <a:bodyPr/>
                    <a:lstStyle/>
                    <a:p>
                      <a:pPr fontAlgn="b"/>
                      <a:r>
                        <a:rPr lang="en-US" sz="1400" dirty="0">
                          <a:effectLst/>
                          <a:latin typeface="Aptos Narrow"/>
                        </a:rPr>
                        <a:t>    "Education"</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6</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3</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2623924461"/>
                  </a:ext>
                </a:extLst>
              </a:tr>
              <a:tr h="319476">
                <a:tc>
                  <a:txBody>
                    <a:bodyPr/>
                    <a:lstStyle/>
                    <a:p>
                      <a:pPr fontAlgn="b"/>
                      <a:r>
                        <a:rPr lang="en-US" sz="1400" dirty="0">
                          <a:effectLst/>
                          <a:latin typeface="Aptos Narrow"/>
                        </a:rPr>
                        <a:t>    "Income"</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8</a:t>
                      </a:r>
                    </a:p>
                  </a:txBody>
                  <a:tcPr marL="11990" marR="11990" marT="11990" marB="57550" anchor="b">
                    <a:lnL>
                      <a:noFill/>
                    </a:lnL>
                    <a:lnR>
                      <a:noFill/>
                    </a:lnR>
                    <a:lnT>
                      <a:noFill/>
                    </a:lnT>
                    <a:lnB>
                      <a:noFill/>
                    </a:lnB>
                    <a:solidFill>
                      <a:srgbClr val="A6A6A6"/>
                    </a:solidFill>
                  </a:tcPr>
                </a:tc>
                <a:tc>
                  <a:txBody>
                    <a:bodyPr/>
                    <a:lstStyle/>
                    <a:p>
                      <a:pPr algn="ctr" fontAlgn="b"/>
                      <a:r>
                        <a:rPr lang="en-US" sz="1400" dirty="0">
                          <a:effectLst/>
                          <a:latin typeface="Aptos Narrow"/>
                        </a:rPr>
                        <a:t>3</a:t>
                      </a:r>
                    </a:p>
                  </a:txBody>
                  <a:tcPr marL="11990" marR="11990" marT="11990" marB="57550" anchor="b">
                    <a:lnL>
                      <a:noFill/>
                    </a:lnL>
                    <a:lnR>
                      <a:noFill/>
                    </a:lnR>
                    <a:lnT>
                      <a:noFill/>
                    </a:lnT>
                    <a:lnB>
                      <a:noFill/>
                    </a:lnB>
                    <a:solidFill>
                      <a:srgbClr val="A6A6A6"/>
                    </a:solidFill>
                  </a:tcPr>
                </a:tc>
                <a:extLst>
                  <a:ext uri="{0D108BD9-81ED-4DB2-BD59-A6C34878D82A}">
                    <a16:rowId xmlns:a16="http://schemas.microsoft.com/office/drawing/2014/main" val="3487068302"/>
                  </a:ext>
                </a:extLst>
              </a:tr>
              <a:tr h="319476">
                <a:tc>
                  <a:txBody>
                    <a:bodyPr/>
                    <a:lstStyle/>
                    <a:p>
                      <a:pPr fontAlgn="b"/>
                      <a:r>
                        <a:rPr lang="en-US" sz="1400" dirty="0">
                          <a:effectLst/>
                          <a:latin typeface="Aptos Narrow"/>
                        </a:rPr>
                        <a:t>Number of Test Record</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1,246,003,200 </a:t>
                      </a:r>
                    </a:p>
                  </a:txBody>
                  <a:tcPr marL="11990" marR="11990" marT="11990" marB="57550" anchor="b">
                    <a:lnL>
                      <a:noFill/>
                    </a:lnL>
                    <a:lnR>
                      <a:noFill/>
                    </a:lnR>
                    <a:lnT>
                      <a:noFill/>
                    </a:lnT>
                    <a:lnB>
                      <a:noFill/>
                    </a:lnB>
                    <a:solidFill>
                      <a:srgbClr val="D9D9D9"/>
                    </a:solidFill>
                  </a:tcPr>
                </a:tc>
                <a:tc>
                  <a:txBody>
                    <a:bodyPr/>
                    <a:lstStyle/>
                    <a:p>
                      <a:pPr algn="ctr" fontAlgn="b"/>
                      <a:r>
                        <a:rPr lang="en-US" sz="1400" dirty="0">
                          <a:effectLst/>
                          <a:latin typeface="Aptos Narrow"/>
                        </a:rPr>
                        <a:t> 663,552 </a:t>
                      </a:r>
                    </a:p>
                  </a:txBody>
                  <a:tcPr marL="11990" marR="11990" marT="11990" marB="57550" anchor="b">
                    <a:lnL>
                      <a:noFill/>
                    </a:lnL>
                    <a:lnR>
                      <a:noFill/>
                    </a:lnR>
                    <a:lnT>
                      <a:noFill/>
                    </a:lnT>
                    <a:lnB>
                      <a:noFill/>
                    </a:lnB>
                    <a:solidFill>
                      <a:srgbClr val="D9D9D9"/>
                    </a:solidFill>
                  </a:tcPr>
                </a:tc>
                <a:extLst>
                  <a:ext uri="{0D108BD9-81ED-4DB2-BD59-A6C34878D82A}">
                    <a16:rowId xmlns:a16="http://schemas.microsoft.com/office/drawing/2014/main" val="3859772707"/>
                  </a:ext>
                </a:extLst>
              </a:tr>
            </a:tbl>
          </a:graphicData>
        </a:graphic>
      </p:graphicFrame>
      <p:sp>
        <p:nvSpPr>
          <p:cNvPr id="7" name="TextBox 6">
            <a:extLst>
              <a:ext uri="{FF2B5EF4-FFF2-40B4-BE49-F238E27FC236}">
                <a16:creationId xmlns:a16="http://schemas.microsoft.com/office/drawing/2014/main" id="{CEDFC503-4977-D3F7-5A6A-F3A1720DB81D}"/>
              </a:ext>
            </a:extLst>
          </p:cNvPr>
          <p:cNvSpPr txBox="1"/>
          <p:nvPr/>
        </p:nvSpPr>
        <p:spPr>
          <a:xfrm rot="-960000">
            <a:off x="7112366" y="3138612"/>
            <a:ext cx="2743200" cy="365760"/>
          </a:xfrm>
          <a:prstGeom prst="rect">
            <a:avLst/>
          </a:prstGeom>
          <a:solidFill>
            <a:srgbClr val="FF0000"/>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Stopped at 12GB </a:t>
            </a:r>
          </a:p>
        </p:txBody>
      </p:sp>
    </p:spTree>
    <p:extLst>
      <p:ext uri="{BB962C8B-B14F-4D97-AF65-F5344CB8AC3E}">
        <p14:creationId xmlns:p14="http://schemas.microsoft.com/office/powerpoint/2010/main" val="4165722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00" name="Oval 19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Aptos Display"/>
              </a:rPr>
              <a:t>Diabetes Analysis and Prediction Proposal</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r>
              <a:rPr lang="en-US" sz="1800" dirty="0">
                <a:ea typeface="+mn-lt"/>
                <a:cs typeface="+mn-lt"/>
              </a:rPr>
              <a:t>CAPSTONE PROJECT - Andrew Soon Ng</a:t>
            </a:r>
            <a:endParaRPr lang="en-US" sz="1800" dirty="0"/>
          </a:p>
        </p:txBody>
      </p:sp>
    </p:spTree>
    <p:extLst>
      <p:ext uri="{BB962C8B-B14F-4D97-AF65-F5344CB8AC3E}">
        <p14:creationId xmlns:p14="http://schemas.microsoft.com/office/powerpoint/2010/main" val="48650076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Diabetes Analysis and Prediction Report</vt:lpstr>
      <vt:lpstr>Data Preparation / Exploration</vt:lpstr>
      <vt:lpstr>Prediction Modeling</vt:lpstr>
      <vt:lpstr>Correlation Matrix</vt:lpstr>
      <vt:lpstr>User Input &amp; Prediction</vt:lpstr>
      <vt:lpstr>Diabetes Analysis and Prediction Quality Assurance &amp; Testing</vt:lpstr>
      <vt:lpstr>Quality Assurance &amp; Testing</vt:lpstr>
      <vt:lpstr>Test Samples</vt:lpstr>
      <vt:lpstr>Diabetes Analysis and Prediction Proposal</vt:lpstr>
      <vt:lpstr>Diabetes Analysis and Prediction</vt:lpstr>
      <vt:lpstr>Diabetes Analysis and Prediction</vt:lpstr>
      <vt:lpstr>Methodology</vt:lpstr>
      <vt:lpstr>Expected Outcomes</vt:lpstr>
      <vt:lpstr>Timeline</vt:lpstr>
      <vt:lpstr>Tools And Technologies</vt:lpstr>
      <vt:lpstr>Tools And Technologies</vt:lpstr>
      <vt:lpstr>Backup Charts</vt:lpstr>
      <vt:lpstr>Output of Random Forest Model Evaluation </vt:lpstr>
      <vt:lpstr>Output of Logistic Regression Model Evaluation </vt:lpstr>
      <vt:lpstr>Output of KNN Model Evaluation </vt:lpstr>
      <vt:lpstr>Model Evaluation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790</cp:revision>
  <dcterms:created xsi:type="dcterms:W3CDTF">2024-09-17T11:02:16Z</dcterms:created>
  <dcterms:modified xsi:type="dcterms:W3CDTF">2024-10-03T12:39:16Z</dcterms:modified>
</cp:coreProperties>
</file>