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1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53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924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87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109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199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583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47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153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96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961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5733-3AEA-4003-A491-C99BA3CD612C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E4B0-122A-40C3-9817-FE474F9766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59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35733-3AEA-4003-A491-C99BA3CD612C}" type="datetimeFigureOut">
              <a:rPr lang="en-US" smtClean="0"/>
              <a:pPr/>
              <a:t>1/9/2015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E4B0-122A-40C3-9817-FE474F9766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466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code.google.com/p/prestopronto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0"/>
            <a:ext cx="7764016" cy="1313688"/>
          </a:xfrm>
        </p:spPr>
        <p:txBody>
          <a:bodyPr>
            <a:noAutofit/>
          </a:bodyPr>
          <a:lstStyle/>
          <a:p>
            <a:r>
              <a:rPr lang="en-US" sz="3600" dirty="0" smtClean="0"/>
              <a:t>Ad hoc full interface software developed to treat large amount of Data</a:t>
            </a:r>
            <a:endParaRPr lang="en-US" sz="36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6339113" y="4248068"/>
            <a:ext cx="2752725" cy="2340605"/>
          </a:xfrm>
          <a:prstGeom prst="roundRect">
            <a:avLst>
              <a:gd name="adj" fmla="val 1152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6059" y="4474793"/>
            <a:ext cx="2293142" cy="174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6516216" y="6309320"/>
            <a:ext cx="2491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Peak intensity evaluation along the set</a:t>
            </a:r>
            <a:endParaRPr lang="en-US" sz="1100" dirty="0"/>
          </a:p>
        </p:txBody>
      </p:sp>
      <p:grpSp>
        <p:nvGrpSpPr>
          <p:cNvPr id="3" name="Groupe 2"/>
          <p:cNvGrpSpPr/>
          <p:nvPr/>
        </p:nvGrpSpPr>
        <p:grpSpPr>
          <a:xfrm>
            <a:off x="6285116" y="1412776"/>
            <a:ext cx="3054692" cy="2582698"/>
            <a:chOff x="5867399" y="1143000"/>
            <a:chExt cx="3054692" cy="2582698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5867399" y="1143000"/>
              <a:ext cx="2819401" cy="2582698"/>
            </a:xfrm>
            <a:prstGeom prst="roundRect">
              <a:avLst>
                <a:gd name="adj" fmla="val 11521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19800" y="1334416"/>
              <a:ext cx="2533650" cy="1995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ZoneTexte 10"/>
            <p:cNvSpPr txBox="1"/>
            <p:nvPr/>
          </p:nvSpPr>
          <p:spPr>
            <a:xfrm>
              <a:off x="6026491" y="3375248"/>
              <a:ext cx="289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Automatic XANES normalization</a:t>
              </a:r>
              <a:endParaRPr lang="en-US" sz="1100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63400" y="4314864"/>
            <a:ext cx="2997769" cy="2354097"/>
            <a:chOff x="3259013" y="4082619"/>
            <a:chExt cx="2997769" cy="2354097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3259013" y="4082619"/>
              <a:ext cx="2895600" cy="2354097"/>
            </a:xfrm>
            <a:prstGeom prst="roundRect">
              <a:avLst>
                <a:gd name="adj" fmla="val 11521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6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87612" y="4214013"/>
              <a:ext cx="2507925" cy="18680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ZoneTexte 13"/>
            <p:cNvSpPr txBox="1"/>
            <p:nvPr/>
          </p:nvSpPr>
          <p:spPr>
            <a:xfrm>
              <a:off x="3361182" y="6140019"/>
              <a:ext cx="2895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Recursive EXAFS extraction</a:t>
              </a:r>
              <a:endParaRPr lang="en-US" sz="11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2987824" y="2420888"/>
            <a:ext cx="318260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hlinkClick r:id="rId5"/>
              </a:rPr>
              <a:t>http</a:t>
            </a:r>
            <a:r>
              <a:rPr lang="en-US" sz="1400" dirty="0" smtClean="0">
                <a:solidFill>
                  <a:srgbClr val="FF0000"/>
                </a:solidFill>
                <a:hlinkClick r:id="rId5"/>
              </a:rPr>
              <a:t>://code.google.com/p/prestopronto</a:t>
            </a:r>
            <a:r>
              <a:rPr lang="en-US" sz="1400" dirty="0">
                <a:solidFill>
                  <a:srgbClr val="FF0000"/>
                </a:solidFill>
                <a:hlinkClick r:id="rId5"/>
              </a:rPr>
              <a:t>/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27174" y="2857130"/>
            <a:ext cx="320035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93910" y="1484784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09596" y="1506556"/>
            <a:ext cx="842324" cy="84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39346" y="1484784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e 3"/>
          <p:cNvGrpSpPr/>
          <p:nvPr/>
        </p:nvGrpSpPr>
        <p:grpSpPr>
          <a:xfrm>
            <a:off x="54430" y="1700808"/>
            <a:ext cx="2988024" cy="2354097"/>
            <a:chOff x="3259013" y="4082619"/>
            <a:chExt cx="2988024" cy="2354097"/>
          </a:xfrm>
        </p:grpSpPr>
        <p:sp>
          <p:nvSpPr>
            <p:cNvPr id="21" name="Rectangle à coins arrondis 12"/>
            <p:cNvSpPr/>
            <p:nvPr/>
          </p:nvSpPr>
          <p:spPr>
            <a:xfrm>
              <a:off x="3259013" y="4082619"/>
              <a:ext cx="2895600" cy="2354097"/>
            </a:xfrm>
            <a:prstGeom prst="roundRect">
              <a:avLst>
                <a:gd name="adj" fmla="val 11521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ZoneTexte 13"/>
            <p:cNvSpPr txBox="1"/>
            <p:nvPr/>
          </p:nvSpPr>
          <p:spPr>
            <a:xfrm>
              <a:off x="3351437" y="5954827"/>
              <a:ext cx="2895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Principal Component Analysis and Linear</a:t>
              </a:r>
            </a:p>
            <a:p>
              <a:r>
                <a:rPr lang="en-US" sz="1100" dirty="0" smtClean="0"/>
                <a:t>Combination Fits</a:t>
              </a:r>
              <a:endParaRPr lang="en-US" sz="1100" dirty="0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5082" y="2011414"/>
            <a:ext cx="2736304" cy="148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936654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35</Words>
  <Application>Microsoft Office PowerPoint</Application>
  <PresentationFormat>Apresentação na tela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Thème Office</vt:lpstr>
      <vt:lpstr>Ad hoc full interface software developed to treat large amount of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hoc full interface software developed to treat large amount of Data</dc:title>
  <dc:creator>cprestip</dc:creator>
  <cp:lastModifiedBy>santiago.figueroa</cp:lastModifiedBy>
  <cp:revision>7</cp:revision>
  <dcterms:created xsi:type="dcterms:W3CDTF">2011-06-06T09:24:35Z</dcterms:created>
  <dcterms:modified xsi:type="dcterms:W3CDTF">2015-01-09T19:45:57Z</dcterms:modified>
</cp:coreProperties>
</file>