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5733-3AEA-4003-A491-C99BA3CD612C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E4B0-122A-40C3-9817-FE474F9766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0"/>
            <a:ext cx="7764016" cy="1313688"/>
          </a:xfrm>
        </p:spPr>
        <p:txBody>
          <a:bodyPr>
            <a:noAutofit/>
          </a:bodyPr>
          <a:lstStyle/>
          <a:p>
            <a:r>
              <a:rPr lang="en-US" sz="3600" dirty="0" smtClean="0"/>
              <a:t>Ad hoc full interface software developed to treat large amount of Data</a:t>
            </a:r>
            <a:endParaRPr lang="en-US" sz="3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339113" y="4248068"/>
            <a:ext cx="2752725" cy="2340605"/>
          </a:xfrm>
          <a:prstGeom prst="roundRect">
            <a:avLst>
              <a:gd name="adj" fmla="val 1152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059" y="4474793"/>
            <a:ext cx="2293142" cy="174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516216" y="6309320"/>
            <a:ext cx="249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Peak intensity evaluation along the set</a:t>
            </a:r>
            <a:endParaRPr lang="en-US" sz="1100" dirty="0"/>
          </a:p>
        </p:txBody>
      </p:sp>
      <p:grpSp>
        <p:nvGrpSpPr>
          <p:cNvPr id="3" name="Groupe 2"/>
          <p:cNvGrpSpPr/>
          <p:nvPr/>
        </p:nvGrpSpPr>
        <p:grpSpPr>
          <a:xfrm>
            <a:off x="6285116" y="1412776"/>
            <a:ext cx="3054692" cy="2582698"/>
            <a:chOff x="5867399" y="1143000"/>
            <a:chExt cx="3054692" cy="258269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5867399" y="1143000"/>
              <a:ext cx="2819401" cy="2582698"/>
            </a:xfrm>
            <a:prstGeom prst="roundRect">
              <a:avLst>
                <a:gd name="adj" fmla="val 1152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9800" y="1334416"/>
              <a:ext cx="2533650" cy="1995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ZoneTexte 10"/>
            <p:cNvSpPr txBox="1"/>
            <p:nvPr/>
          </p:nvSpPr>
          <p:spPr>
            <a:xfrm>
              <a:off x="6026491" y="3375248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Automatic XANES normalization</a:t>
              </a:r>
              <a:endParaRPr lang="en-US" sz="11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63400" y="4314864"/>
            <a:ext cx="2997769" cy="2354097"/>
            <a:chOff x="3259013" y="4082619"/>
            <a:chExt cx="2997769" cy="2354097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259013" y="4082619"/>
              <a:ext cx="2895600" cy="2354097"/>
            </a:xfrm>
            <a:prstGeom prst="roundRect">
              <a:avLst>
                <a:gd name="adj" fmla="val 1152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7612" y="4214013"/>
              <a:ext cx="2507925" cy="1868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ZoneTexte 13"/>
            <p:cNvSpPr txBox="1"/>
            <p:nvPr/>
          </p:nvSpPr>
          <p:spPr>
            <a:xfrm>
              <a:off x="3361182" y="6140019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Recursive EXAFS extraction</a:t>
              </a:r>
              <a:endParaRPr lang="en-US" sz="11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7174" y="2857130"/>
            <a:ext cx="32003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93910" y="148478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9596" y="1506556"/>
            <a:ext cx="842324" cy="84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9346" y="148478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e 3"/>
          <p:cNvGrpSpPr/>
          <p:nvPr/>
        </p:nvGrpSpPr>
        <p:grpSpPr>
          <a:xfrm>
            <a:off x="54430" y="1700808"/>
            <a:ext cx="2988024" cy="2354097"/>
            <a:chOff x="3259013" y="4082619"/>
            <a:chExt cx="2988024" cy="2354097"/>
          </a:xfrm>
        </p:grpSpPr>
        <p:sp>
          <p:nvSpPr>
            <p:cNvPr id="21" name="Rectangle à coins arrondis 12"/>
            <p:cNvSpPr/>
            <p:nvPr/>
          </p:nvSpPr>
          <p:spPr>
            <a:xfrm>
              <a:off x="3259013" y="4082619"/>
              <a:ext cx="2895600" cy="2354097"/>
            </a:xfrm>
            <a:prstGeom prst="roundRect">
              <a:avLst>
                <a:gd name="adj" fmla="val 1152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ZoneTexte 13"/>
            <p:cNvSpPr txBox="1"/>
            <p:nvPr/>
          </p:nvSpPr>
          <p:spPr>
            <a:xfrm>
              <a:off x="3351437" y="5954827"/>
              <a:ext cx="2895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Principal Component Analysis and Linear</a:t>
              </a:r>
            </a:p>
            <a:p>
              <a:r>
                <a:rPr lang="en-US" sz="1100" dirty="0" smtClean="0"/>
                <a:t>Combination Fits</a:t>
              </a:r>
              <a:endParaRPr lang="en-US" sz="1100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082" y="2011414"/>
            <a:ext cx="2736304" cy="148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3665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31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Ad hoc full interface software developed to treat large amount of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full interface software developed to treat large amount of Data</dc:title>
  <dc:creator>cprestip</dc:creator>
  <cp:lastModifiedBy>carmelo prestipino</cp:lastModifiedBy>
  <cp:revision>8</cp:revision>
  <dcterms:created xsi:type="dcterms:W3CDTF">2011-06-06T09:24:35Z</dcterms:created>
  <dcterms:modified xsi:type="dcterms:W3CDTF">2017-02-17T16:33:13Z</dcterms:modified>
</cp:coreProperties>
</file>