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png" ContentType="image/png"/>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63" r:id="rId4"/>
    <p:sldId id="262" r:id="rId5"/>
    <p:sldId id="261" r:id="rId6"/>
    <p:sldId id="260" r:id="rId7"/>
    <p:sldId id="259" r:id="rId8"/>
    <p:sldId id="264" r:id="rId9"/>
    <p:sldId id="265" r:id="rId10"/>
    <p:sldId id="266" r:id="rId11"/>
    <p:sldId id="279" r:id="rId12"/>
    <p:sldId id="278" r:id="rId13"/>
    <p:sldId id="281" r:id="rId14"/>
    <p:sldId id="269" r:id="rId15"/>
    <p:sldId id="270" r:id="rId16"/>
    <p:sldId id="271" r:id="rId17"/>
    <p:sldId id="27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6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xml" Id="rId3" /><Relationship Type="http://schemas.openxmlformats.org/officeDocument/2006/relationships/theme" Target="theme/theme1.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viewProps" Target="viewProp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presProps" Target="presProps.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tableStyles" Target="tableStyles.xml" Id="rId22"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2B1F2-F2EB-48FA-AB08-AEC5446F39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4C2149C-7622-42D9-A139-15DE51992F88}">
      <dgm:prSet phldrT="[文本]" custT="1"/>
      <dgm:spPr/>
      <dgm:t>
        <a:bodyPr/>
        <a:lstStyle/>
        <a:p>
          <a:r>
            <a:rPr lang="zh-CN" altLang="en-US" sz="2400" dirty="0" smtClean="0">
              <a:latin typeface="Times New Roman" pitchFamily="18" charset="0"/>
              <a:cs typeface="Times New Roman" pitchFamily="18" charset="0"/>
            </a:rPr>
            <a:t>主动公开</a:t>
          </a:r>
          <a:r>
            <a:rPr lang="en-US" sz="2400" dirty="0" smtClean="0">
              <a:latin typeface="Times New Roman" pitchFamily="18" charset="0"/>
              <a:cs typeface="Times New Roman" pitchFamily="18" charset="0"/>
            </a:rPr>
            <a:t>2994</a:t>
          </a:r>
          <a:r>
            <a:rPr lang="zh-CN" altLang="en-US" sz="2400" dirty="0" smtClean="0">
              <a:latin typeface="Times New Roman" pitchFamily="18" charset="0"/>
              <a:cs typeface="Times New Roman" pitchFamily="18" charset="0"/>
            </a:rPr>
            <a:t>条</a:t>
          </a:r>
          <a:endParaRPr lang="zh-CN" altLang="en-US" sz="2400" dirty="0">
            <a:latin typeface="Times New Roman" pitchFamily="18" charset="0"/>
            <a:cs typeface="Times New Roman" pitchFamily="18" charset="0"/>
          </a:endParaRPr>
        </a:p>
      </dgm:t>
    </dgm:pt>
    <dgm:pt modelId="{15893A84-5564-4C20-A713-8AC231B043B5}" type="parTrans" cxnId="{E6C38D9F-BB8A-48F6-BFC1-540D2BE32498}">
      <dgm:prSet/>
      <dgm:spPr/>
      <dgm:t>
        <a:bodyPr/>
        <a:lstStyle/>
        <a:p>
          <a:endParaRPr lang="zh-CN" altLang="en-US"/>
        </a:p>
      </dgm:t>
    </dgm:pt>
    <dgm:pt modelId="{2F4F2AFC-56EC-462C-A3F8-C7973410FAAA}" type="sibTrans" cxnId="{E6C38D9F-BB8A-48F6-BFC1-540D2BE32498}">
      <dgm:prSet/>
      <dgm:spPr/>
      <dgm:t>
        <a:bodyPr/>
        <a:lstStyle/>
        <a:p>
          <a:endParaRPr lang="zh-CN" altLang="en-US"/>
        </a:p>
      </dgm:t>
    </dgm:pt>
    <dgm:pt modelId="{C9D84A00-C65E-4190-8CFA-8F8A371A5577}">
      <dgm:prSet phldrT="[文本]" custT="1"/>
      <dgm:spPr/>
      <dgm:t>
        <a:bodyPr/>
        <a:lstStyle/>
        <a:p>
          <a:r>
            <a:rPr lang="zh-CN" sz="2000" dirty="0" smtClean="0">
              <a:latin typeface="Times New Roman" pitchFamily="18" charset="0"/>
              <a:cs typeface="Times New Roman" pitchFamily="18" charset="0"/>
            </a:rPr>
            <a:t>政务微 博</a:t>
          </a:r>
          <a:r>
            <a:rPr lang="en-US" sz="2000" dirty="0" smtClean="0">
              <a:latin typeface="Times New Roman" pitchFamily="18" charset="0"/>
              <a:cs typeface="Times New Roman" pitchFamily="18" charset="0"/>
            </a:rPr>
            <a:t>712</a:t>
          </a:r>
          <a:r>
            <a:rPr lang="zh-CN" sz="2000" dirty="0" smtClean="0">
              <a:latin typeface="Times New Roman" pitchFamily="18" charset="0"/>
              <a:cs typeface="Times New Roman" pitchFamily="18" charset="0"/>
            </a:rPr>
            <a:t>条</a:t>
          </a:r>
          <a:endParaRPr lang="zh-CN" altLang="en-US" sz="2000" dirty="0">
            <a:latin typeface="Times New Roman" pitchFamily="18" charset="0"/>
            <a:cs typeface="Times New Roman" pitchFamily="18" charset="0"/>
          </a:endParaRPr>
        </a:p>
      </dgm:t>
    </dgm:pt>
    <dgm:pt modelId="{1B739FE4-537F-430A-B913-E70A88682B64}" type="parTrans" cxnId="{85770BFB-B65F-4841-B8A6-55CE15B13454}">
      <dgm:prSet/>
      <dgm:spPr/>
      <dgm:t>
        <a:bodyPr/>
        <a:lstStyle/>
        <a:p>
          <a:endParaRPr lang="zh-CN" altLang="en-US"/>
        </a:p>
      </dgm:t>
    </dgm:pt>
    <dgm:pt modelId="{55E4123D-26C4-4DD0-B4D7-9B3BEDA0D417}" type="sibTrans" cxnId="{85770BFB-B65F-4841-B8A6-55CE15B13454}">
      <dgm:prSet/>
      <dgm:spPr/>
      <dgm:t>
        <a:bodyPr/>
        <a:lstStyle/>
        <a:p>
          <a:endParaRPr lang="zh-CN" altLang="en-US"/>
        </a:p>
      </dgm:t>
    </dgm:pt>
    <dgm:pt modelId="{7080994E-518F-43CC-9983-76B30E974FAC}">
      <dgm:prSet phldrT="[文本]" custT="1"/>
      <dgm:spPr/>
      <dgm:t>
        <a:bodyPr/>
        <a:lstStyle/>
        <a:p>
          <a:r>
            <a:rPr lang="zh-CN" sz="2000" dirty="0" smtClean="0">
              <a:latin typeface="Times New Roman" pitchFamily="18" charset="0"/>
              <a:cs typeface="Times New Roman" pitchFamily="18" charset="0"/>
            </a:rPr>
            <a:t>门户网站</a:t>
          </a:r>
          <a:r>
            <a:rPr lang="en-US" sz="2000" dirty="0" smtClean="0">
              <a:latin typeface="Times New Roman" pitchFamily="18" charset="0"/>
              <a:cs typeface="Times New Roman" pitchFamily="18" charset="0"/>
            </a:rPr>
            <a:t>1378</a:t>
          </a:r>
          <a:r>
            <a:rPr lang="zh-CN" sz="2000" dirty="0" smtClean="0">
              <a:latin typeface="Times New Roman" pitchFamily="18" charset="0"/>
              <a:cs typeface="Times New Roman" pitchFamily="18" charset="0"/>
            </a:rPr>
            <a:t>条</a:t>
          </a:r>
          <a:endParaRPr lang="zh-CN" altLang="en-US" sz="2000" dirty="0">
            <a:latin typeface="Times New Roman" pitchFamily="18" charset="0"/>
            <a:cs typeface="Times New Roman" pitchFamily="18" charset="0"/>
          </a:endParaRPr>
        </a:p>
      </dgm:t>
    </dgm:pt>
    <dgm:pt modelId="{49230A89-8491-450D-929F-B99276131E64}" type="sibTrans" cxnId="{C653330D-09D7-4957-A986-9F028806C278}">
      <dgm:prSet/>
      <dgm:spPr/>
      <dgm:t>
        <a:bodyPr/>
        <a:lstStyle/>
        <a:p>
          <a:endParaRPr lang="zh-CN" altLang="en-US"/>
        </a:p>
      </dgm:t>
    </dgm:pt>
    <dgm:pt modelId="{E5F2DDA0-74B6-4C3A-8638-890EF1C3AE3B}" type="parTrans" cxnId="{C653330D-09D7-4957-A986-9F028806C278}">
      <dgm:prSet/>
      <dgm:spPr/>
      <dgm:t>
        <a:bodyPr/>
        <a:lstStyle/>
        <a:p>
          <a:endParaRPr lang="zh-CN" altLang="en-US"/>
        </a:p>
      </dgm:t>
    </dgm:pt>
    <dgm:pt modelId="{30604371-2C1E-4F5C-8EFE-A4A07C0B6236}">
      <dgm:prSet custT="1"/>
      <dgm:spPr/>
      <dgm:t>
        <a:bodyPr/>
        <a:lstStyle/>
        <a:p>
          <a:r>
            <a:rPr lang="zh-CN" sz="2000" dirty="0" smtClean="0">
              <a:latin typeface="Times New Roman" pitchFamily="18" charset="0"/>
              <a:cs typeface="Times New Roman" pitchFamily="18" charset="0"/>
            </a:rPr>
            <a:t>政务微 信</a:t>
          </a:r>
          <a:r>
            <a:rPr lang="en-US" sz="2000" dirty="0" smtClean="0">
              <a:latin typeface="Times New Roman" pitchFamily="18" charset="0"/>
              <a:cs typeface="Times New Roman" pitchFamily="18" charset="0"/>
            </a:rPr>
            <a:t>904</a:t>
          </a:r>
          <a:r>
            <a:rPr lang="zh-CN" sz="2000" dirty="0" smtClean="0">
              <a:latin typeface="Times New Roman" pitchFamily="18" charset="0"/>
              <a:cs typeface="Times New Roman" pitchFamily="18" charset="0"/>
            </a:rPr>
            <a:t>条</a:t>
          </a:r>
          <a:endParaRPr lang="zh-CN" altLang="en-US" sz="2000" dirty="0">
            <a:latin typeface="Times New Roman" pitchFamily="18" charset="0"/>
            <a:cs typeface="Times New Roman" pitchFamily="18" charset="0"/>
          </a:endParaRPr>
        </a:p>
      </dgm:t>
    </dgm:pt>
    <dgm:pt modelId="{8906EE4B-0852-43DF-83B2-485D5E7735D5}" type="parTrans" cxnId="{11E44AF9-0F6A-4D86-BA41-7A4C91E0EDC3}">
      <dgm:prSet/>
      <dgm:spPr/>
      <dgm:t>
        <a:bodyPr/>
        <a:lstStyle/>
        <a:p>
          <a:endParaRPr lang="zh-CN" altLang="en-US"/>
        </a:p>
      </dgm:t>
    </dgm:pt>
    <dgm:pt modelId="{1C1A05B4-CAC4-4D0C-BD91-12862E74BD76}" type="sibTrans" cxnId="{11E44AF9-0F6A-4D86-BA41-7A4C91E0EDC3}">
      <dgm:prSet/>
      <dgm:spPr/>
      <dgm:t>
        <a:bodyPr/>
        <a:lstStyle/>
        <a:p>
          <a:endParaRPr lang="zh-CN" altLang="en-US"/>
        </a:p>
      </dgm:t>
    </dgm:pt>
    <dgm:pt modelId="{3F3E8F01-FEEE-45BF-B4D0-2C656AB7E04B}" type="pres">
      <dgm:prSet presAssocID="{CCA2B1F2-F2EB-48FA-AB08-AEC5446F3946}" presName="diagram" presStyleCnt="0">
        <dgm:presLayoutVars>
          <dgm:chPref val="1"/>
          <dgm:dir/>
          <dgm:animOne val="branch"/>
          <dgm:animLvl val="lvl"/>
          <dgm:resizeHandles val="exact"/>
        </dgm:presLayoutVars>
      </dgm:prSet>
      <dgm:spPr/>
      <dgm:t>
        <a:bodyPr/>
        <a:lstStyle/>
        <a:p>
          <a:endParaRPr lang="zh-CN" altLang="en-US"/>
        </a:p>
      </dgm:t>
    </dgm:pt>
    <dgm:pt modelId="{60BB0592-8CE9-4952-BD4E-8C83859EDBAB}" type="pres">
      <dgm:prSet presAssocID="{14C2149C-7622-42D9-A139-15DE51992F88}" presName="root1" presStyleCnt="0"/>
      <dgm:spPr/>
    </dgm:pt>
    <dgm:pt modelId="{4067C5F3-19E3-4D62-AA4E-117EA6005485}" type="pres">
      <dgm:prSet presAssocID="{14C2149C-7622-42D9-A139-15DE51992F88}" presName="LevelOneTextNode" presStyleLbl="node0" presStyleIdx="0" presStyleCnt="1">
        <dgm:presLayoutVars>
          <dgm:chPref val="3"/>
        </dgm:presLayoutVars>
      </dgm:prSet>
      <dgm:spPr/>
      <dgm:t>
        <a:bodyPr/>
        <a:lstStyle/>
        <a:p>
          <a:endParaRPr lang="zh-CN" altLang="en-US"/>
        </a:p>
      </dgm:t>
    </dgm:pt>
    <dgm:pt modelId="{591605C4-1027-429B-A83D-83DC9BC5A670}" type="pres">
      <dgm:prSet presAssocID="{14C2149C-7622-42D9-A139-15DE51992F88}" presName="level2hierChild" presStyleCnt="0"/>
      <dgm:spPr/>
    </dgm:pt>
    <dgm:pt modelId="{E73D2589-1615-45A1-B38E-36635CD53A0A}" type="pres">
      <dgm:prSet presAssocID="{E5F2DDA0-74B6-4C3A-8638-890EF1C3AE3B}" presName="conn2-1" presStyleLbl="parChTrans1D2" presStyleIdx="0" presStyleCnt="3"/>
      <dgm:spPr/>
      <dgm:t>
        <a:bodyPr/>
        <a:lstStyle/>
        <a:p>
          <a:endParaRPr lang="zh-CN" altLang="en-US"/>
        </a:p>
      </dgm:t>
    </dgm:pt>
    <dgm:pt modelId="{3AC452D1-70BB-4C23-888F-6698B74D96DE}" type="pres">
      <dgm:prSet presAssocID="{E5F2DDA0-74B6-4C3A-8638-890EF1C3AE3B}" presName="connTx" presStyleLbl="parChTrans1D2" presStyleIdx="0" presStyleCnt="3"/>
      <dgm:spPr/>
      <dgm:t>
        <a:bodyPr/>
        <a:lstStyle/>
        <a:p>
          <a:endParaRPr lang="zh-CN" altLang="en-US"/>
        </a:p>
      </dgm:t>
    </dgm:pt>
    <dgm:pt modelId="{883659F9-C7E6-44D5-9A49-1378A9F3E61F}" type="pres">
      <dgm:prSet presAssocID="{7080994E-518F-43CC-9983-76B30E974FAC}" presName="root2" presStyleCnt="0"/>
      <dgm:spPr/>
    </dgm:pt>
    <dgm:pt modelId="{D9DD157F-198B-4CD8-A9BB-3C686F11F306}" type="pres">
      <dgm:prSet presAssocID="{7080994E-518F-43CC-9983-76B30E974FAC}" presName="LevelTwoTextNode" presStyleLbl="node2" presStyleIdx="0" presStyleCnt="3">
        <dgm:presLayoutVars>
          <dgm:chPref val="3"/>
        </dgm:presLayoutVars>
      </dgm:prSet>
      <dgm:spPr/>
      <dgm:t>
        <a:bodyPr/>
        <a:lstStyle/>
        <a:p>
          <a:endParaRPr lang="zh-CN" altLang="en-US"/>
        </a:p>
      </dgm:t>
    </dgm:pt>
    <dgm:pt modelId="{C2147FEB-5010-496E-BD4F-B5F4265D707C}" type="pres">
      <dgm:prSet presAssocID="{7080994E-518F-43CC-9983-76B30E974FAC}" presName="level3hierChild" presStyleCnt="0"/>
      <dgm:spPr/>
    </dgm:pt>
    <dgm:pt modelId="{6482AAFB-337F-4E42-BD1A-4CD406801E4F}" type="pres">
      <dgm:prSet presAssocID="{8906EE4B-0852-43DF-83B2-485D5E7735D5}" presName="conn2-1" presStyleLbl="parChTrans1D2" presStyleIdx="1" presStyleCnt="3"/>
      <dgm:spPr/>
      <dgm:t>
        <a:bodyPr/>
        <a:lstStyle/>
        <a:p>
          <a:endParaRPr lang="zh-CN" altLang="en-US"/>
        </a:p>
      </dgm:t>
    </dgm:pt>
    <dgm:pt modelId="{518327D4-A492-4454-B5E8-A375C68FD67F}" type="pres">
      <dgm:prSet presAssocID="{8906EE4B-0852-43DF-83B2-485D5E7735D5}" presName="connTx" presStyleLbl="parChTrans1D2" presStyleIdx="1" presStyleCnt="3"/>
      <dgm:spPr/>
      <dgm:t>
        <a:bodyPr/>
        <a:lstStyle/>
        <a:p>
          <a:endParaRPr lang="zh-CN" altLang="en-US"/>
        </a:p>
      </dgm:t>
    </dgm:pt>
    <dgm:pt modelId="{9A37D090-A859-4F2A-9DBF-092BCD15E439}" type="pres">
      <dgm:prSet presAssocID="{30604371-2C1E-4F5C-8EFE-A4A07C0B6236}" presName="root2" presStyleCnt="0"/>
      <dgm:spPr/>
    </dgm:pt>
    <dgm:pt modelId="{CE6EB981-4F42-4C80-883D-82BB4FBBDD86}" type="pres">
      <dgm:prSet presAssocID="{30604371-2C1E-4F5C-8EFE-A4A07C0B6236}" presName="LevelTwoTextNode" presStyleLbl="node2" presStyleIdx="1" presStyleCnt="3">
        <dgm:presLayoutVars>
          <dgm:chPref val="3"/>
        </dgm:presLayoutVars>
      </dgm:prSet>
      <dgm:spPr/>
      <dgm:t>
        <a:bodyPr/>
        <a:lstStyle/>
        <a:p>
          <a:endParaRPr lang="zh-CN" altLang="en-US"/>
        </a:p>
      </dgm:t>
    </dgm:pt>
    <dgm:pt modelId="{8068859F-F8F4-4A7E-86FE-127D4DD051DE}" type="pres">
      <dgm:prSet presAssocID="{30604371-2C1E-4F5C-8EFE-A4A07C0B6236}" presName="level3hierChild" presStyleCnt="0"/>
      <dgm:spPr/>
    </dgm:pt>
    <dgm:pt modelId="{E41FFA65-2520-448F-86D8-135357FDE791}" type="pres">
      <dgm:prSet presAssocID="{1B739FE4-537F-430A-B913-E70A88682B64}" presName="conn2-1" presStyleLbl="parChTrans1D2" presStyleIdx="2" presStyleCnt="3"/>
      <dgm:spPr/>
      <dgm:t>
        <a:bodyPr/>
        <a:lstStyle/>
        <a:p>
          <a:endParaRPr lang="zh-CN" altLang="en-US"/>
        </a:p>
      </dgm:t>
    </dgm:pt>
    <dgm:pt modelId="{797CA0B6-4A97-4F64-B46E-8E2CAEACCFFF}" type="pres">
      <dgm:prSet presAssocID="{1B739FE4-537F-430A-B913-E70A88682B64}" presName="connTx" presStyleLbl="parChTrans1D2" presStyleIdx="2" presStyleCnt="3"/>
      <dgm:spPr/>
      <dgm:t>
        <a:bodyPr/>
        <a:lstStyle/>
        <a:p>
          <a:endParaRPr lang="zh-CN" altLang="en-US"/>
        </a:p>
      </dgm:t>
    </dgm:pt>
    <dgm:pt modelId="{CC89B567-4B38-4386-A624-846FC96B27EC}" type="pres">
      <dgm:prSet presAssocID="{C9D84A00-C65E-4190-8CFA-8F8A371A5577}" presName="root2" presStyleCnt="0"/>
      <dgm:spPr/>
    </dgm:pt>
    <dgm:pt modelId="{70594389-73BE-40FB-AC61-7442CFA255A1}" type="pres">
      <dgm:prSet presAssocID="{C9D84A00-C65E-4190-8CFA-8F8A371A5577}" presName="LevelTwoTextNode" presStyleLbl="node2" presStyleIdx="2" presStyleCnt="3">
        <dgm:presLayoutVars>
          <dgm:chPref val="3"/>
        </dgm:presLayoutVars>
      </dgm:prSet>
      <dgm:spPr/>
      <dgm:t>
        <a:bodyPr/>
        <a:lstStyle/>
        <a:p>
          <a:endParaRPr lang="zh-CN" altLang="en-US"/>
        </a:p>
      </dgm:t>
    </dgm:pt>
    <dgm:pt modelId="{6D5FBFB0-A7C4-424D-8E8D-9F2A5139F6BA}" type="pres">
      <dgm:prSet presAssocID="{C9D84A00-C65E-4190-8CFA-8F8A371A5577}" presName="level3hierChild" presStyleCnt="0"/>
      <dgm:spPr/>
    </dgm:pt>
  </dgm:ptLst>
  <dgm:cxnLst>
    <dgm:cxn modelId="{89A3C178-0EF6-47B5-8D40-5CB01F4C2F40}" type="presOf" srcId="{CCA2B1F2-F2EB-48FA-AB08-AEC5446F3946}" destId="{3F3E8F01-FEEE-45BF-B4D0-2C656AB7E04B}" srcOrd="0" destOrd="0" presId="urn:microsoft.com/office/officeart/2005/8/layout/hierarchy2"/>
    <dgm:cxn modelId="{132FBE44-121A-4049-B3C1-EEB94AEE745E}" type="presOf" srcId="{C9D84A00-C65E-4190-8CFA-8F8A371A5577}" destId="{70594389-73BE-40FB-AC61-7442CFA255A1}" srcOrd="0" destOrd="0" presId="urn:microsoft.com/office/officeart/2005/8/layout/hierarchy2"/>
    <dgm:cxn modelId="{B430AD94-F90E-416A-8B66-20293FDD8EBC}" type="presOf" srcId="{8906EE4B-0852-43DF-83B2-485D5E7735D5}" destId="{518327D4-A492-4454-B5E8-A375C68FD67F}" srcOrd="1" destOrd="0" presId="urn:microsoft.com/office/officeart/2005/8/layout/hierarchy2"/>
    <dgm:cxn modelId="{ECAF6FB0-C653-4EAD-A821-613674B058E1}" type="presOf" srcId="{14C2149C-7622-42D9-A139-15DE51992F88}" destId="{4067C5F3-19E3-4D62-AA4E-117EA6005485}" srcOrd="0" destOrd="0" presId="urn:microsoft.com/office/officeart/2005/8/layout/hierarchy2"/>
    <dgm:cxn modelId="{C653330D-09D7-4957-A986-9F028806C278}" srcId="{14C2149C-7622-42D9-A139-15DE51992F88}" destId="{7080994E-518F-43CC-9983-76B30E974FAC}" srcOrd="0" destOrd="0" parTransId="{E5F2DDA0-74B6-4C3A-8638-890EF1C3AE3B}" sibTransId="{49230A89-8491-450D-929F-B99276131E64}"/>
    <dgm:cxn modelId="{5B6B891A-0B60-4160-A446-379009D80F4F}" type="presOf" srcId="{E5F2DDA0-74B6-4C3A-8638-890EF1C3AE3B}" destId="{3AC452D1-70BB-4C23-888F-6698B74D96DE}" srcOrd="1" destOrd="0" presId="urn:microsoft.com/office/officeart/2005/8/layout/hierarchy2"/>
    <dgm:cxn modelId="{06BBA2E7-8700-4C13-A144-03B99C8D1930}" type="presOf" srcId="{E5F2DDA0-74B6-4C3A-8638-890EF1C3AE3B}" destId="{E73D2589-1615-45A1-B38E-36635CD53A0A}" srcOrd="0" destOrd="0" presId="urn:microsoft.com/office/officeart/2005/8/layout/hierarchy2"/>
    <dgm:cxn modelId="{DD773F1F-9A10-480E-B7A1-803551E6CE62}" type="presOf" srcId="{1B739FE4-537F-430A-B913-E70A88682B64}" destId="{797CA0B6-4A97-4F64-B46E-8E2CAEACCFFF}" srcOrd="1" destOrd="0" presId="urn:microsoft.com/office/officeart/2005/8/layout/hierarchy2"/>
    <dgm:cxn modelId="{E6C38D9F-BB8A-48F6-BFC1-540D2BE32498}" srcId="{CCA2B1F2-F2EB-48FA-AB08-AEC5446F3946}" destId="{14C2149C-7622-42D9-A139-15DE51992F88}" srcOrd="0" destOrd="0" parTransId="{15893A84-5564-4C20-A713-8AC231B043B5}" sibTransId="{2F4F2AFC-56EC-462C-A3F8-C7973410FAAA}"/>
    <dgm:cxn modelId="{4D5EBB49-710B-4AC0-905A-36B99DA6EC75}" type="presOf" srcId="{30604371-2C1E-4F5C-8EFE-A4A07C0B6236}" destId="{CE6EB981-4F42-4C80-883D-82BB4FBBDD86}" srcOrd="0" destOrd="0" presId="urn:microsoft.com/office/officeart/2005/8/layout/hierarchy2"/>
    <dgm:cxn modelId="{B38D28AD-0A32-44F2-8130-DAB58B0CFBEC}" type="presOf" srcId="{7080994E-518F-43CC-9983-76B30E974FAC}" destId="{D9DD157F-198B-4CD8-A9BB-3C686F11F306}" srcOrd="0" destOrd="0" presId="urn:microsoft.com/office/officeart/2005/8/layout/hierarchy2"/>
    <dgm:cxn modelId="{50C7C1FE-5090-4AF8-BBFE-34B7CF984C35}" type="presOf" srcId="{8906EE4B-0852-43DF-83B2-485D5E7735D5}" destId="{6482AAFB-337F-4E42-BD1A-4CD406801E4F}" srcOrd="0" destOrd="0" presId="urn:microsoft.com/office/officeart/2005/8/layout/hierarchy2"/>
    <dgm:cxn modelId="{11E44AF9-0F6A-4D86-BA41-7A4C91E0EDC3}" srcId="{14C2149C-7622-42D9-A139-15DE51992F88}" destId="{30604371-2C1E-4F5C-8EFE-A4A07C0B6236}" srcOrd="1" destOrd="0" parTransId="{8906EE4B-0852-43DF-83B2-485D5E7735D5}" sibTransId="{1C1A05B4-CAC4-4D0C-BD91-12862E74BD76}"/>
    <dgm:cxn modelId="{E4DD0879-4DA0-491A-B402-B2DC4B71AB1E}" type="presOf" srcId="{1B739FE4-537F-430A-B913-E70A88682B64}" destId="{E41FFA65-2520-448F-86D8-135357FDE791}" srcOrd="0" destOrd="0" presId="urn:microsoft.com/office/officeart/2005/8/layout/hierarchy2"/>
    <dgm:cxn modelId="{85770BFB-B65F-4841-B8A6-55CE15B13454}" srcId="{14C2149C-7622-42D9-A139-15DE51992F88}" destId="{C9D84A00-C65E-4190-8CFA-8F8A371A5577}" srcOrd="2" destOrd="0" parTransId="{1B739FE4-537F-430A-B913-E70A88682B64}" sibTransId="{55E4123D-26C4-4DD0-B4D7-9B3BEDA0D417}"/>
    <dgm:cxn modelId="{B28C78FB-38BB-4FEC-8DD3-66DAD69979D5}" type="presParOf" srcId="{3F3E8F01-FEEE-45BF-B4D0-2C656AB7E04B}" destId="{60BB0592-8CE9-4952-BD4E-8C83859EDBAB}" srcOrd="0" destOrd="0" presId="urn:microsoft.com/office/officeart/2005/8/layout/hierarchy2"/>
    <dgm:cxn modelId="{FA3A7BF3-90C4-458E-9825-1B95C6A3F3FD}" type="presParOf" srcId="{60BB0592-8CE9-4952-BD4E-8C83859EDBAB}" destId="{4067C5F3-19E3-4D62-AA4E-117EA6005485}" srcOrd="0" destOrd="0" presId="urn:microsoft.com/office/officeart/2005/8/layout/hierarchy2"/>
    <dgm:cxn modelId="{91B1D27A-AE48-4DFA-B823-7865AFDC2385}" type="presParOf" srcId="{60BB0592-8CE9-4952-BD4E-8C83859EDBAB}" destId="{591605C4-1027-429B-A83D-83DC9BC5A670}" srcOrd="1" destOrd="0" presId="urn:microsoft.com/office/officeart/2005/8/layout/hierarchy2"/>
    <dgm:cxn modelId="{7F250A03-EEDC-462E-B58E-2F581D80EE54}" type="presParOf" srcId="{591605C4-1027-429B-A83D-83DC9BC5A670}" destId="{E73D2589-1615-45A1-B38E-36635CD53A0A}" srcOrd="0" destOrd="0" presId="urn:microsoft.com/office/officeart/2005/8/layout/hierarchy2"/>
    <dgm:cxn modelId="{4856A79F-9944-437E-B71D-457F6918549F}" type="presParOf" srcId="{E73D2589-1615-45A1-B38E-36635CD53A0A}" destId="{3AC452D1-70BB-4C23-888F-6698B74D96DE}" srcOrd="0" destOrd="0" presId="urn:microsoft.com/office/officeart/2005/8/layout/hierarchy2"/>
    <dgm:cxn modelId="{7430C45B-3221-4FE6-B627-9E0EA1786D87}" type="presParOf" srcId="{591605C4-1027-429B-A83D-83DC9BC5A670}" destId="{883659F9-C7E6-44D5-9A49-1378A9F3E61F}" srcOrd="1" destOrd="0" presId="urn:microsoft.com/office/officeart/2005/8/layout/hierarchy2"/>
    <dgm:cxn modelId="{5F61B4AF-DC68-41B7-8BA0-87FA1CD9E02D}" type="presParOf" srcId="{883659F9-C7E6-44D5-9A49-1378A9F3E61F}" destId="{D9DD157F-198B-4CD8-A9BB-3C686F11F306}" srcOrd="0" destOrd="0" presId="urn:microsoft.com/office/officeart/2005/8/layout/hierarchy2"/>
    <dgm:cxn modelId="{D14D991C-9B33-46D8-AC26-8BAD813AA749}" type="presParOf" srcId="{883659F9-C7E6-44D5-9A49-1378A9F3E61F}" destId="{C2147FEB-5010-496E-BD4F-B5F4265D707C}" srcOrd="1" destOrd="0" presId="urn:microsoft.com/office/officeart/2005/8/layout/hierarchy2"/>
    <dgm:cxn modelId="{D7EABD7F-EF34-443D-A630-6104E3D81AB2}" type="presParOf" srcId="{591605C4-1027-429B-A83D-83DC9BC5A670}" destId="{6482AAFB-337F-4E42-BD1A-4CD406801E4F}" srcOrd="2" destOrd="0" presId="urn:microsoft.com/office/officeart/2005/8/layout/hierarchy2"/>
    <dgm:cxn modelId="{7CF3E441-C304-44E3-ADFA-80DFC6B5B174}" type="presParOf" srcId="{6482AAFB-337F-4E42-BD1A-4CD406801E4F}" destId="{518327D4-A492-4454-B5E8-A375C68FD67F}" srcOrd="0" destOrd="0" presId="urn:microsoft.com/office/officeart/2005/8/layout/hierarchy2"/>
    <dgm:cxn modelId="{A5F61E22-A1B3-4A48-9AF2-F7FB87559E9C}" type="presParOf" srcId="{591605C4-1027-429B-A83D-83DC9BC5A670}" destId="{9A37D090-A859-4F2A-9DBF-092BCD15E439}" srcOrd="3" destOrd="0" presId="urn:microsoft.com/office/officeart/2005/8/layout/hierarchy2"/>
    <dgm:cxn modelId="{2B1CB48B-10DB-496E-808C-7C7DB83F4C5D}" type="presParOf" srcId="{9A37D090-A859-4F2A-9DBF-092BCD15E439}" destId="{CE6EB981-4F42-4C80-883D-82BB4FBBDD86}" srcOrd="0" destOrd="0" presId="urn:microsoft.com/office/officeart/2005/8/layout/hierarchy2"/>
    <dgm:cxn modelId="{A6F9F1F3-75ED-4C8A-BD2E-AF7DF4173F28}" type="presParOf" srcId="{9A37D090-A859-4F2A-9DBF-092BCD15E439}" destId="{8068859F-F8F4-4A7E-86FE-127D4DD051DE}" srcOrd="1" destOrd="0" presId="urn:microsoft.com/office/officeart/2005/8/layout/hierarchy2"/>
    <dgm:cxn modelId="{473CA343-5733-4348-B594-A3CD21279F8B}" type="presParOf" srcId="{591605C4-1027-429B-A83D-83DC9BC5A670}" destId="{E41FFA65-2520-448F-86D8-135357FDE791}" srcOrd="4" destOrd="0" presId="urn:microsoft.com/office/officeart/2005/8/layout/hierarchy2"/>
    <dgm:cxn modelId="{E989752A-388F-472F-97D9-41E2070B862D}" type="presParOf" srcId="{E41FFA65-2520-448F-86D8-135357FDE791}" destId="{797CA0B6-4A97-4F64-B46E-8E2CAEACCFFF}" srcOrd="0" destOrd="0" presId="urn:microsoft.com/office/officeart/2005/8/layout/hierarchy2"/>
    <dgm:cxn modelId="{052AEA07-7864-4F26-B023-3863DAF04DF0}" type="presParOf" srcId="{591605C4-1027-429B-A83D-83DC9BC5A670}" destId="{CC89B567-4B38-4386-A624-846FC96B27EC}" srcOrd="5" destOrd="0" presId="urn:microsoft.com/office/officeart/2005/8/layout/hierarchy2"/>
    <dgm:cxn modelId="{0488556C-F538-4014-B973-AB1D7900FF36}" type="presParOf" srcId="{CC89B567-4B38-4386-A624-846FC96B27EC}" destId="{70594389-73BE-40FB-AC61-7442CFA255A1}" srcOrd="0" destOrd="0" presId="urn:microsoft.com/office/officeart/2005/8/layout/hierarchy2"/>
    <dgm:cxn modelId="{1AAB2B14-AA73-4A75-B4BB-AFC9BC9DB8D8}" type="presParOf" srcId="{CC89B567-4B38-4386-A624-846FC96B27EC}" destId="{6D5FBFB0-A7C4-424D-8E8D-9F2A5139F6BA}" srcOrd="1" destOrd="0" presId="urn:microsoft.com/office/officeart/2005/8/layout/hierarchy2"/>
  </dgm:cxnLst>
  <dgm:bg/>
  <dgm:whole/>
</dgm:dataModel>
</file>

<file path=ppt/diagrams/data2.xml><?xml version="1.0" encoding="utf-8"?>
<dgm:dataModel xmlns:dgm="http://schemas.openxmlformats.org/drawingml/2006/diagram" xmlns:a="http://schemas.openxmlformats.org/drawingml/2006/main">
  <dgm:ptLst>
    <dgm:pt modelId="{D04AD5CD-2DF8-48EF-9772-5F3DA528BCA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7E85C36-6D3C-4A80-8A00-CBB7C366C2F4}">
      <dgm:prSet phldrT="[文本]"/>
      <dgm:spPr/>
      <dgm:t>
        <a:bodyPr/>
        <a:lstStyle/>
        <a:p>
          <a:r>
            <a:rPr lang="zh-CN" dirty="0" smtClean="0"/>
            <a:t>解读、回应民生关注的交通热点问题</a:t>
          </a:r>
          <a:r>
            <a:rPr lang="en-US" altLang="zh-CN" dirty="0" smtClean="0"/>
            <a:t>75</a:t>
          </a:r>
          <a:r>
            <a:rPr lang="zh-CN" dirty="0" smtClean="0"/>
            <a:t>次</a:t>
          </a:r>
          <a:endParaRPr lang="zh-CN" altLang="en-US" dirty="0"/>
        </a:p>
      </dgm:t>
    </dgm:pt>
    <dgm:pt modelId="{571A4D75-0674-400B-822E-B242301991F0}" type="parTrans" cxnId="{1F891C6B-63A6-4A58-AA67-4D5086ED050E}">
      <dgm:prSet/>
      <dgm:spPr/>
      <dgm:t>
        <a:bodyPr/>
        <a:lstStyle/>
        <a:p>
          <a:endParaRPr lang="zh-CN" altLang="en-US"/>
        </a:p>
      </dgm:t>
    </dgm:pt>
    <dgm:pt modelId="{66B92DEF-F519-4FA2-AE32-CB67E7F10517}" type="sibTrans" cxnId="{1F891C6B-63A6-4A58-AA67-4D5086ED050E}">
      <dgm:prSet/>
      <dgm:spPr/>
      <dgm:t>
        <a:bodyPr/>
        <a:lstStyle/>
        <a:p>
          <a:endParaRPr lang="zh-CN" altLang="en-US"/>
        </a:p>
      </dgm:t>
    </dgm:pt>
    <dgm:pt modelId="{4B073D56-BD00-4E84-AA4A-D6A12B208092}">
      <dgm:prSet/>
      <dgm:spPr/>
      <dgm:t>
        <a:bodyPr/>
        <a:lstStyle/>
        <a:p>
          <a:r>
            <a:rPr lang="zh-CN" dirty="0" smtClean="0"/>
            <a:t>开展在线访谈</a:t>
          </a:r>
          <a:r>
            <a:rPr lang="en-US" dirty="0" smtClean="0"/>
            <a:t>3</a:t>
          </a:r>
          <a:r>
            <a:rPr lang="zh-CN" dirty="0" smtClean="0"/>
            <a:t>次</a:t>
          </a:r>
          <a:endParaRPr lang="zh-CN" altLang="en-US" dirty="0"/>
        </a:p>
      </dgm:t>
    </dgm:pt>
    <dgm:pt modelId="{13C8A13E-D534-4E82-8B2A-22182D6BA879}" type="parTrans" cxnId="{51600970-57A7-4014-9679-4E35640607B9}">
      <dgm:prSet/>
      <dgm:spPr/>
      <dgm:t>
        <a:bodyPr/>
        <a:lstStyle/>
        <a:p>
          <a:endParaRPr lang="zh-CN" altLang="en-US"/>
        </a:p>
      </dgm:t>
    </dgm:pt>
    <dgm:pt modelId="{819A64A3-A64F-446C-BE48-828149AAD0D7}" type="sibTrans" cxnId="{51600970-57A7-4014-9679-4E35640607B9}">
      <dgm:prSet/>
      <dgm:spPr/>
      <dgm:t>
        <a:bodyPr/>
        <a:lstStyle/>
        <a:p>
          <a:endParaRPr lang="zh-CN" altLang="en-US"/>
        </a:p>
      </dgm:t>
    </dgm:pt>
    <dgm:pt modelId="{B8B2B0E8-8A63-4870-8063-C5732F6254D2}">
      <dgm:prSet/>
      <dgm:spPr/>
      <dgm:t>
        <a:bodyPr/>
        <a:lstStyle/>
        <a:p>
          <a:r>
            <a:rPr lang="zh-CN" dirty="0" smtClean="0"/>
            <a:t>利用政务微博回复群众关切</a:t>
          </a:r>
          <a:r>
            <a:rPr lang="en-US" altLang="zh-CN" dirty="0" smtClean="0"/>
            <a:t>25</a:t>
          </a:r>
          <a:r>
            <a:rPr lang="zh-CN" dirty="0" smtClean="0"/>
            <a:t>次</a:t>
          </a:r>
          <a:endParaRPr lang="zh-CN" altLang="en-US" dirty="0"/>
        </a:p>
      </dgm:t>
    </dgm:pt>
    <dgm:pt modelId="{65772CF0-8914-4724-9EB0-E05133DECE82}" type="parTrans" cxnId="{943AEBD7-604B-4BC3-9C35-324B2C866A43}">
      <dgm:prSet/>
      <dgm:spPr/>
      <dgm:t>
        <a:bodyPr/>
        <a:lstStyle/>
        <a:p>
          <a:endParaRPr lang="zh-CN" altLang="en-US"/>
        </a:p>
      </dgm:t>
    </dgm:pt>
    <dgm:pt modelId="{08C2F3A6-0B3F-4CF1-B8E6-F2D87E1FCE06}" type="sibTrans" cxnId="{943AEBD7-604B-4BC3-9C35-324B2C866A43}">
      <dgm:prSet/>
      <dgm:spPr/>
      <dgm:t>
        <a:bodyPr/>
        <a:lstStyle/>
        <a:p>
          <a:endParaRPr lang="zh-CN" altLang="en-US"/>
        </a:p>
      </dgm:t>
    </dgm:pt>
    <dgm:pt modelId="{006750A4-8B5A-46BB-8105-A188B1AE35EE}" type="pres">
      <dgm:prSet presAssocID="{D04AD5CD-2DF8-48EF-9772-5F3DA528BCAB}" presName="linear" presStyleCnt="0">
        <dgm:presLayoutVars>
          <dgm:dir/>
          <dgm:animLvl val="lvl"/>
          <dgm:resizeHandles val="exact"/>
        </dgm:presLayoutVars>
      </dgm:prSet>
      <dgm:spPr/>
      <dgm:t>
        <a:bodyPr/>
        <a:lstStyle/>
        <a:p>
          <a:endParaRPr lang="zh-CN" altLang="en-US"/>
        </a:p>
      </dgm:t>
    </dgm:pt>
    <dgm:pt modelId="{BDAC0993-4480-40A3-ADAB-F1CF53D07F72}" type="pres">
      <dgm:prSet presAssocID="{D7E85C36-6D3C-4A80-8A00-CBB7C366C2F4}" presName="parentLin" presStyleCnt="0"/>
      <dgm:spPr/>
    </dgm:pt>
    <dgm:pt modelId="{DCAEDF22-5F47-4AD8-B5DA-D8BD1B6C2A6D}" type="pres">
      <dgm:prSet presAssocID="{D7E85C36-6D3C-4A80-8A00-CBB7C366C2F4}" presName="parentLeftMargin" presStyleLbl="node1" presStyleIdx="0" presStyleCnt="3"/>
      <dgm:spPr/>
      <dgm:t>
        <a:bodyPr/>
        <a:lstStyle/>
        <a:p>
          <a:endParaRPr lang="zh-CN" altLang="en-US"/>
        </a:p>
      </dgm:t>
    </dgm:pt>
    <dgm:pt modelId="{C2D00D2D-1C6D-404A-809C-B45B70CDA85B}" type="pres">
      <dgm:prSet presAssocID="{D7E85C36-6D3C-4A80-8A00-CBB7C366C2F4}" presName="parentText" presStyleLbl="node1" presStyleIdx="0" presStyleCnt="3">
        <dgm:presLayoutVars>
          <dgm:chMax val="0"/>
          <dgm:bulletEnabled val="1"/>
        </dgm:presLayoutVars>
      </dgm:prSet>
      <dgm:spPr/>
      <dgm:t>
        <a:bodyPr/>
        <a:lstStyle/>
        <a:p>
          <a:endParaRPr lang="zh-CN" altLang="en-US"/>
        </a:p>
      </dgm:t>
    </dgm:pt>
    <dgm:pt modelId="{5FC9F76A-180D-4550-A3BA-C6B24776D8FC}" type="pres">
      <dgm:prSet presAssocID="{D7E85C36-6D3C-4A80-8A00-CBB7C366C2F4}" presName="negativeSpace" presStyleCnt="0"/>
      <dgm:spPr/>
    </dgm:pt>
    <dgm:pt modelId="{0F0932A6-D594-42E1-A4F0-B8C02CCAE45F}" type="pres">
      <dgm:prSet presAssocID="{D7E85C36-6D3C-4A80-8A00-CBB7C366C2F4}" presName="childText" presStyleLbl="conFgAcc1" presStyleIdx="0" presStyleCnt="3">
        <dgm:presLayoutVars>
          <dgm:bulletEnabled val="1"/>
        </dgm:presLayoutVars>
      </dgm:prSet>
      <dgm:spPr/>
    </dgm:pt>
    <dgm:pt modelId="{7F8A69A6-E3F0-4DC8-8A72-C183391F8A7E}" type="pres">
      <dgm:prSet presAssocID="{66B92DEF-F519-4FA2-AE32-CB67E7F10517}" presName="spaceBetweenRectangles" presStyleCnt="0"/>
      <dgm:spPr/>
    </dgm:pt>
    <dgm:pt modelId="{1D6C586E-DA75-466D-BAD9-B3B128EE0828}" type="pres">
      <dgm:prSet presAssocID="{4B073D56-BD00-4E84-AA4A-D6A12B208092}" presName="parentLin" presStyleCnt="0"/>
      <dgm:spPr/>
    </dgm:pt>
    <dgm:pt modelId="{EF058BD8-6D89-4FF4-8FBC-2198DAEC64B0}" type="pres">
      <dgm:prSet presAssocID="{4B073D56-BD00-4E84-AA4A-D6A12B208092}" presName="parentLeftMargin" presStyleLbl="node1" presStyleIdx="0" presStyleCnt="3"/>
      <dgm:spPr/>
      <dgm:t>
        <a:bodyPr/>
        <a:lstStyle/>
        <a:p>
          <a:endParaRPr lang="zh-CN" altLang="en-US"/>
        </a:p>
      </dgm:t>
    </dgm:pt>
    <dgm:pt modelId="{CCCCF8CE-97E8-461D-9C3A-01757A765489}" type="pres">
      <dgm:prSet presAssocID="{4B073D56-BD00-4E84-AA4A-D6A12B208092}" presName="parentText" presStyleLbl="node1" presStyleIdx="1" presStyleCnt="3">
        <dgm:presLayoutVars>
          <dgm:chMax val="0"/>
          <dgm:bulletEnabled val="1"/>
        </dgm:presLayoutVars>
      </dgm:prSet>
      <dgm:spPr/>
      <dgm:t>
        <a:bodyPr/>
        <a:lstStyle/>
        <a:p>
          <a:endParaRPr lang="zh-CN" altLang="en-US"/>
        </a:p>
      </dgm:t>
    </dgm:pt>
    <dgm:pt modelId="{2748C213-A8D2-47B5-9DBA-7B00228E4799}" type="pres">
      <dgm:prSet presAssocID="{4B073D56-BD00-4E84-AA4A-D6A12B208092}" presName="negativeSpace" presStyleCnt="0"/>
      <dgm:spPr/>
    </dgm:pt>
    <dgm:pt modelId="{059D65C5-AC63-4AC0-B72B-434BAAB91631}" type="pres">
      <dgm:prSet presAssocID="{4B073D56-BD00-4E84-AA4A-D6A12B208092}" presName="childText" presStyleLbl="conFgAcc1" presStyleIdx="1" presStyleCnt="3">
        <dgm:presLayoutVars>
          <dgm:bulletEnabled val="1"/>
        </dgm:presLayoutVars>
      </dgm:prSet>
      <dgm:spPr/>
    </dgm:pt>
    <dgm:pt modelId="{86F70F7D-086B-439B-B817-C2C9FD1A34F4}" type="pres">
      <dgm:prSet presAssocID="{819A64A3-A64F-446C-BE48-828149AAD0D7}" presName="spaceBetweenRectangles" presStyleCnt="0"/>
      <dgm:spPr/>
    </dgm:pt>
    <dgm:pt modelId="{141C8AB2-82BB-4018-B7C1-3DC3CE98EEF7}" type="pres">
      <dgm:prSet presAssocID="{B8B2B0E8-8A63-4870-8063-C5732F6254D2}" presName="parentLin" presStyleCnt="0"/>
      <dgm:spPr/>
    </dgm:pt>
    <dgm:pt modelId="{1B21DBE9-423E-45CD-9AD4-4CD02D1A007D}" type="pres">
      <dgm:prSet presAssocID="{B8B2B0E8-8A63-4870-8063-C5732F6254D2}" presName="parentLeftMargin" presStyleLbl="node1" presStyleIdx="1" presStyleCnt="3"/>
      <dgm:spPr/>
      <dgm:t>
        <a:bodyPr/>
        <a:lstStyle/>
        <a:p>
          <a:endParaRPr lang="zh-CN" altLang="en-US"/>
        </a:p>
      </dgm:t>
    </dgm:pt>
    <dgm:pt modelId="{B50BE678-CDC6-45AE-A4A5-18595606290F}" type="pres">
      <dgm:prSet presAssocID="{B8B2B0E8-8A63-4870-8063-C5732F6254D2}" presName="parentText" presStyleLbl="node1" presStyleIdx="2" presStyleCnt="3">
        <dgm:presLayoutVars>
          <dgm:chMax val="0"/>
          <dgm:bulletEnabled val="1"/>
        </dgm:presLayoutVars>
      </dgm:prSet>
      <dgm:spPr/>
      <dgm:t>
        <a:bodyPr/>
        <a:lstStyle/>
        <a:p>
          <a:endParaRPr lang="zh-CN" altLang="en-US"/>
        </a:p>
      </dgm:t>
    </dgm:pt>
    <dgm:pt modelId="{A8E87ECA-3990-4823-BA7F-E61836850DE3}" type="pres">
      <dgm:prSet presAssocID="{B8B2B0E8-8A63-4870-8063-C5732F6254D2}" presName="negativeSpace" presStyleCnt="0"/>
      <dgm:spPr/>
    </dgm:pt>
    <dgm:pt modelId="{DDA8761F-3060-4511-92D7-7FD4BCD08997}" type="pres">
      <dgm:prSet presAssocID="{B8B2B0E8-8A63-4870-8063-C5732F6254D2}" presName="childText" presStyleLbl="conFgAcc1" presStyleIdx="2" presStyleCnt="3">
        <dgm:presLayoutVars>
          <dgm:bulletEnabled val="1"/>
        </dgm:presLayoutVars>
      </dgm:prSet>
      <dgm:spPr/>
    </dgm:pt>
  </dgm:ptLst>
  <dgm:cxnLst>
    <dgm:cxn modelId="{1825A6CC-9B08-472D-95BF-86B71CE65C5B}" type="presOf" srcId="{D04AD5CD-2DF8-48EF-9772-5F3DA528BCAB}" destId="{006750A4-8B5A-46BB-8105-A188B1AE35EE}" srcOrd="0" destOrd="0" presId="urn:microsoft.com/office/officeart/2005/8/layout/list1"/>
    <dgm:cxn modelId="{62F88D45-00FD-4A40-8F30-51D42C2CD840}" type="presOf" srcId="{4B073D56-BD00-4E84-AA4A-D6A12B208092}" destId="{CCCCF8CE-97E8-461D-9C3A-01757A765489}" srcOrd="1" destOrd="0" presId="urn:microsoft.com/office/officeart/2005/8/layout/list1"/>
    <dgm:cxn modelId="{8CFE56A9-A218-49E1-A81B-BE98A64B3AFC}" type="presOf" srcId="{4B073D56-BD00-4E84-AA4A-D6A12B208092}" destId="{EF058BD8-6D89-4FF4-8FBC-2198DAEC64B0}" srcOrd="0" destOrd="0" presId="urn:microsoft.com/office/officeart/2005/8/layout/list1"/>
    <dgm:cxn modelId="{C1A9BBFF-07ED-4DA3-9C2F-F3F9E0B79834}" type="presOf" srcId="{B8B2B0E8-8A63-4870-8063-C5732F6254D2}" destId="{B50BE678-CDC6-45AE-A4A5-18595606290F}" srcOrd="1" destOrd="0" presId="urn:microsoft.com/office/officeart/2005/8/layout/list1"/>
    <dgm:cxn modelId="{46BCC1C0-91C9-4D3E-B536-D7FB94B90289}" type="presOf" srcId="{D7E85C36-6D3C-4A80-8A00-CBB7C366C2F4}" destId="{C2D00D2D-1C6D-404A-809C-B45B70CDA85B}" srcOrd="1" destOrd="0" presId="urn:microsoft.com/office/officeart/2005/8/layout/list1"/>
    <dgm:cxn modelId="{CF4265AE-D64F-44ED-951A-E912A14A83F8}" type="presOf" srcId="{D7E85C36-6D3C-4A80-8A00-CBB7C366C2F4}" destId="{DCAEDF22-5F47-4AD8-B5DA-D8BD1B6C2A6D}" srcOrd="0" destOrd="0" presId="urn:microsoft.com/office/officeart/2005/8/layout/list1"/>
    <dgm:cxn modelId="{1F891C6B-63A6-4A58-AA67-4D5086ED050E}" srcId="{D04AD5CD-2DF8-48EF-9772-5F3DA528BCAB}" destId="{D7E85C36-6D3C-4A80-8A00-CBB7C366C2F4}" srcOrd="0" destOrd="0" parTransId="{571A4D75-0674-400B-822E-B242301991F0}" sibTransId="{66B92DEF-F519-4FA2-AE32-CB67E7F10517}"/>
    <dgm:cxn modelId="{51600970-57A7-4014-9679-4E35640607B9}" srcId="{D04AD5CD-2DF8-48EF-9772-5F3DA528BCAB}" destId="{4B073D56-BD00-4E84-AA4A-D6A12B208092}" srcOrd="1" destOrd="0" parTransId="{13C8A13E-D534-4E82-8B2A-22182D6BA879}" sibTransId="{819A64A3-A64F-446C-BE48-828149AAD0D7}"/>
    <dgm:cxn modelId="{943AEBD7-604B-4BC3-9C35-324B2C866A43}" srcId="{D04AD5CD-2DF8-48EF-9772-5F3DA528BCAB}" destId="{B8B2B0E8-8A63-4870-8063-C5732F6254D2}" srcOrd="2" destOrd="0" parTransId="{65772CF0-8914-4724-9EB0-E05133DECE82}" sibTransId="{08C2F3A6-0B3F-4CF1-B8E6-F2D87E1FCE06}"/>
    <dgm:cxn modelId="{C1EC97AD-0870-4B42-9208-936A2A5BFD5F}" type="presOf" srcId="{B8B2B0E8-8A63-4870-8063-C5732F6254D2}" destId="{1B21DBE9-423E-45CD-9AD4-4CD02D1A007D}" srcOrd="0" destOrd="0" presId="urn:microsoft.com/office/officeart/2005/8/layout/list1"/>
    <dgm:cxn modelId="{01265EFE-2323-46E9-863A-EC8D0871043A}" type="presParOf" srcId="{006750A4-8B5A-46BB-8105-A188B1AE35EE}" destId="{BDAC0993-4480-40A3-ADAB-F1CF53D07F72}" srcOrd="0" destOrd="0" presId="urn:microsoft.com/office/officeart/2005/8/layout/list1"/>
    <dgm:cxn modelId="{A8639F36-8ECF-4184-AE43-978B73D17DB7}" type="presParOf" srcId="{BDAC0993-4480-40A3-ADAB-F1CF53D07F72}" destId="{DCAEDF22-5F47-4AD8-B5DA-D8BD1B6C2A6D}" srcOrd="0" destOrd="0" presId="urn:microsoft.com/office/officeart/2005/8/layout/list1"/>
    <dgm:cxn modelId="{B0DC8E67-E9BF-48EF-8D29-88C0C953F457}" type="presParOf" srcId="{BDAC0993-4480-40A3-ADAB-F1CF53D07F72}" destId="{C2D00D2D-1C6D-404A-809C-B45B70CDA85B}" srcOrd="1" destOrd="0" presId="urn:microsoft.com/office/officeart/2005/8/layout/list1"/>
    <dgm:cxn modelId="{3A21E5C9-D3D4-4349-90B9-295443E29199}" type="presParOf" srcId="{006750A4-8B5A-46BB-8105-A188B1AE35EE}" destId="{5FC9F76A-180D-4550-A3BA-C6B24776D8FC}" srcOrd="1" destOrd="0" presId="urn:microsoft.com/office/officeart/2005/8/layout/list1"/>
    <dgm:cxn modelId="{B7098801-DB86-4325-9FBB-EB05E61C93F1}" type="presParOf" srcId="{006750A4-8B5A-46BB-8105-A188B1AE35EE}" destId="{0F0932A6-D594-42E1-A4F0-B8C02CCAE45F}" srcOrd="2" destOrd="0" presId="urn:microsoft.com/office/officeart/2005/8/layout/list1"/>
    <dgm:cxn modelId="{351B08D7-524A-41EF-8535-31C1E00A7445}" type="presParOf" srcId="{006750A4-8B5A-46BB-8105-A188B1AE35EE}" destId="{7F8A69A6-E3F0-4DC8-8A72-C183391F8A7E}" srcOrd="3" destOrd="0" presId="urn:microsoft.com/office/officeart/2005/8/layout/list1"/>
    <dgm:cxn modelId="{66D436DC-74FD-4AF4-8E72-63B75D04A82F}" type="presParOf" srcId="{006750A4-8B5A-46BB-8105-A188B1AE35EE}" destId="{1D6C586E-DA75-466D-BAD9-B3B128EE0828}" srcOrd="4" destOrd="0" presId="urn:microsoft.com/office/officeart/2005/8/layout/list1"/>
    <dgm:cxn modelId="{F5994631-9D71-4ACE-909C-90AF06DC778D}" type="presParOf" srcId="{1D6C586E-DA75-466D-BAD9-B3B128EE0828}" destId="{EF058BD8-6D89-4FF4-8FBC-2198DAEC64B0}" srcOrd="0" destOrd="0" presId="urn:microsoft.com/office/officeart/2005/8/layout/list1"/>
    <dgm:cxn modelId="{84A6AF9D-0A57-4B3E-B5F4-CAA802ECD5BE}" type="presParOf" srcId="{1D6C586E-DA75-466D-BAD9-B3B128EE0828}" destId="{CCCCF8CE-97E8-461D-9C3A-01757A765489}" srcOrd="1" destOrd="0" presId="urn:microsoft.com/office/officeart/2005/8/layout/list1"/>
    <dgm:cxn modelId="{D874B03E-C8F7-4F1F-A8CE-7D71C7159C46}" type="presParOf" srcId="{006750A4-8B5A-46BB-8105-A188B1AE35EE}" destId="{2748C213-A8D2-47B5-9DBA-7B00228E4799}" srcOrd="5" destOrd="0" presId="urn:microsoft.com/office/officeart/2005/8/layout/list1"/>
    <dgm:cxn modelId="{E5D121CA-2F96-490E-B34B-922E042E2CA3}" type="presParOf" srcId="{006750A4-8B5A-46BB-8105-A188B1AE35EE}" destId="{059D65C5-AC63-4AC0-B72B-434BAAB91631}" srcOrd="6" destOrd="0" presId="urn:microsoft.com/office/officeart/2005/8/layout/list1"/>
    <dgm:cxn modelId="{8535287F-4ECE-4A57-8440-85E76D02C55E}" type="presParOf" srcId="{006750A4-8B5A-46BB-8105-A188B1AE35EE}" destId="{86F70F7D-086B-439B-B817-C2C9FD1A34F4}" srcOrd="7" destOrd="0" presId="urn:microsoft.com/office/officeart/2005/8/layout/list1"/>
    <dgm:cxn modelId="{2C91CE67-7A6F-415F-AC86-CB958FD6EB62}" type="presParOf" srcId="{006750A4-8B5A-46BB-8105-A188B1AE35EE}" destId="{141C8AB2-82BB-4018-B7C1-3DC3CE98EEF7}" srcOrd="8" destOrd="0" presId="urn:microsoft.com/office/officeart/2005/8/layout/list1"/>
    <dgm:cxn modelId="{8B65DBE4-26AB-4337-8CA8-68FC774BDAAA}" type="presParOf" srcId="{141C8AB2-82BB-4018-B7C1-3DC3CE98EEF7}" destId="{1B21DBE9-423E-45CD-9AD4-4CD02D1A007D}" srcOrd="0" destOrd="0" presId="urn:microsoft.com/office/officeart/2005/8/layout/list1"/>
    <dgm:cxn modelId="{1AF4F118-7614-41FE-B710-3D834989102D}" type="presParOf" srcId="{141C8AB2-82BB-4018-B7C1-3DC3CE98EEF7}" destId="{B50BE678-CDC6-45AE-A4A5-18595606290F}" srcOrd="1" destOrd="0" presId="urn:microsoft.com/office/officeart/2005/8/layout/list1"/>
    <dgm:cxn modelId="{EE6D0C54-290C-423C-91C9-94AC305787B0}" type="presParOf" srcId="{006750A4-8B5A-46BB-8105-A188B1AE35EE}" destId="{A8E87ECA-3990-4823-BA7F-E61836850DE3}" srcOrd="9" destOrd="0" presId="urn:microsoft.com/office/officeart/2005/8/layout/list1"/>
    <dgm:cxn modelId="{E3816C39-2136-42FA-9FF3-DE9D60FA5189}" type="presParOf" srcId="{006750A4-8B5A-46BB-8105-A188B1AE35EE}" destId="{DDA8761F-3060-4511-92D7-7FD4BCD08997}" srcOrd="10"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40675996-5E11-4446-BDE8-A90FA830031C}"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9BBDFFD1-A518-4145-AA70-98648E17D789}">
      <dgm:prSet phldrT="[文本]" custT="1"/>
      <dgm:spPr/>
      <dgm:t>
        <a:bodyPr/>
        <a:lstStyle/>
        <a:p>
          <a:pPr algn="just"/>
          <a:r>
            <a:rPr lang="zh-CN" altLang="en-US" sz="2000" dirty="0" smtClean="0"/>
            <a:t>制定了</a:t>
          </a:r>
          <a:r>
            <a:rPr lang="en-US" altLang="zh-CN" sz="2000" dirty="0" smtClean="0"/>
            <a:t>《</a:t>
          </a:r>
          <a:r>
            <a:rPr lang="zh-CN" altLang="en-US" sz="2000" dirty="0" smtClean="0"/>
            <a:t>湖州市交通运输局网站管理办法</a:t>
          </a:r>
          <a:r>
            <a:rPr lang="en-US" altLang="zh-CN" sz="2000" dirty="0" smtClean="0"/>
            <a:t>》</a:t>
          </a:r>
          <a:endParaRPr lang="zh-CN" altLang="en-US" sz="2000" dirty="0"/>
        </a:p>
      </dgm:t>
    </dgm:pt>
    <dgm:pt modelId="{99AE18D4-10BD-4C8E-B5EA-38EBAD85994D}" type="parTrans" cxnId="{DEB37B37-BE69-451E-AE65-B67012E1C080}">
      <dgm:prSet/>
      <dgm:spPr/>
      <dgm:t>
        <a:bodyPr/>
        <a:lstStyle/>
        <a:p>
          <a:endParaRPr lang="zh-CN" altLang="en-US"/>
        </a:p>
      </dgm:t>
    </dgm:pt>
    <dgm:pt modelId="{1CFF1C3C-E037-4C00-BB83-DBB1D24C60D4}" type="sibTrans" cxnId="{DEB37B37-BE69-451E-AE65-B67012E1C080}">
      <dgm:prSet/>
      <dgm:spPr/>
      <dgm:t>
        <a:bodyPr/>
        <a:lstStyle/>
        <a:p>
          <a:endParaRPr lang="zh-CN" altLang="en-US"/>
        </a:p>
      </dgm:t>
    </dgm:pt>
    <dgm:pt modelId="{B95B68AB-CB51-4B6C-8B76-79AF564BEEFE}">
      <dgm:prSet phldrT="[文本]" custT="1"/>
      <dgm:spPr/>
      <dgm:t>
        <a:bodyPr/>
        <a:lstStyle/>
        <a:p>
          <a:pPr algn="just"/>
          <a:r>
            <a:rPr lang="zh-CN" altLang="en-US" sz="2000" dirty="0" smtClean="0"/>
            <a:t>明确了局机关各处室政务公开职责分工</a:t>
          </a:r>
          <a:endParaRPr lang="zh-CN" altLang="en-US" sz="2000" dirty="0"/>
        </a:p>
      </dgm:t>
    </dgm:pt>
    <dgm:pt modelId="{D945CB30-4476-44B5-9D8E-69EA1166300F}" type="parTrans" cxnId="{6BFA9708-8DE5-406C-9A25-DEB3273B9C9B}">
      <dgm:prSet/>
      <dgm:spPr/>
      <dgm:t>
        <a:bodyPr/>
        <a:lstStyle/>
        <a:p>
          <a:endParaRPr lang="zh-CN" altLang="en-US"/>
        </a:p>
      </dgm:t>
    </dgm:pt>
    <dgm:pt modelId="{FB0DEDE2-169B-466D-AACC-7D8212C4D3DD}" type="sibTrans" cxnId="{6BFA9708-8DE5-406C-9A25-DEB3273B9C9B}">
      <dgm:prSet/>
      <dgm:spPr/>
      <dgm:t>
        <a:bodyPr/>
        <a:lstStyle/>
        <a:p>
          <a:endParaRPr lang="zh-CN" altLang="en-US"/>
        </a:p>
      </dgm:t>
    </dgm:pt>
    <dgm:pt modelId="{B56533B5-CA6C-4F16-A59A-05AD13926580}">
      <dgm:prSet phldrT="[文本]" custT="1"/>
      <dgm:spPr/>
      <dgm:t>
        <a:bodyPr/>
        <a:lstStyle/>
        <a:p>
          <a:pPr algn="just"/>
          <a:r>
            <a:rPr lang="zh-CN" altLang="en-US" sz="2000" dirty="0" smtClean="0"/>
            <a:t>及时召集各处室召开问题整改会议</a:t>
          </a:r>
          <a:endParaRPr lang="zh-CN" altLang="en-US" sz="2000" dirty="0"/>
        </a:p>
      </dgm:t>
    </dgm:pt>
    <dgm:pt modelId="{3AA3AFDF-1A2E-42B8-B3C5-91673EA48EE0}" type="sibTrans" cxnId="{06A391E7-4AEA-410D-AA56-48FA0D77469B}">
      <dgm:prSet/>
      <dgm:spPr/>
      <dgm:t>
        <a:bodyPr/>
        <a:lstStyle/>
        <a:p>
          <a:endParaRPr lang="zh-CN" altLang="en-US"/>
        </a:p>
      </dgm:t>
    </dgm:pt>
    <dgm:pt modelId="{8EC08610-CD0D-47CD-AC48-5621436C33F5}" type="parTrans" cxnId="{06A391E7-4AEA-410D-AA56-48FA0D77469B}">
      <dgm:prSet/>
      <dgm:spPr/>
      <dgm:t>
        <a:bodyPr/>
        <a:lstStyle/>
        <a:p>
          <a:endParaRPr lang="zh-CN" altLang="en-US"/>
        </a:p>
      </dgm:t>
    </dgm:pt>
    <dgm:pt modelId="{20B9906B-6749-4BD4-8FAC-8807B579D33F}" type="pres">
      <dgm:prSet presAssocID="{40675996-5E11-4446-BDE8-A90FA830031C}" presName="Name0" presStyleCnt="0">
        <dgm:presLayoutVars>
          <dgm:chMax val="7"/>
          <dgm:dir/>
          <dgm:animLvl val="lvl"/>
          <dgm:resizeHandles val="exact"/>
        </dgm:presLayoutVars>
      </dgm:prSet>
      <dgm:spPr/>
      <dgm:t>
        <a:bodyPr/>
        <a:lstStyle/>
        <a:p>
          <a:endParaRPr lang="zh-CN" altLang="en-US"/>
        </a:p>
      </dgm:t>
    </dgm:pt>
    <dgm:pt modelId="{8CEAA332-7EC8-4082-AA9D-FDE668DCF5D5}" type="pres">
      <dgm:prSet presAssocID="{9BBDFFD1-A518-4145-AA70-98648E17D789}" presName="circle1" presStyleLbl="node1" presStyleIdx="0" presStyleCnt="3"/>
      <dgm:spPr/>
    </dgm:pt>
    <dgm:pt modelId="{02BE4DE4-4E92-47AD-B693-0ECC201F4404}" type="pres">
      <dgm:prSet presAssocID="{9BBDFFD1-A518-4145-AA70-98648E17D789}" presName="space" presStyleCnt="0"/>
      <dgm:spPr/>
    </dgm:pt>
    <dgm:pt modelId="{3AB6B3C7-ACBF-4834-BB20-19C4EBD8C7D4}" type="pres">
      <dgm:prSet presAssocID="{9BBDFFD1-A518-4145-AA70-98648E17D789}" presName="rect1" presStyleLbl="alignAcc1" presStyleIdx="0" presStyleCnt="3" custLinFactNeighborX="-1004" custLinFactNeighborY="-1649"/>
      <dgm:spPr/>
      <dgm:t>
        <a:bodyPr/>
        <a:lstStyle/>
        <a:p>
          <a:endParaRPr lang="zh-CN" altLang="en-US"/>
        </a:p>
      </dgm:t>
    </dgm:pt>
    <dgm:pt modelId="{ADCF2E1E-2BD3-44EE-8EF3-4487F3D8F43E}" type="pres">
      <dgm:prSet presAssocID="{B95B68AB-CB51-4B6C-8B76-79AF564BEEFE}" presName="vertSpace2" presStyleLbl="node1" presStyleIdx="0" presStyleCnt="3"/>
      <dgm:spPr/>
    </dgm:pt>
    <dgm:pt modelId="{321F3223-1057-4784-9447-826C3EBA6F9F}" type="pres">
      <dgm:prSet presAssocID="{B95B68AB-CB51-4B6C-8B76-79AF564BEEFE}" presName="circle2" presStyleLbl="node1" presStyleIdx="1" presStyleCnt="3"/>
      <dgm:spPr/>
    </dgm:pt>
    <dgm:pt modelId="{86118518-1049-4AAD-B301-77A57215717B}" type="pres">
      <dgm:prSet presAssocID="{B95B68AB-CB51-4B6C-8B76-79AF564BEEFE}" presName="rect2" presStyleLbl="alignAcc1" presStyleIdx="1" presStyleCnt="3"/>
      <dgm:spPr/>
      <dgm:t>
        <a:bodyPr/>
        <a:lstStyle/>
        <a:p>
          <a:endParaRPr lang="zh-CN" altLang="en-US"/>
        </a:p>
      </dgm:t>
    </dgm:pt>
    <dgm:pt modelId="{A7DEB2FC-F9F9-4B50-82E2-1F1C799FA733}" type="pres">
      <dgm:prSet presAssocID="{B56533B5-CA6C-4F16-A59A-05AD13926580}" presName="vertSpace3" presStyleLbl="node1" presStyleIdx="1" presStyleCnt="3"/>
      <dgm:spPr/>
    </dgm:pt>
    <dgm:pt modelId="{E52D8465-3771-4B93-8AA4-385E5E8CC8CF}" type="pres">
      <dgm:prSet presAssocID="{B56533B5-CA6C-4F16-A59A-05AD13926580}" presName="circle3" presStyleLbl="node1" presStyleIdx="2" presStyleCnt="3"/>
      <dgm:spPr/>
    </dgm:pt>
    <dgm:pt modelId="{704E9D60-0992-4ED6-940E-ACF04862F671}" type="pres">
      <dgm:prSet presAssocID="{B56533B5-CA6C-4F16-A59A-05AD13926580}" presName="rect3" presStyleLbl="alignAcc1" presStyleIdx="2" presStyleCnt="3"/>
      <dgm:spPr/>
      <dgm:t>
        <a:bodyPr/>
        <a:lstStyle/>
        <a:p>
          <a:endParaRPr lang="zh-CN" altLang="en-US"/>
        </a:p>
      </dgm:t>
    </dgm:pt>
    <dgm:pt modelId="{36608AD4-DDCB-4664-B83B-010299CEB75D}" type="pres">
      <dgm:prSet presAssocID="{9BBDFFD1-A518-4145-AA70-98648E17D789}" presName="rect1ParTxNoCh" presStyleLbl="alignAcc1" presStyleIdx="2" presStyleCnt="3">
        <dgm:presLayoutVars>
          <dgm:chMax val="1"/>
          <dgm:bulletEnabled val="1"/>
        </dgm:presLayoutVars>
      </dgm:prSet>
      <dgm:spPr/>
      <dgm:t>
        <a:bodyPr/>
        <a:lstStyle/>
        <a:p>
          <a:endParaRPr lang="zh-CN" altLang="en-US"/>
        </a:p>
      </dgm:t>
    </dgm:pt>
    <dgm:pt modelId="{53DB31C6-5437-4C21-B3E1-272AD13B2AD8}" type="pres">
      <dgm:prSet presAssocID="{B95B68AB-CB51-4B6C-8B76-79AF564BEEFE}" presName="rect2ParTxNoCh" presStyleLbl="alignAcc1" presStyleIdx="2" presStyleCnt="3">
        <dgm:presLayoutVars>
          <dgm:chMax val="1"/>
          <dgm:bulletEnabled val="1"/>
        </dgm:presLayoutVars>
      </dgm:prSet>
      <dgm:spPr/>
      <dgm:t>
        <a:bodyPr/>
        <a:lstStyle/>
        <a:p>
          <a:endParaRPr lang="zh-CN" altLang="en-US"/>
        </a:p>
      </dgm:t>
    </dgm:pt>
    <dgm:pt modelId="{DD41EB19-5FF7-4D2A-9861-E2DF3D3CCE2C}" type="pres">
      <dgm:prSet presAssocID="{B56533B5-CA6C-4F16-A59A-05AD13926580}" presName="rect3ParTxNoCh" presStyleLbl="alignAcc1" presStyleIdx="2" presStyleCnt="3">
        <dgm:presLayoutVars>
          <dgm:chMax val="1"/>
          <dgm:bulletEnabled val="1"/>
        </dgm:presLayoutVars>
      </dgm:prSet>
      <dgm:spPr/>
      <dgm:t>
        <a:bodyPr/>
        <a:lstStyle/>
        <a:p>
          <a:endParaRPr lang="zh-CN" altLang="en-US"/>
        </a:p>
      </dgm:t>
    </dgm:pt>
  </dgm:ptLst>
  <dgm:cxnLst>
    <dgm:cxn modelId="{5CE10D63-CB72-4E66-9625-64D11637D35F}" type="presOf" srcId="{9BBDFFD1-A518-4145-AA70-98648E17D789}" destId="{3AB6B3C7-ACBF-4834-BB20-19C4EBD8C7D4}" srcOrd="0" destOrd="0" presId="urn:microsoft.com/office/officeart/2005/8/layout/target3"/>
    <dgm:cxn modelId="{4E01E2F4-8D9C-413A-A18C-DE5F541321D5}" type="presOf" srcId="{B56533B5-CA6C-4F16-A59A-05AD13926580}" destId="{DD41EB19-5FF7-4D2A-9861-E2DF3D3CCE2C}" srcOrd="1" destOrd="0" presId="urn:microsoft.com/office/officeart/2005/8/layout/target3"/>
    <dgm:cxn modelId="{DEB37B37-BE69-451E-AE65-B67012E1C080}" srcId="{40675996-5E11-4446-BDE8-A90FA830031C}" destId="{9BBDFFD1-A518-4145-AA70-98648E17D789}" srcOrd="0" destOrd="0" parTransId="{99AE18D4-10BD-4C8E-B5EA-38EBAD85994D}" sibTransId="{1CFF1C3C-E037-4C00-BB83-DBB1D24C60D4}"/>
    <dgm:cxn modelId="{321421EE-1CF8-420E-8C96-2B26D8620AE4}" type="presOf" srcId="{B95B68AB-CB51-4B6C-8B76-79AF564BEEFE}" destId="{86118518-1049-4AAD-B301-77A57215717B}" srcOrd="0" destOrd="0" presId="urn:microsoft.com/office/officeart/2005/8/layout/target3"/>
    <dgm:cxn modelId="{31BC4928-EB95-4E4B-A890-26B9C5C8F6DD}" type="presOf" srcId="{40675996-5E11-4446-BDE8-A90FA830031C}" destId="{20B9906B-6749-4BD4-8FAC-8807B579D33F}" srcOrd="0" destOrd="0" presId="urn:microsoft.com/office/officeart/2005/8/layout/target3"/>
    <dgm:cxn modelId="{65955AE0-55B0-4339-8387-93E12434E24A}" type="presOf" srcId="{B95B68AB-CB51-4B6C-8B76-79AF564BEEFE}" destId="{53DB31C6-5437-4C21-B3E1-272AD13B2AD8}" srcOrd="1" destOrd="0" presId="urn:microsoft.com/office/officeart/2005/8/layout/target3"/>
    <dgm:cxn modelId="{6BFA9708-8DE5-406C-9A25-DEB3273B9C9B}" srcId="{40675996-5E11-4446-BDE8-A90FA830031C}" destId="{B95B68AB-CB51-4B6C-8B76-79AF564BEEFE}" srcOrd="1" destOrd="0" parTransId="{D945CB30-4476-44B5-9D8E-69EA1166300F}" sibTransId="{FB0DEDE2-169B-466D-AACC-7D8212C4D3DD}"/>
    <dgm:cxn modelId="{1D4A15FE-A368-45A8-86CB-DCC7710432AB}" type="presOf" srcId="{9BBDFFD1-A518-4145-AA70-98648E17D789}" destId="{36608AD4-DDCB-4664-B83B-010299CEB75D}" srcOrd="1" destOrd="0" presId="urn:microsoft.com/office/officeart/2005/8/layout/target3"/>
    <dgm:cxn modelId="{06A391E7-4AEA-410D-AA56-48FA0D77469B}" srcId="{40675996-5E11-4446-BDE8-A90FA830031C}" destId="{B56533B5-CA6C-4F16-A59A-05AD13926580}" srcOrd="2" destOrd="0" parTransId="{8EC08610-CD0D-47CD-AC48-5621436C33F5}" sibTransId="{3AA3AFDF-1A2E-42B8-B3C5-91673EA48EE0}"/>
    <dgm:cxn modelId="{18961BC5-7C6A-42F3-87A9-2B6A750F9910}" type="presOf" srcId="{B56533B5-CA6C-4F16-A59A-05AD13926580}" destId="{704E9D60-0992-4ED6-940E-ACF04862F671}" srcOrd="0" destOrd="0" presId="urn:microsoft.com/office/officeart/2005/8/layout/target3"/>
    <dgm:cxn modelId="{F537F451-C1AB-4D43-AC68-3AACD22A1D75}" type="presParOf" srcId="{20B9906B-6749-4BD4-8FAC-8807B579D33F}" destId="{8CEAA332-7EC8-4082-AA9D-FDE668DCF5D5}" srcOrd="0" destOrd="0" presId="urn:microsoft.com/office/officeart/2005/8/layout/target3"/>
    <dgm:cxn modelId="{D501860D-EB51-44D3-AFCF-7218214AE83B}" type="presParOf" srcId="{20B9906B-6749-4BD4-8FAC-8807B579D33F}" destId="{02BE4DE4-4E92-47AD-B693-0ECC201F4404}" srcOrd="1" destOrd="0" presId="urn:microsoft.com/office/officeart/2005/8/layout/target3"/>
    <dgm:cxn modelId="{A1FBD72D-076E-434A-B577-BE6F63370E72}" type="presParOf" srcId="{20B9906B-6749-4BD4-8FAC-8807B579D33F}" destId="{3AB6B3C7-ACBF-4834-BB20-19C4EBD8C7D4}" srcOrd="2" destOrd="0" presId="urn:microsoft.com/office/officeart/2005/8/layout/target3"/>
    <dgm:cxn modelId="{91928C7F-30F4-4C30-A9E4-9D4AE2FAEDAB}" type="presParOf" srcId="{20B9906B-6749-4BD4-8FAC-8807B579D33F}" destId="{ADCF2E1E-2BD3-44EE-8EF3-4487F3D8F43E}" srcOrd="3" destOrd="0" presId="urn:microsoft.com/office/officeart/2005/8/layout/target3"/>
    <dgm:cxn modelId="{0D211EEE-7E5F-4DE8-8664-32E39F930117}" type="presParOf" srcId="{20B9906B-6749-4BD4-8FAC-8807B579D33F}" destId="{321F3223-1057-4784-9447-826C3EBA6F9F}" srcOrd="4" destOrd="0" presId="urn:microsoft.com/office/officeart/2005/8/layout/target3"/>
    <dgm:cxn modelId="{98279BAF-F253-4088-B3B3-A055B6F1E76D}" type="presParOf" srcId="{20B9906B-6749-4BD4-8FAC-8807B579D33F}" destId="{86118518-1049-4AAD-B301-77A57215717B}" srcOrd="5" destOrd="0" presId="urn:microsoft.com/office/officeart/2005/8/layout/target3"/>
    <dgm:cxn modelId="{269C7486-D787-4BC5-9B5A-6780301D0421}" type="presParOf" srcId="{20B9906B-6749-4BD4-8FAC-8807B579D33F}" destId="{A7DEB2FC-F9F9-4B50-82E2-1F1C799FA733}" srcOrd="6" destOrd="0" presId="urn:microsoft.com/office/officeart/2005/8/layout/target3"/>
    <dgm:cxn modelId="{FD997D05-DA21-40BC-AB2C-58624B2BEECB}" type="presParOf" srcId="{20B9906B-6749-4BD4-8FAC-8807B579D33F}" destId="{E52D8465-3771-4B93-8AA4-385E5E8CC8CF}" srcOrd="7" destOrd="0" presId="urn:microsoft.com/office/officeart/2005/8/layout/target3"/>
    <dgm:cxn modelId="{FCEF49DF-450B-4BE7-9862-B1C0B6615469}" type="presParOf" srcId="{20B9906B-6749-4BD4-8FAC-8807B579D33F}" destId="{704E9D60-0992-4ED6-940E-ACF04862F671}" srcOrd="8" destOrd="0" presId="urn:microsoft.com/office/officeart/2005/8/layout/target3"/>
    <dgm:cxn modelId="{5053857D-A7C5-42A2-B26A-23F0FACF98AB}" type="presParOf" srcId="{20B9906B-6749-4BD4-8FAC-8807B579D33F}" destId="{36608AD4-DDCB-4664-B83B-010299CEB75D}" srcOrd="9" destOrd="0" presId="urn:microsoft.com/office/officeart/2005/8/layout/target3"/>
    <dgm:cxn modelId="{77285ED0-FA28-416B-8BA5-F2514AA8432C}" type="presParOf" srcId="{20B9906B-6749-4BD4-8FAC-8807B579D33F}" destId="{53DB31C6-5437-4C21-B3E1-272AD13B2AD8}" srcOrd="10" destOrd="0" presId="urn:microsoft.com/office/officeart/2005/8/layout/target3"/>
    <dgm:cxn modelId="{19A81A5E-FF31-4F39-B209-1606C3F37AD2}" type="presParOf" srcId="{20B9906B-6749-4BD4-8FAC-8807B579D33F}" destId="{DD41EB19-5FF7-4D2A-9861-E2DF3D3CCE2C}" srcOrd="11" destOrd="0" presId="urn:microsoft.com/office/officeart/2005/8/layout/target3"/>
  </dgm:cxnLst>
  <dgm:bg/>
  <dgm:whole/>
</dgm:dataModel>
</file>

<file path=ppt/diagrams/data4.xml><?xml version="1.0" encoding="utf-8"?>
<dgm:dataModel xmlns:dgm="http://schemas.openxmlformats.org/drawingml/2006/diagram" xmlns:a="http://schemas.openxmlformats.org/drawingml/2006/main">
  <dgm:ptLst>
    <dgm:pt modelId="{C8FD2E83-D097-447E-8023-05DB185DFF3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EF9558C9-486F-43CD-8EFF-46045A9B8DDD}">
      <dgm:prSet custT="1"/>
      <dgm:spPr/>
      <dgm:t>
        <a:bodyPr/>
        <a:lstStyle/>
        <a:p>
          <a:r>
            <a:rPr lang="zh-CN" altLang="en-US" sz="2000" dirty="0" smtClean="0"/>
            <a:t>政务公开工作的重视度还不够</a:t>
          </a:r>
          <a:endParaRPr lang="zh-CN" altLang="en-US" sz="2000" dirty="0"/>
        </a:p>
      </dgm:t>
    </dgm:pt>
    <dgm:pt modelId="{0FDABF6F-BA58-45F1-9D21-CECBA2308CB3}" type="parTrans" cxnId="{EE12048B-33C2-421B-8274-19B3C6AC55B0}">
      <dgm:prSet/>
      <dgm:spPr/>
      <dgm:t>
        <a:bodyPr/>
        <a:lstStyle/>
        <a:p>
          <a:endParaRPr lang="zh-CN" altLang="en-US"/>
        </a:p>
      </dgm:t>
    </dgm:pt>
    <dgm:pt modelId="{2A51E0F5-674B-4ABA-B65D-E695FEBCD2BD}" type="sibTrans" cxnId="{EE12048B-33C2-421B-8274-19B3C6AC55B0}">
      <dgm:prSet/>
      <dgm:spPr/>
      <dgm:t>
        <a:bodyPr/>
        <a:lstStyle/>
        <a:p>
          <a:endParaRPr lang="zh-CN" altLang="en-US"/>
        </a:p>
      </dgm:t>
    </dgm:pt>
    <dgm:pt modelId="{040F2665-DD9F-4CE7-BBED-944D8C61B478}">
      <dgm:prSet custT="1"/>
      <dgm:spPr/>
      <dgm:t>
        <a:bodyPr/>
        <a:lstStyle/>
        <a:p>
          <a:r>
            <a:rPr lang="zh-CN" altLang="en-US" sz="2000" dirty="0" smtClean="0"/>
            <a:t>政务公开的时效性还不够强</a:t>
          </a:r>
          <a:endParaRPr lang="zh-CN" altLang="en-US" sz="2000" dirty="0"/>
        </a:p>
      </dgm:t>
    </dgm:pt>
    <dgm:pt modelId="{8C749501-43D6-4AD6-95B3-1C6BF47410DE}" type="parTrans" cxnId="{E7B3DE67-A46A-4E49-90EF-74354541BC7D}">
      <dgm:prSet/>
      <dgm:spPr/>
      <dgm:t>
        <a:bodyPr/>
        <a:lstStyle/>
        <a:p>
          <a:endParaRPr lang="zh-CN" altLang="en-US"/>
        </a:p>
      </dgm:t>
    </dgm:pt>
    <dgm:pt modelId="{4059AA50-5638-4F19-8CF2-2EE6901FC474}" type="sibTrans" cxnId="{E7B3DE67-A46A-4E49-90EF-74354541BC7D}">
      <dgm:prSet/>
      <dgm:spPr/>
      <dgm:t>
        <a:bodyPr/>
        <a:lstStyle/>
        <a:p>
          <a:endParaRPr lang="zh-CN" altLang="en-US"/>
        </a:p>
      </dgm:t>
    </dgm:pt>
    <dgm:pt modelId="{9EEC25C9-A604-4F42-9850-490D1747A3C9}">
      <dgm:prSet custT="1"/>
      <dgm:spPr/>
      <dgm:t>
        <a:bodyPr/>
        <a:lstStyle/>
        <a:p>
          <a:r>
            <a:rPr lang="zh-CN" altLang="en-US" sz="2000" dirty="0" smtClean="0"/>
            <a:t>政务公开的内容还不够多</a:t>
          </a:r>
          <a:endParaRPr lang="zh-CN" altLang="en-US" sz="2000" dirty="0"/>
        </a:p>
      </dgm:t>
    </dgm:pt>
    <dgm:pt modelId="{E4D134C3-3D94-446D-B99E-64C5F980D9CB}" type="parTrans" cxnId="{477DCFE4-261A-4146-8AA4-CFD9E319FF13}">
      <dgm:prSet/>
      <dgm:spPr/>
      <dgm:t>
        <a:bodyPr/>
        <a:lstStyle/>
        <a:p>
          <a:endParaRPr lang="zh-CN" altLang="en-US"/>
        </a:p>
      </dgm:t>
    </dgm:pt>
    <dgm:pt modelId="{B6861B12-E838-4433-9E2E-5CA01D88B11D}" type="sibTrans" cxnId="{477DCFE4-261A-4146-8AA4-CFD9E319FF13}">
      <dgm:prSet/>
      <dgm:spPr/>
      <dgm:t>
        <a:bodyPr/>
        <a:lstStyle/>
        <a:p>
          <a:endParaRPr lang="zh-CN" altLang="en-US"/>
        </a:p>
      </dgm:t>
    </dgm:pt>
    <dgm:pt modelId="{3A515F8B-EDD2-4E1E-A348-8CB5C7E45953}" type="pres">
      <dgm:prSet presAssocID="{C8FD2E83-D097-447E-8023-05DB185DFF3C}" presName="compositeShape" presStyleCnt="0">
        <dgm:presLayoutVars>
          <dgm:chMax val="7"/>
          <dgm:dir/>
          <dgm:resizeHandles val="exact"/>
        </dgm:presLayoutVars>
      </dgm:prSet>
      <dgm:spPr/>
      <dgm:t>
        <a:bodyPr/>
        <a:lstStyle/>
        <a:p>
          <a:endParaRPr lang="zh-CN" altLang="en-US"/>
        </a:p>
      </dgm:t>
    </dgm:pt>
    <dgm:pt modelId="{37196599-31E1-43F0-B7F7-B8974068767D}" type="pres">
      <dgm:prSet presAssocID="{EF9558C9-486F-43CD-8EFF-46045A9B8DDD}" presName="circ1" presStyleLbl="vennNode1" presStyleIdx="0" presStyleCnt="3"/>
      <dgm:spPr/>
      <dgm:t>
        <a:bodyPr/>
        <a:lstStyle/>
        <a:p>
          <a:endParaRPr lang="zh-CN" altLang="en-US"/>
        </a:p>
      </dgm:t>
    </dgm:pt>
    <dgm:pt modelId="{4D1750D4-490E-4C47-BF98-5AB0B354CAC5}" type="pres">
      <dgm:prSet presAssocID="{EF9558C9-486F-43CD-8EFF-46045A9B8DDD}" presName="circ1Tx" presStyleLbl="revTx" presStyleIdx="0" presStyleCnt="0">
        <dgm:presLayoutVars>
          <dgm:chMax val="0"/>
          <dgm:chPref val="0"/>
          <dgm:bulletEnabled val="1"/>
        </dgm:presLayoutVars>
      </dgm:prSet>
      <dgm:spPr/>
      <dgm:t>
        <a:bodyPr/>
        <a:lstStyle/>
        <a:p>
          <a:endParaRPr lang="zh-CN" altLang="en-US"/>
        </a:p>
      </dgm:t>
    </dgm:pt>
    <dgm:pt modelId="{80CEFCEC-8186-4F49-97FC-2A956DCD235D}" type="pres">
      <dgm:prSet presAssocID="{040F2665-DD9F-4CE7-BBED-944D8C61B478}" presName="circ2" presStyleLbl="vennNode1" presStyleIdx="1" presStyleCnt="3" custLinFactNeighborX="6" custLinFactNeighborY="5"/>
      <dgm:spPr/>
      <dgm:t>
        <a:bodyPr/>
        <a:lstStyle/>
        <a:p>
          <a:endParaRPr lang="zh-CN" altLang="en-US"/>
        </a:p>
      </dgm:t>
    </dgm:pt>
    <dgm:pt modelId="{9CF8375A-B58A-423E-A0BB-7C271898BD11}" type="pres">
      <dgm:prSet presAssocID="{040F2665-DD9F-4CE7-BBED-944D8C61B478}" presName="circ2Tx" presStyleLbl="revTx" presStyleIdx="0" presStyleCnt="0">
        <dgm:presLayoutVars>
          <dgm:chMax val="0"/>
          <dgm:chPref val="0"/>
          <dgm:bulletEnabled val="1"/>
        </dgm:presLayoutVars>
      </dgm:prSet>
      <dgm:spPr/>
      <dgm:t>
        <a:bodyPr/>
        <a:lstStyle/>
        <a:p>
          <a:endParaRPr lang="zh-CN" altLang="en-US"/>
        </a:p>
      </dgm:t>
    </dgm:pt>
    <dgm:pt modelId="{A40AD52F-5A08-4171-BAE4-50659DAA101C}" type="pres">
      <dgm:prSet presAssocID="{9EEC25C9-A604-4F42-9850-490D1747A3C9}" presName="circ3" presStyleLbl="vennNode1" presStyleIdx="2" presStyleCnt="3"/>
      <dgm:spPr/>
      <dgm:t>
        <a:bodyPr/>
        <a:lstStyle/>
        <a:p>
          <a:endParaRPr lang="zh-CN" altLang="en-US"/>
        </a:p>
      </dgm:t>
    </dgm:pt>
    <dgm:pt modelId="{DF761F50-46E1-4125-B85B-A3AF7B15BFED}" type="pres">
      <dgm:prSet presAssocID="{9EEC25C9-A604-4F42-9850-490D1747A3C9}" presName="circ3Tx" presStyleLbl="revTx" presStyleIdx="0" presStyleCnt="0">
        <dgm:presLayoutVars>
          <dgm:chMax val="0"/>
          <dgm:chPref val="0"/>
          <dgm:bulletEnabled val="1"/>
        </dgm:presLayoutVars>
      </dgm:prSet>
      <dgm:spPr/>
      <dgm:t>
        <a:bodyPr/>
        <a:lstStyle/>
        <a:p>
          <a:endParaRPr lang="zh-CN" altLang="en-US"/>
        </a:p>
      </dgm:t>
    </dgm:pt>
  </dgm:ptLst>
  <dgm:cxnLst>
    <dgm:cxn modelId="{EE12048B-33C2-421B-8274-19B3C6AC55B0}" srcId="{C8FD2E83-D097-447E-8023-05DB185DFF3C}" destId="{EF9558C9-486F-43CD-8EFF-46045A9B8DDD}" srcOrd="0" destOrd="0" parTransId="{0FDABF6F-BA58-45F1-9D21-CECBA2308CB3}" sibTransId="{2A51E0F5-674B-4ABA-B65D-E695FEBCD2BD}"/>
    <dgm:cxn modelId="{4FBF9086-E21A-46FE-A38D-A12B6EC03E05}" type="presOf" srcId="{040F2665-DD9F-4CE7-BBED-944D8C61B478}" destId="{80CEFCEC-8186-4F49-97FC-2A956DCD235D}" srcOrd="0" destOrd="0" presId="urn:microsoft.com/office/officeart/2005/8/layout/venn1"/>
    <dgm:cxn modelId="{477DCFE4-261A-4146-8AA4-CFD9E319FF13}" srcId="{C8FD2E83-D097-447E-8023-05DB185DFF3C}" destId="{9EEC25C9-A604-4F42-9850-490D1747A3C9}" srcOrd="2" destOrd="0" parTransId="{E4D134C3-3D94-446D-B99E-64C5F980D9CB}" sibTransId="{B6861B12-E838-4433-9E2E-5CA01D88B11D}"/>
    <dgm:cxn modelId="{1C2EE425-1FCB-4F97-94BF-26D964A49D6B}" type="presOf" srcId="{EF9558C9-486F-43CD-8EFF-46045A9B8DDD}" destId="{4D1750D4-490E-4C47-BF98-5AB0B354CAC5}" srcOrd="1" destOrd="0" presId="urn:microsoft.com/office/officeart/2005/8/layout/venn1"/>
    <dgm:cxn modelId="{FE6D2CF9-74E0-48D3-A9A0-80F9EA4505C5}" type="presOf" srcId="{9EEC25C9-A604-4F42-9850-490D1747A3C9}" destId="{DF761F50-46E1-4125-B85B-A3AF7B15BFED}" srcOrd="1" destOrd="0" presId="urn:microsoft.com/office/officeart/2005/8/layout/venn1"/>
    <dgm:cxn modelId="{2FA78A1A-2930-4679-9ABC-2D672213E196}" type="presOf" srcId="{9EEC25C9-A604-4F42-9850-490D1747A3C9}" destId="{A40AD52F-5A08-4171-BAE4-50659DAA101C}" srcOrd="0" destOrd="0" presId="urn:microsoft.com/office/officeart/2005/8/layout/venn1"/>
    <dgm:cxn modelId="{E7B3DE67-A46A-4E49-90EF-74354541BC7D}" srcId="{C8FD2E83-D097-447E-8023-05DB185DFF3C}" destId="{040F2665-DD9F-4CE7-BBED-944D8C61B478}" srcOrd="1" destOrd="0" parTransId="{8C749501-43D6-4AD6-95B3-1C6BF47410DE}" sibTransId="{4059AA50-5638-4F19-8CF2-2EE6901FC474}"/>
    <dgm:cxn modelId="{BC6B0B10-1237-4A91-B38E-80BBB86E5C15}" type="presOf" srcId="{EF9558C9-486F-43CD-8EFF-46045A9B8DDD}" destId="{37196599-31E1-43F0-B7F7-B8974068767D}" srcOrd="0" destOrd="0" presId="urn:microsoft.com/office/officeart/2005/8/layout/venn1"/>
    <dgm:cxn modelId="{0DFFD938-BF0B-4BDB-AD83-A494D4B3D357}" type="presOf" srcId="{C8FD2E83-D097-447E-8023-05DB185DFF3C}" destId="{3A515F8B-EDD2-4E1E-A348-8CB5C7E45953}" srcOrd="0" destOrd="0" presId="urn:microsoft.com/office/officeart/2005/8/layout/venn1"/>
    <dgm:cxn modelId="{728BB2F0-73B2-4787-82DE-B09B86DA79A2}" type="presOf" srcId="{040F2665-DD9F-4CE7-BBED-944D8C61B478}" destId="{9CF8375A-B58A-423E-A0BB-7C271898BD11}" srcOrd="1" destOrd="0" presId="urn:microsoft.com/office/officeart/2005/8/layout/venn1"/>
    <dgm:cxn modelId="{C7EF9C25-B992-4B35-8F95-834AB152D59A}" type="presParOf" srcId="{3A515F8B-EDD2-4E1E-A348-8CB5C7E45953}" destId="{37196599-31E1-43F0-B7F7-B8974068767D}" srcOrd="0" destOrd="0" presId="urn:microsoft.com/office/officeart/2005/8/layout/venn1"/>
    <dgm:cxn modelId="{EF18B96B-8EA1-4682-B6D5-F85E46C25813}" type="presParOf" srcId="{3A515F8B-EDD2-4E1E-A348-8CB5C7E45953}" destId="{4D1750D4-490E-4C47-BF98-5AB0B354CAC5}" srcOrd="1" destOrd="0" presId="urn:microsoft.com/office/officeart/2005/8/layout/venn1"/>
    <dgm:cxn modelId="{CECF7711-2AB9-4B1B-90E5-BB20100DF3D7}" type="presParOf" srcId="{3A515F8B-EDD2-4E1E-A348-8CB5C7E45953}" destId="{80CEFCEC-8186-4F49-97FC-2A956DCD235D}" srcOrd="2" destOrd="0" presId="urn:microsoft.com/office/officeart/2005/8/layout/venn1"/>
    <dgm:cxn modelId="{4ACB7A18-12AA-4188-91F3-F14DF7947F3E}" type="presParOf" srcId="{3A515F8B-EDD2-4E1E-A348-8CB5C7E45953}" destId="{9CF8375A-B58A-423E-A0BB-7C271898BD11}" srcOrd="3" destOrd="0" presId="urn:microsoft.com/office/officeart/2005/8/layout/venn1"/>
    <dgm:cxn modelId="{81F1C6BF-72B9-4781-A011-27487AD32E62}" type="presParOf" srcId="{3A515F8B-EDD2-4E1E-A348-8CB5C7E45953}" destId="{A40AD52F-5A08-4171-BAE4-50659DAA101C}" srcOrd="4" destOrd="0" presId="urn:microsoft.com/office/officeart/2005/8/layout/venn1"/>
    <dgm:cxn modelId="{18F22F7D-8423-4BB5-910D-A5FD0E38D49B}" type="presParOf" srcId="{3A515F8B-EDD2-4E1E-A348-8CB5C7E45953}" destId="{DF761F50-46E1-4125-B85B-A3AF7B15BFED}" srcOrd="5" destOrd="0" presId="urn:microsoft.com/office/officeart/2005/8/layout/venn1"/>
  </dgm:cxnLst>
  <dgm:bg/>
  <dgm:whole/>
</dgm:dataModel>
</file>

<file path=ppt/diagrams/data5.xml><?xml version="1.0" encoding="utf-8"?>
<dgm:dataModel xmlns:dgm="http://schemas.openxmlformats.org/drawingml/2006/diagram" xmlns:a="http://schemas.openxmlformats.org/drawingml/2006/main">
  <dgm:ptLst>
    <dgm:pt modelId="{9FC248F4-E13A-49C0-B533-095544D1B353}"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zh-CN" altLang="en-US"/>
        </a:p>
      </dgm:t>
    </dgm:pt>
    <dgm:pt modelId="{986212E6-6572-46F0-BAA5-861584952F66}">
      <dgm:prSet custT="1"/>
      <dgm:spPr/>
      <dgm:t>
        <a:bodyPr/>
        <a:lstStyle/>
        <a:p>
          <a:pPr algn="just"/>
          <a:r>
            <a:rPr lang="zh-CN" altLang="en-US" sz="2000" dirty="0" smtClean="0"/>
            <a:t>进一步提高系统干部职工对政务公开工作的认识，加强对政务公开工作必要性和重要性的宣传教育，着力提升其对政务公开工作的重视程度，营造积极主动公开的良好氛围</a:t>
          </a:r>
          <a:r>
            <a:rPr lang="zh-CN" altLang="en-US" sz="1400" dirty="0" smtClean="0"/>
            <a:t>。</a:t>
          </a:r>
          <a:endParaRPr lang="zh-CN" altLang="en-US" sz="1400" dirty="0"/>
        </a:p>
      </dgm:t>
    </dgm:pt>
    <dgm:pt modelId="{2A98D98C-78B0-4D04-AB6F-F7F555A06036}" type="parTrans" cxnId="{060D690C-FBA6-484C-BF4E-E76A52C52E2D}">
      <dgm:prSet/>
      <dgm:spPr/>
      <dgm:t>
        <a:bodyPr/>
        <a:lstStyle/>
        <a:p>
          <a:endParaRPr lang="zh-CN" altLang="en-US"/>
        </a:p>
      </dgm:t>
    </dgm:pt>
    <dgm:pt modelId="{BEFB80E6-C35A-42A4-AA12-D861C354470E}" type="sibTrans" cxnId="{060D690C-FBA6-484C-BF4E-E76A52C52E2D}">
      <dgm:prSet/>
      <dgm:spPr/>
      <dgm:t>
        <a:bodyPr/>
        <a:lstStyle/>
        <a:p>
          <a:endParaRPr lang="zh-CN" altLang="en-US"/>
        </a:p>
      </dgm:t>
    </dgm:pt>
    <dgm:pt modelId="{22849330-88A3-4D6E-A115-D771128085BA}">
      <dgm:prSet custT="1"/>
      <dgm:spPr/>
      <dgm:t>
        <a:bodyPr/>
        <a:lstStyle/>
        <a:p>
          <a:pPr algn="just"/>
          <a:r>
            <a:rPr lang="zh-CN" altLang="en-US" sz="2000" dirty="0" smtClean="0"/>
            <a:t>强化系统干部职工，特别是政务公开经办人员对政务公开时效性的认识，加强对门户网站各个栏目的监督浏览，常态化督促超时未公开的栏目，做到及时公开、定期更新</a:t>
          </a:r>
          <a:endParaRPr lang="zh-CN" altLang="en-US" sz="2000" dirty="0"/>
        </a:p>
      </dgm:t>
    </dgm:pt>
    <dgm:pt modelId="{C78BD49E-2A6C-4EB4-B819-BC6773BF74BD}" type="parTrans" cxnId="{A9D928C7-77C1-4443-B22A-B4801E2802E9}">
      <dgm:prSet/>
      <dgm:spPr/>
      <dgm:t>
        <a:bodyPr/>
        <a:lstStyle/>
        <a:p>
          <a:endParaRPr lang="zh-CN" altLang="en-US"/>
        </a:p>
      </dgm:t>
    </dgm:pt>
    <dgm:pt modelId="{310AE5F3-1318-4537-AA1C-695C23E7CBE9}" type="sibTrans" cxnId="{A9D928C7-77C1-4443-B22A-B4801E2802E9}">
      <dgm:prSet/>
      <dgm:spPr/>
      <dgm:t>
        <a:bodyPr/>
        <a:lstStyle/>
        <a:p>
          <a:endParaRPr lang="zh-CN" altLang="en-US"/>
        </a:p>
      </dgm:t>
    </dgm:pt>
    <dgm:pt modelId="{A1B32BE9-789A-4FF0-BFA6-FB00A6C313DE}">
      <dgm:prSet custT="1"/>
      <dgm:spPr/>
      <dgm:t>
        <a:bodyPr/>
        <a:lstStyle/>
        <a:p>
          <a:pPr algn="just"/>
          <a:r>
            <a:rPr lang="zh-CN" altLang="en-US" sz="2000" dirty="0" smtClean="0"/>
            <a:t>严格执行新修订的</a:t>
          </a:r>
          <a:r>
            <a:rPr lang="en-US" altLang="zh-CN" sz="2000" dirty="0" smtClean="0"/>
            <a:t>《</a:t>
          </a:r>
          <a:r>
            <a:rPr lang="zh-CN" altLang="en-US" sz="2000" dirty="0" smtClean="0"/>
            <a:t>条例</a:t>
          </a:r>
          <a:r>
            <a:rPr lang="en-US" altLang="zh-CN" sz="2000" dirty="0" smtClean="0"/>
            <a:t>》</a:t>
          </a:r>
          <a:r>
            <a:rPr lang="zh-CN" altLang="en-US" sz="2000" dirty="0" smtClean="0"/>
            <a:t>提出的明确不予公开的内容之外的政府信息均要予以公开的要求，最大程度地公开政府信息，切实保障人民群众的知情权、有效发挥政府信息公开的作用。</a:t>
          </a:r>
        </a:p>
      </dgm:t>
    </dgm:pt>
    <dgm:pt modelId="{CCCA0C51-7CA6-437A-ADD2-7F3B10DCB52E}" type="parTrans" cxnId="{936513E7-181D-4898-A385-AEC7BF0F6D31}">
      <dgm:prSet/>
      <dgm:spPr/>
      <dgm:t>
        <a:bodyPr/>
        <a:lstStyle/>
        <a:p>
          <a:endParaRPr lang="zh-CN" altLang="en-US"/>
        </a:p>
      </dgm:t>
    </dgm:pt>
    <dgm:pt modelId="{1F2A8077-99DE-4CF2-9268-84F4CF7D0A78}" type="sibTrans" cxnId="{936513E7-181D-4898-A385-AEC7BF0F6D31}">
      <dgm:prSet/>
      <dgm:spPr/>
      <dgm:t>
        <a:bodyPr/>
        <a:lstStyle/>
        <a:p>
          <a:endParaRPr lang="zh-CN" altLang="en-US"/>
        </a:p>
      </dgm:t>
    </dgm:pt>
    <dgm:pt modelId="{B4A5980E-77A0-4E3A-A60D-ECD1465EBD7E}" type="pres">
      <dgm:prSet presAssocID="{9FC248F4-E13A-49C0-B533-095544D1B353}" presName="compositeShape" presStyleCnt="0">
        <dgm:presLayoutVars>
          <dgm:dir/>
          <dgm:resizeHandles/>
        </dgm:presLayoutVars>
      </dgm:prSet>
      <dgm:spPr/>
      <dgm:t>
        <a:bodyPr/>
        <a:lstStyle/>
        <a:p>
          <a:endParaRPr lang="zh-CN" altLang="en-US"/>
        </a:p>
      </dgm:t>
    </dgm:pt>
    <dgm:pt modelId="{0E846FFC-E28D-43AD-8DA4-FCF64A83E8A9}" type="pres">
      <dgm:prSet presAssocID="{9FC248F4-E13A-49C0-B533-095544D1B353}" presName="pyramid" presStyleLbl="node1" presStyleIdx="0" presStyleCnt="1"/>
      <dgm:spPr/>
    </dgm:pt>
    <dgm:pt modelId="{C2D08AB5-8B3B-44A7-A891-ACDC1652BA77}" type="pres">
      <dgm:prSet presAssocID="{9FC248F4-E13A-49C0-B533-095544D1B353}" presName="theList" presStyleCnt="0"/>
      <dgm:spPr/>
    </dgm:pt>
    <dgm:pt modelId="{2862E020-428A-40D8-AD68-F353C089E0BC}" type="pres">
      <dgm:prSet presAssocID="{986212E6-6572-46F0-BAA5-861584952F66}" presName="aNode" presStyleLbl="fgAcc1" presStyleIdx="0" presStyleCnt="3" custScaleX="141246" custScaleY="196668" custLinFactNeighborX="15942" custLinFactNeighborY="-59751">
        <dgm:presLayoutVars>
          <dgm:bulletEnabled val="1"/>
        </dgm:presLayoutVars>
      </dgm:prSet>
      <dgm:spPr/>
      <dgm:t>
        <a:bodyPr/>
        <a:lstStyle/>
        <a:p>
          <a:endParaRPr lang="zh-CN" altLang="en-US"/>
        </a:p>
      </dgm:t>
    </dgm:pt>
    <dgm:pt modelId="{20148550-5EDD-4D10-9F8E-9924F580D481}" type="pres">
      <dgm:prSet presAssocID="{986212E6-6572-46F0-BAA5-861584952F66}" presName="aSpace" presStyleCnt="0"/>
      <dgm:spPr/>
    </dgm:pt>
    <dgm:pt modelId="{CE4FF69D-6CD4-4A86-B5A5-9595C57D4D6D}" type="pres">
      <dgm:prSet presAssocID="{22849330-88A3-4D6E-A115-D771128085BA}" presName="aNode" presStyleLbl="fgAcc1" presStyleIdx="1" presStyleCnt="3" custScaleX="140885" custScaleY="200953" custLinFactNeighborX="11949" custLinFactNeighborY="94628">
        <dgm:presLayoutVars>
          <dgm:bulletEnabled val="1"/>
        </dgm:presLayoutVars>
      </dgm:prSet>
      <dgm:spPr/>
      <dgm:t>
        <a:bodyPr/>
        <a:lstStyle/>
        <a:p>
          <a:endParaRPr lang="zh-CN" altLang="en-US"/>
        </a:p>
      </dgm:t>
    </dgm:pt>
    <dgm:pt modelId="{D7EDCEFC-C5A5-4C58-82AA-219D33551670}" type="pres">
      <dgm:prSet presAssocID="{22849330-88A3-4D6E-A115-D771128085BA}" presName="aSpace" presStyleCnt="0"/>
      <dgm:spPr/>
    </dgm:pt>
    <dgm:pt modelId="{105C988D-C453-4A62-90C9-C524A18FE8C9}" type="pres">
      <dgm:prSet presAssocID="{A1B32BE9-789A-4FF0-BFA6-FB00A6C313DE}" presName="aNode" presStyleLbl="fgAcc1" presStyleIdx="2" presStyleCnt="3" custScaleX="139671" custScaleY="198185" custLinFactY="36399" custLinFactNeighborX="11342" custLinFactNeighborY="100000">
        <dgm:presLayoutVars>
          <dgm:bulletEnabled val="1"/>
        </dgm:presLayoutVars>
      </dgm:prSet>
      <dgm:spPr/>
      <dgm:t>
        <a:bodyPr/>
        <a:lstStyle/>
        <a:p>
          <a:endParaRPr lang="zh-CN" altLang="en-US"/>
        </a:p>
      </dgm:t>
    </dgm:pt>
    <dgm:pt modelId="{F4778789-4BB3-4B86-BC73-779199071D97}" type="pres">
      <dgm:prSet presAssocID="{A1B32BE9-789A-4FF0-BFA6-FB00A6C313DE}" presName="aSpace" presStyleCnt="0"/>
      <dgm:spPr/>
    </dgm:pt>
  </dgm:ptLst>
  <dgm:cxnLst>
    <dgm:cxn modelId="{A9D928C7-77C1-4443-B22A-B4801E2802E9}" srcId="{9FC248F4-E13A-49C0-B533-095544D1B353}" destId="{22849330-88A3-4D6E-A115-D771128085BA}" srcOrd="1" destOrd="0" parTransId="{C78BD49E-2A6C-4EB4-B819-BC6773BF74BD}" sibTransId="{310AE5F3-1318-4537-AA1C-695C23E7CBE9}"/>
    <dgm:cxn modelId="{9A670F8F-1223-4FFC-AF91-04215A687E95}" type="presOf" srcId="{A1B32BE9-789A-4FF0-BFA6-FB00A6C313DE}" destId="{105C988D-C453-4A62-90C9-C524A18FE8C9}" srcOrd="0" destOrd="0" presId="urn:microsoft.com/office/officeart/2005/8/layout/pyramid2"/>
    <dgm:cxn modelId="{060D690C-FBA6-484C-BF4E-E76A52C52E2D}" srcId="{9FC248F4-E13A-49C0-B533-095544D1B353}" destId="{986212E6-6572-46F0-BAA5-861584952F66}" srcOrd="0" destOrd="0" parTransId="{2A98D98C-78B0-4D04-AB6F-F7F555A06036}" sibTransId="{BEFB80E6-C35A-42A4-AA12-D861C354470E}"/>
    <dgm:cxn modelId="{936513E7-181D-4898-A385-AEC7BF0F6D31}" srcId="{9FC248F4-E13A-49C0-B533-095544D1B353}" destId="{A1B32BE9-789A-4FF0-BFA6-FB00A6C313DE}" srcOrd="2" destOrd="0" parTransId="{CCCA0C51-7CA6-437A-ADD2-7F3B10DCB52E}" sibTransId="{1F2A8077-99DE-4CF2-9268-84F4CF7D0A78}"/>
    <dgm:cxn modelId="{FD5E0042-D887-49E2-9D69-48BDC56EAD69}" type="presOf" srcId="{9FC248F4-E13A-49C0-B533-095544D1B353}" destId="{B4A5980E-77A0-4E3A-A60D-ECD1465EBD7E}" srcOrd="0" destOrd="0" presId="urn:microsoft.com/office/officeart/2005/8/layout/pyramid2"/>
    <dgm:cxn modelId="{AF91190A-F709-4532-914A-BF529CA64F23}" type="presOf" srcId="{22849330-88A3-4D6E-A115-D771128085BA}" destId="{CE4FF69D-6CD4-4A86-B5A5-9595C57D4D6D}" srcOrd="0" destOrd="0" presId="urn:microsoft.com/office/officeart/2005/8/layout/pyramid2"/>
    <dgm:cxn modelId="{2EEAE6D7-FD1D-40BC-AE9B-78727CDEF1CD}" type="presOf" srcId="{986212E6-6572-46F0-BAA5-861584952F66}" destId="{2862E020-428A-40D8-AD68-F353C089E0BC}" srcOrd="0" destOrd="0" presId="urn:microsoft.com/office/officeart/2005/8/layout/pyramid2"/>
    <dgm:cxn modelId="{724B1A71-B55D-4AE5-917E-44492FD89E56}" type="presParOf" srcId="{B4A5980E-77A0-4E3A-A60D-ECD1465EBD7E}" destId="{0E846FFC-E28D-43AD-8DA4-FCF64A83E8A9}" srcOrd="0" destOrd="0" presId="urn:microsoft.com/office/officeart/2005/8/layout/pyramid2"/>
    <dgm:cxn modelId="{4C82C627-F120-4F93-96A9-5778BE2029B2}" type="presParOf" srcId="{B4A5980E-77A0-4E3A-A60D-ECD1465EBD7E}" destId="{C2D08AB5-8B3B-44A7-A891-ACDC1652BA77}" srcOrd="1" destOrd="0" presId="urn:microsoft.com/office/officeart/2005/8/layout/pyramid2"/>
    <dgm:cxn modelId="{B696BA25-CC3F-4195-A25D-1FD1912D91CD}" type="presParOf" srcId="{C2D08AB5-8B3B-44A7-A891-ACDC1652BA77}" destId="{2862E020-428A-40D8-AD68-F353C089E0BC}" srcOrd="0" destOrd="0" presId="urn:microsoft.com/office/officeart/2005/8/layout/pyramid2"/>
    <dgm:cxn modelId="{EE0322A5-97C6-401F-8868-64E36FEF321F}" type="presParOf" srcId="{C2D08AB5-8B3B-44A7-A891-ACDC1652BA77}" destId="{20148550-5EDD-4D10-9F8E-9924F580D481}" srcOrd="1" destOrd="0" presId="urn:microsoft.com/office/officeart/2005/8/layout/pyramid2"/>
    <dgm:cxn modelId="{84CC8592-E7BA-45CA-833E-F4701577D1A7}" type="presParOf" srcId="{C2D08AB5-8B3B-44A7-A891-ACDC1652BA77}" destId="{CE4FF69D-6CD4-4A86-B5A5-9595C57D4D6D}" srcOrd="2" destOrd="0" presId="urn:microsoft.com/office/officeart/2005/8/layout/pyramid2"/>
    <dgm:cxn modelId="{88FC2F1B-8D19-4BE4-B41D-804E10BD01E8}" type="presParOf" srcId="{C2D08AB5-8B3B-44A7-A891-ACDC1652BA77}" destId="{D7EDCEFC-C5A5-4C58-82AA-219D33551670}" srcOrd="3" destOrd="0" presId="urn:microsoft.com/office/officeart/2005/8/layout/pyramid2"/>
    <dgm:cxn modelId="{98B24BA5-3578-4E2A-98C6-3013C119E69C}" type="presParOf" srcId="{C2D08AB5-8B3B-44A7-A891-ACDC1652BA77}" destId="{105C988D-C453-4A62-90C9-C524A18FE8C9}" srcOrd="4" destOrd="0" presId="urn:microsoft.com/office/officeart/2005/8/layout/pyramid2"/>
    <dgm:cxn modelId="{64A4E2D4-06A4-4FC2-A0C3-439D391A56F6}" type="presParOf" srcId="{C2D08AB5-8B3B-44A7-A891-ACDC1652BA77}" destId="{F4778789-4BB3-4B86-BC73-779199071D97}" srcOrd="5" destOrd="0" presId="urn:microsoft.com/office/officeart/2005/8/layout/pyramid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pPr/>
              <a:t>2021-1-28</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pPr/>
              <a:t>2021-1-28</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pPr/>
              <a:t>2021-1-28</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slideLayouts/slideLayout8.xml" Id="rId8" /><Relationship Type="http://schemas.openxmlformats.org/officeDocument/2006/relationships/slideLayout" Target="../slideLayouts/slideLayout3.xml" Id="rId3" /><Relationship Type="http://schemas.openxmlformats.org/officeDocument/2006/relationships/slideLayout" Target="../slideLayouts/slideLayout7.xml" Id="rId7" /><Relationship Type="http://schemas.openxmlformats.org/officeDocument/2006/relationships/theme" Target="../theme/theme1.xml" Id="rId12" /><Relationship Type="http://schemas.openxmlformats.org/officeDocument/2006/relationships/slideLayout" Target="../slideLayouts/slideLayout2.xml" Id="rId2" /><Relationship Type="http://schemas.openxmlformats.org/officeDocument/2006/relationships/slideLayout" Target="../slideLayouts/slideLayout1.xml" Id="rId1" /><Relationship Type="http://schemas.openxmlformats.org/officeDocument/2006/relationships/slideLayout" Target="../slideLayouts/slideLayout6.xml" Id="rId6" /><Relationship Type="http://schemas.openxmlformats.org/officeDocument/2006/relationships/slideLayout" Target="../slideLayouts/slideLayout11.xml" Id="rId11" /><Relationship Type="http://schemas.openxmlformats.org/officeDocument/2006/relationships/slideLayout" Target="../slideLayouts/slideLayout5.xml" Id="rId5" /><Relationship Type="http://schemas.openxmlformats.org/officeDocument/2006/relationships/slideLayout" Target="../slideLayouts/slideLayout10.xml" Id="rId10" /><Relationship Type="http://schemas.openxmlformats.org/officeDocument/2006/relationships/slideLayout" Target="../slideLayouts/slideLayout4.xml" Id="rId4" /><Relationship Type="http://schemas.openxmlformats.org/officeDocument/2006/relationships/slideLayout" Target="../slideLayouts/slideLayout9.xml" Id="rId9" /><Relationship Type="http://schemas.openxmlformats.org/officeDocument/2006/relationships/image" Target="/ppt/media/image8.png" Id="rId13"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IPGWMV_P-1_T-3_U-0085F519" descr="IPGWMV_P-1_T-3_U-0085F519"/>
          <p:cNvSpPr/>
          <p:nvPr userDrawn="1"/>
        </p:nvSpPr>
        <p:spPr>
          <a:xfrm>
            <a:off x="0" y="0"/>
            <a:ext cx="9144000" cy="6858000"/>
          </a:xfrm>
          <a:prstGeom prst="rect"/>
          <a:blipFill dpi="0" rotWithShape="1">
            <a:blip r:embed="rId13"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pPr/>
              <a:t>2021-1-28</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dirty="0" smtClean="0"/>
              <a:t>2020</a:t>
            </a:r>
            <a:r>
              <a:rPr lang="zh-CN" altLang="en-US" dirty="0" smtClean="0"/>
              <a:t>年度政府信息公开</a:t>
            </a:r>
            <a:r>
              <a:rPr lang="en-US" altLang="zh-CN" dirty="0" smtClean="0"/>
              <a:t/>
            </a:r>
            <a:br>
              <a:rPr lang="en-US" altLang="zh-CN" dirty="0" smtClean="0"/>
            </a:br>
            <a:r>
              <a:rPr lang="zh-CN" altLang="en-US" dirty="0" smtClean="0"/>
              <a:t>工作年度报告</a:t>
            </a:r>
            <a:endParaRPr lang="zh-CN" altLang="en-US" dirty="0"/>
          </a:p>
        </p:txBody>
      </p:sp>
      <p:sp>
        <p:nvSpPr>
          <p:cNvPr id="3" name="副标题 2"/>
          <p:cNvSpPr>
            <a:spLocks noGrp="1"/>
          </p:cNvSpPr>
          <p:nvPr>
            <p:ph type="subTitle" idx="1"/>
          </p:nvPr>
        </p:nvSpPr>
        <p:spPr/>
        <p:txBody>
          <a:bodyPr/>
          <a:lstStyle/>
          <a:p>
            <a:r>
              <a:rPr lang="zh-CN" altLang="en-US" dirty="0" smtClean="0"/>
              <a:t>湖州市交通运输局</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0034" y="785794"/>
            <a:ext cx="8229600" cy="796908"/>
          </a:xfrm>
        </p:spPr>
        <p:txBody>
          <a:bodyPr>
            <a:normAutofit fontScale="90000"/>
          </a:bodyPr>
          <a:lstStyle/>
          <a:p>
            <a:r>
              <a:rPr lang="zh-CN" altLang="en-US" dirty="0" smtClean="0"/>
              <a:t>二、主动公开政府信息情况</a:t>
            </a:r>
            <a:br>
              <a:rPr lang="zh-CN" altLang="en-US" dirty="0" smtClean="0"/>
            </a:b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85720" y="1500174"/>
            <a:ext cx="8572560" cy="500065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85720" y="714356"/>
            <a:ext cx="8572560" cy="571504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28596" y="785794"/>
            <a:ext cx="8229600" cy="796908"/>
          </a:xfrm>
        </p:spPr>
        <p:txBody>
          <a:bodyPr>
            <a:normAutofit fontScale="90000"/>
          </a:bodyPr>
          <a:lstStyle/>
          <a:p>
            <a:r>
              <a:rPr lang="zh-CN" altLang="en-US" dirty="0" smtClean="0"/>
              <a:t>三、收到和处理政府信息公开申请情况</a:t>
            </a:r>
            <a:br>
              <a:rPr lang="zh-CN" altLang="en-US" dirty="0" smtClean="0"/>
            </a:b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85720" y="1357298"/>
            <a:ext cx="8643998" cy="507209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a:srcRect/>
          <a:stretch>
            <a:fillRect/>
          </a:stretch>
        </p:blipFill>
        <p:spPr bwMode="auto">
          <a:xfrm>
            <a:off x="214282" y="785794"/>
            <a:ext cx="8572560" cy="585791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4282" y="857232"/>
            <a:ext cx="8401080" cy="654032"/>
          </a:xfrm>
        </p:spPr>
        <p:txBody>
          <a:bodyPr>
            <a:normAutofit fontScale="90000"/>
          </a:bodyPr>
          <a:lstStyle/>
          <a:p>
            <a:pPr algn="ctr"/>
            <a:r>
              <a:rPr lang="zh-CN" altLang="en-US" sz="3600" dirty="0" smtClean="0"/>
              <a:t>四、政府信息公开行政复议、行政诉讼情况</a:t>
            </a:r>
            <a:r>
              <a:rPr lang="zh-CN" altLang="en-US" dirty="0" smtClean="0"/>
              <a:t/>
            </a:r>
            <a:br>
              <a:rPr lang="zh-CN" altLang="en-US" dirty="0" smtClean="0"/>
            </a:br>
            <a:endParaRPr lang="zh-CN" altLang="en-US" dirty="0"/>
          </a:p>
        </p:txBody>
      </p:sp>
      <p:pic>
        <p:nvPicPr>
          <p:cNvPr id="4" name="内容占位符 3" descr="d9325443b027cdf76f80d3a4c5a2639.png"/>
          <p:cNvPicPr>
            <a:picLocks noGrp="1" noChangeAspect="1"/>
          </p:cNvPicPr>
          <p:nvPr>
            <p:ph idx="1"/>
          </p:nvPr>
        </p:nvPicPr>
        <p:blipFill>
          <a:blip r:embed="rId2"/>
          <a:stretch>
            <a:fillRect/>
          </a:stretch>
        </p:blipFill>
        <p:spPr>
          <a:xfrm>
            <a:off x="214282" y="1571612"/>
            <a:ext cx="8501122" cy="414340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28596" y="642918"/>
            <a:ext cx="8229600" cy="796908"/>
          </a:xfrm>
        </p:spPr>
        <p:txBody>
          <a:bodyPr>
            <a:normAutofit fontScale="90000"/>
          </a:bodyPr>
          <a:lstStyle/>
          <a:p>
            <a:pPr algn="ctr"/>
            <a:r>
              <a:rPr lang="zh-CN" altLang="en-US" dirty="0" smtClean="0"/>
              <a:t>五、存在的主要问题及改进情况</a:t>
            </a:r>
            <a:br>
              <a:rPr lang="zh-CN" altLang="en-US" dirty="0" smtClean="0"/>
            </a:br>
            <a:endParaRPr lang="zh-CN" altLang="en-US" dirty="0"/>
          </a:p>
        </p:txBody>
      </p:sp>
      <p:graphicFrame>
        <p:nvGraphicFramePr>
          <p:cNvPr id="5" name="内容占位符 4"/>
          <p:cNvGraphicFramePr>
            <a:graphicFrameLocks noGrp="1"/>
          </p:cNvGraphicFramePr>
          <p:nvPr>
            <p:ph idx="1"/>
          </p:nvPr>
        </p:nvGraphicFramePr>
        <p:xfrm>
          <a:off x="357158" y="1357298"/>
          <a:ext cx="8229600" cy="4792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071934" y="3429000"/>
            <a:ext cx="1000132" cy="584775"/>
          </a:xfrm>
          <a:prstGeom prst="rect">
            <a:avLst/>
          </a:prstGeom>
          <a:noFill/>
        </p:spPr>
        <p:txBody>
          <a:bodyPr wrap="square" rtlCol="0">
            <a:spAutoFit/>
          </a:bodyPr>
          <a:lstStyle/>
          <a:p>
            <a:r>
              <a:rPr lang="zh-CN" altLang="en-US" sz="3200" dirty="0" smtClean="0"/>
              <a:t>问题</a:t>
            </a:r>
            <a:endParaRPr lang="zh-CN" alt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内容占位符 9"/>
          <p:cNvGraphicFramePr>
            <a:graphicFrameLocks noGrp="1"/>
          </p:cNvGraphicFramePr>
          <p:nvPr>
            <p:ph idx="1"/>
          </p:nvPr>
        </p:nvGraphicFramePr>
        <p:xfrm>
          <a:off x="214282" y="500042"/>
          <a:ext cx="8229600" cy="565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2428860" y="2714620"/>
            <a:ext cx="738664" cy="1928826"/>
          </a:xfrm>
          <a:prstGeom prst="rect">
            <a:avLst/>
          </a:prstGeom>
          <a:noFill/>
        </p:spPr>
        <p:txBody>
          <a:bodyPr vert="eaVert" wrap="square" rtlCol="0">
            <a:spAutoFit/>
          </a:bodyPr>
          <a:lstStyle/>
          <a:p>
            <a:r>
              <a:rPr lang="zh-CN" altLang="en-US" sz="3600" dirty="0" smtClean="0"/>
              <a:t>改进措施</a:t>
            </a:r>
            <a:endParaRPr lang="zh-CN" alt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1538" y="2928934"/>
            <a:ext cx="7215238" cy="1428760"/>
          </a:xfrm>
        </p:spPr>
        <p:txBody>
          <a:bodyPr>
            <a:normAutofit/>
          </a:bodyPr>
          <a:lstStyle/>
          <a:p>
            <a:pPr algn="ctr"/>
            <a:r>
              <a:rPr lang="zh-CN" altLang="en-US" sz="4800" dirty="0" smtClean="0"/>
              <a:t>感谢您的观看！</a:t>
            </a:r>
            <a:endParaRPr lang="zh-CN" alt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1000108"/>
            <a:ext cx="8515352" cy="5143536"/>
          </a:xfrm>
        </p:spPr>
        <p:txBody>
          <a:bodyPr>
            <a:normAutofit/>
          </a:bodyPr>
          <a:lstStyle/>
          <a:p>
            <a:pPr algn="ctr"/>
            <a:r>
              <a:rPr lang="zh-CN" altLang="en-US" sz="4300" dirty="0" smtClean="0"/>
              <a:t>报告概述</a:t>
            </a:r>
            <a:endParaRPr lang="en-US" altLang="zh-CN" sz="4300" dirty="0" smtClean="0"/>
          </a:p>
          <a:p>
            <a:pPr>
              <a:buNone/>
            </a:pPr>
            <a:r>
              <a:rPr lang="zh-CN" altLang="en-US" dirty="0" smtClean="0">
                <a:latin typeface="Times New Roman" pitchFamily="18" charset="0"/>
                <a:cs typeface="Times New Roman" pitchFamily="18" charset="0"/>
              </a:rPr>
              <a:t>一、报告组成</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（一）</a:t>
            </a:r>
            <a:r>
              <a:rPr lang="en-US" dirty="0" smtClean="0">
                <a:latin typeface="Times New Roman" pitchFamily="18" charset="0"/>
                <a:cs typeface="Times New Roman" pitchFamily="18" charset="0"/>
              </a:rPr>
              <a:t>2020</a:t>
            </a:r>
            <a:r>
              <a:rPr lang="zh-CN" altLang="en-US" dirty="0" smtClean="0">
                <a:latin typeface="Times New Roman" pitchFamily="18" charset="0"/>
                <a:cs typeface="Times New Roman" pitchFamily="18" charset="0"/>
              </a:rPr>
              <a:t>年政务信息公开工作总体情况</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（二）主动公开政府信息情况</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（三）收到和处理政府信息公开申请情况</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（四）因政府信息公开工作被申请行政复议、提出行政诉讼情况</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（五）政府信息公开工作存在的主要问题及改进情况</a:t>
            </a:r>
            <a:endParaRPr lang="en-US" altLang="zh-CN"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58" y="928670"/>
            <a:ext cx="8372476" cy="5072098"/>
          </a:xfrm>
        </p:spPr>
        <p:txBody>
          <a:bodyPr>
            <a:normAutofit lnSpcReduction="10000"/>
          </a:bodyPr>
          <a:lstStyle/>
          <a:p>
            <a:pPr>
              <a:buNone/>
            </a:pPr>
            <a:r>
              <a:rPr lang="zh-CN" altLang="en-US" dirty="0" smtClean="0">
                <a:latin typeface="Times New Roman" pitchFamily="18" charset="0"/>
                <a:cs typeface="Times New Roman" pitchFamily="18" charset="0"/>
              </a:rPr>
              <a:t>二、统计期限</a:t>
            </a:r>
            <a:endParaRPr lang="en-US" altLang="zh-C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2020</a:t>
            </a:r>
            <a:r>
              <a:rPr lang="zh-CN" altLang="en-US" dirty="0" smtClean="0">
                <a:latin typeface="Times New Roman" pitchFamily="18" charset="0"/>
                <a:cs typeface="Times New Roman" pitchFamily="18" charset="0"/>
              </a:rPr>
              <a:t>年</a:t>
            </a:r>
            <a:r>
              <a:rPr lang="en-US"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月</a:t>
            </a:r>
            <a:r>
              <a:rPr lang="en-US"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日至</a:t>
            </a:r>
            <a:r>
              <a:rPr lang="en-US" dirty="0" smtClean="0">
                <a:latin typeface="Times New Roman" pitchFamily="18" charset="0"/>
                <a:cs typeface="Times New Roman" pitchFamily="18" charset="0"/>
              </a:rPr>
              <a:t>2020</a:t>
            </a:r>
            <a:r>
              <a:rPr lang="zh-CN" altLang="en-US" dirty="0" smtClean="0">
                <a:latin typeface="Times New Roman" pitchFamily="18" charset="0"/>
                <a:cs typeface="Times New Roman" pitchFamily="18" charset="0"/>
              </a:rPr>
              <a:t>年</a:t>
            </a:r>
            <a:r>
              <a:rPr lang="en-US" dirty="0" smtClean="0">
                <a:latin typeface="Times New Roman" pitchFamily="18" charset="0"/>
                <a:cs typeface="Times New Roman" pitchFamily="18" charset="0"/>
              </a:rPr>
              <a:t>12</a:t>
            </a:r>
            <a:r>
              <a:rPr lang="zh-CN" altLang="en-US" dirty="0" smtClean="0">
                <a:latin typeface="Times New Roman" pitchFamily="18" charset="0"/>
                <a:cs typeface="Times New Roman" pitchFamily="18" charset="0"/>
              </a:rPr>
              <a:t>月</a:t>
            </a:r>
            <a:r>
              <a:rPr lang="en-US" dirty="0" smtClean="0">
                <a:latin typeface="Times New Roman" pitchFamily="18" charset="0"/>
                <a:cs typeface="Times New Roman" pitchFamily="18" charset="0"/>
              </a:rPr>
              <a:t>31</a:t>
            </a:r>
            <a:r>
              <a:rPr lang="zh-CN" altLang="en-US" dirty="0" smtClean="0">
                <a:latin typeface="Times New Roman" pitchFamily="18" charset="0"/>
                <a:cs typeface="Times New Roman" pitchFamily="18" charset="0"/>
              </a:rPr>
              <a:t>日。</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三、文本下载</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可在</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中国</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湖州</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门户网站（</a:t>
            </a:r>
            <a:r>
              <a:rPr lang="en-US" dirty="0" smtClean="0">
                <a:latin typeface="Times New Roman" pitchFamily="18" charset="0"/>
                <a:cs typeface="Times New Roman" pitchFamily="18" charset="0"/>
              </a:rPr>
              <a:t>www.huzhou.gov.cn </a:t>
            </a:r>
            <a:r>
              <a:rPr lang="zh-CN" altLang="en-US" dirty="0" smtClean="0">
                <a:latin typeface="Times New Roman" pitchFamily="18" charset="0"/>
                <a:cs typeface="Times New Roman" pitchFamily="18" charset="0"/>
              </a:rPr>
              <a:t>）市交通运输局栏目和湖州市交通运输局门户网站（</a:t>
            </a:r>
            <a:r>
              <a:rPr lang="en-US" dirty="0" smtClean="0">
                <a:latin typeface="Times New Roman" pitchFamily="18" charset="0"/>
                <a:cs typeface="Times New Roman" pitchFamily="18" charset="0"/>
              </a:rPr>
              <a:t>http://jtysj.huzhou.gov.cn/col/col1229210586/index.html</a:t>
            </a:r>
            <a:r>
              <a:rPr lang="zh-CN" altLang="en-US" dirty="0" smtClean="0">
                <a:latin typeface="Times New Roman" pitchFamily="18" charset="0"/>
                <a:cs typeface="Times New Roman" pitchFamily="18" charset="0"/>
              </a:rPr>
              <a:t>）下载。</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四、其他</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如对报告有任何疑问，请与湖州市交通运输局联系（地址：湖州市二环西路</a:t>
            </a:r>
            <a:r>
              <a:rPr lang="en-US" dirty="0" smtClean="0">
                <a:latin typeface="Times New Roman" pitchFamily="18" charset="0"/>
                <a:cs typeface="Times New Roman" pitchFamily="18" charset="0"/>
              </a:rPr>
              <a:t>2008</a:t>
            </a:r>
            <a:r>
              <a:rPr lang="zh-CN" altLang="en-US" dirty="0" smtClean="0">
                <a:latin typeface="Times New Roman" pitchFamily="18" charset="0"/>
                <a:cs typeface="Times New Roman" pitchFamily="18" charset="0"/>
              </a:rPr>
              <a:t>号，邮编：</a:t>
            </a:r>
            <a:r>
              <a:rPr lang="en-US" dirty="0" smtClean="0">
                <a:latin typeface="Times New Roman" pitchFamily="18" charset="0"/>
                <a:cs typeface="Times New Roman" pitchFamily="18" charset="0"/>
              </a:rPr>
              <a:t>313000</a:t>
            </a:r>
            <a:r>
              <a:rPr lang="zh-CN" altLang="en-US" dirty="0" smtClean="0">
                <a:latin typeface="Times New Roman" pitchFamily="18" charset="0"/>
                <a:cs typeface="Times New Roman" pitchFamily="18" charset="0"/>
              </a:rPr>
              <a:t>，电话：</a:t>
            </a:r>
            <a:r>
              <a:rPr lang="en-US" dirty="0" smtClean="0">
                <a:latin typeface="Times New Roman" pitchFamily="18" charset="0"/>
                <a:cs typeface="Times New Roman" pitchFamily="18" charset="0"/>
              </a:rPr>
              <a:t>0572-2023237</a:t>
            </a:r>
            <a:r>
              <a:rPr lang="zh-CN" altLang="en-US" dirty="0" smtClean="0">
                <a:latin typeface="Times New Roman" pitchFamily="18" charset="0"/>
                <a:cs typeface="Times New Roman" pitchFamily="18" charset="0"/>
              </a:rPr>
              <a:t>，传真：</a:t>
            </a:r>
            <a:r>
              <a:rPr lang="en-US" dirty="0" smtClean="0">
                <a:latin typeface="Times New Roman" pitchFamily="18" charset="0"/>
                <a:cs typeface="Times New Roman" pitchFamily="18" charset="0"/>
              </a:rPr>
              <a:t>0572-2021663</a:t>
            </a:r>
            <a:r>
              <a:rPr lang="zh-CN" altLang="en-US" dirty="0" smtClean="0">
                <a:latin typeface="Times New Roman" pitchFamily="18" charset="0"/>
                <a:cs typeface="Times New Roman" pitchFamily="18" charset="0"/>
              </a:rPr>
              <a:t>）。</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28596" y="928670"/>
            <a:ext cx="8229600" cy="868346"/>
          </a:xfrm>
        </p:spPr>
        <p:txBody>
          <a:bodyPr>
            <a:normAutofit fontScale="90000"/>
          </a:bodyPr>
          <a:lstStyle/>
          <a:p>
            <a:pPr algn="ctr"/>
            <a:r>
              <a:rPr lang="zh-CN" altLang="en-US" sz="3100" dirty="0" smtClean="0"/>
              <a:t>一、</a:t>
            </a:r>
            <a:r>
              <a:rPr lang="en-US" sz="3100" dirty="0" smtClean="0"/>
              <a:t>2020</a:t>
            </a:r>
            <a:r>
              <a:rPr lang="zh-CN" altLang="en-US" sz="3100" dirty="0" smtClean="0"/>
              <a:t>年政务信息公开工作总体情况</a:t>
            </a:r>
            <a:r>
              <a:rPr lang="en-US" altLang="zh-CN" dirty="0" smtClean="0"/>
              <a:t/>
            </a:r>
            <a:br>
              <a:rPr lang="en-US" altLang="zh-CN" dirty="0" smtClean="0"/>
            </a:br>
            <a:endParaRPr lang="zh-CN" altLang="en-US" dirty="0"/>
          </a:p>
        </p:txBody>
      </p:sp>
      <p:graphicFrame>
        <p:nvGraphicFramePr>
          <p:cNvPr id="7" name="内容占位符 6"/>
          <p:cNvGraphicFramePr>
            <a:graphicFrameLocks noGrp="1"/>
          </p:cNvGraphicFramePr>
          <p:nvPr>
            <p:ph idx="1"/>
          </p:nvPr>
        </p:nvGraphicFramePr>
        <p:xfrm>
          <a:off x="500034" y="1785926"/>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85786" y="1857364"/>
            <a:ext cx="7643866" cy="3429024"/>
          </a:xfrm>
        </p:spPr>
        <p:txBody>
          <a:bodyPr/>
          <a:lstStyle/>
          <a:p>
            <a:pPr>
              <a:buNone/>
            </a:pPr>
            <a:r>
              <a:rPr lang="zh-CN" altLang="en-US" sz="3600" dirty="0" smtClean="0">
                <a:latin typeface="Times New Roman" pitchFamily="18" charset="0"/>
                <a:cs typeface="Times New Roman" pitchFamily="18" charset="0"/>
              </a:rPr>
              <a:t>依申请公开：</a:t>
            </a:r>
            <a:endParaRPr lang="en-US" altLang="zh-CN" sz="36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2020</a:t>
            </a:r>
            <a:r>
              <a:rPr lang="zh-CN" altLang="en-US" dirty="0" smtClean="0">
                <a:latin typeface="Times New Roman" pitchFamily="18" charset="0"/>
                <a:cs typeface="Times New Roman" pitchFamily="18" charset="0"/>
              </a:rPr>
              <a:t>年，我局共收到</a:t>
            </a:r>
            <a:r>
              <a:rPr lang="en-US" dirty="0" smtClean="0">
                <a:latin typeface="Times New Roman" pitchFamily="18" charset="0"/>
                <a:cs typeface="Times New Roman" pitchFamily="18" charset="0"/>
              </a:rPr>
              <a:t>5</a:t>
            </a:r>
            <a:r>
              <a:rPr lang="zh-CN" altLang="en-US" dirty="0" smtClean="0">
                <a:latin typeface="Times New Roman" pitchFamily="18" charset="0"/>
                <a:cs typeface="Times New Roman" pitchFamily="18" charset="0"/>
              </a:rPr>
              <a:t>件依申请公开，且为网络申请。其中，</a:t>
            </a:r>
            <a:r>
              <a:rPr lang="en-US"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件属于交通系统职责范围事项且有相关材料，已将相关材料提供给申请人；</a:t>
            </a:r>
            <a:r>
              <a:rPr lang="en-US"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件不属于交通系统职责范围，已建议申请人向有关部门申请。</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2844" y="500042"/>
            <a:ext cx="8858312" cy="4525963"/>
          </a:xfrm>
        </p:spPr>
        <p:txBody>
          <a:bodyPr/>
          <a:lstStyle/>
          <a:p>
            <a:pPr algn="just">
              <a:lnSpc>
                <a:spcPts val="2800"/>
              </a:lnSpc>
            </a:pPr>
            <a:r>
              <a:rPr lang="en-US" dirty="0" smtClean="0">
                <a:latin typeface="Times New Roman" pitchFamily="18" charset="0"/>
                <a:cs typeface="Times New Roman" pitchFamily="18" charset="0"/>
              </a:rPr>
              <a:t>2020</a:t>
            </a:r>
            <a:r>
              <a:rPr lang="zh-CN" altLang="en-US" dirty="0" smtClean="0">
                <a:latin typeface="Times New Roman" pitchFamily="18" charset="0"/>
                <a:cs typeface="Times New Roman" pitchFamily="18" charset="0"/>
              </a:rPr>
              <a:t>年，我局及时围绕涉及交通方面的新冠肺炎疫情防控工作做好有关“继续严把交通关口，全力做好民生保障 </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房石磊局长在湖州市新型冠状病毒感染的肺炎疫情防控工作第一次新闻发布会上回答记者提问”的新闻发布。</a:t>
            </a:r>
          </a:p>
          <a:p>
            <a:endParaRPr lang="zh-CN" altLang="en-US" dirty="0"/>
          </a:p>
        </p:txBody>
      </p:sp>
      <p:pic>
        <p:nvPicPr>
          <p:cNvPr id="7" name="图片 6" descr="49C58985-001E-4806-B19E-0CCD0F96DF21.png"/>
          <p:cNvPicPr>
            <a:picLocks noChangeAspect="1"/>
          </p:cNvPicPr>
          <p:nvPr/>
        </p:nvPicPr>
        <p:blipFill>
          <a:blip r:embed="rId2"/>
          <a:stretch>
            <a:fillRect/>
          </a:stretch>
        </p:blipFill>
        <p:spPr>
          <a:xfrm>
            <a:off x="1071538" y="2500306"/>
            <a:ext cx="7072362" cy="392909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642910" y="428604"/>
          <a:ext cx="7858180" cy="5857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857232"/>
            <a:ext cx="8229600" cy="4525963"/>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buNone/>
            </a:pPr>
            <a:r>
              <a:rPr lang="zh-CN" altLang="en-US"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altLang="zh-C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buNone/>
            </a:pPr>
            <a:endParaRPr lang="en-US" altLang="zh-C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buNone/>
            </a:pPr>
            <a:endPar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buNone/>
            </a:pP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平</a:t>
            </a:r>
            <a:endPar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buNone/>
            </a:pP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台</a:t>
            </a:r>
            <a:endPar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buNone/>
            </a:pP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建</a:t>
            </a:r>
            <a:endPar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buNone/>
            </a:pP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设</a:t>
            </a:r>
            <a:endPar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buNone/>
            </a:pPr>
            <a:endParaRPr lang="en-US" altLang="zh-C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buNone/>
            </a:pPr>
            <a:endParaRPr lang="en-US" altLang="zh-CN"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buNone/>
            </a:pPr>
            <a:endPar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右箭头 6"/>
          <p:cNvSpPr/>
          <p:nvPr/>
        </p:nvSpPr>
        <p:spPr>
          <a:xfrm>
            <a:off x="285720" y="1142984"/>
            <a:ext cx="3857652" cy="414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根据市政府政务公开处统一要求，强化交通保基本民生、稳投资等“六稳六保”专栏的信息发布，在疫情防控、洪涝灾害等特殊时期及时发布相关信息，稳民心、强信心。</a:t>
            </a:r>
            <a:endParaRPr lang="zh-CN" altLang="en-US" dirty="0"/>
          </a:p>
        </p:txBody>
      </p:sp>
      <p:sp>
        <p:nvSpPr>
          <p:cNvPr id="8" name="左箭头 7"/>
          <p:cNvSpPr/>
          <p:nvPr/>
        </p:nvSpPr>
        <p:spPr>
          <a:xfrm>
            <a:off x="4929190" y="1214422"/>
            <a:ext cx="4214810" cy="40719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及时对湖州市交通运输局门户网站内容进行更新和维护，定期检测系统，确保政务公开平台畅通无阻。</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928670"/>
            <a:ext cx="8229600" cy="4525963"/>
          </a:xfrm>
        </p:spPr>
        <p:txBody>
          <a:bodyPr>
            <a:normAutofit/>
          </a:bodyPr>
          <a:lstStyle/>
          <a:p>
            <a:pPr algn="ctr">
              <a:buNone/>
            </a:pPr>
            <a:r>
              <a:rPr lang="zh-CN" altLang="en-US" sz="3200" dirty="0" smtClean="0"/>
              <a:t>监督保障</a:t>
            </a:r>
            <a:endParaRPr lang="en-US" altLang="zh-CN" sz="3200" dirty="0" smtClean="0"/>
          </a:p>
          <a:p>
            <a:pPr>
              <a:buNone/>
            </a:pPr>
            <a:endParaRPr lang="zh-CN" altLang="en-US" sz="3200" dirty="0"/>
          </a:p>
        </p:txBody>
      </p:sp>
      <p:graphicFrame>
        <p:nvGraphicFramePr>
          <p:cNvPr id="5" name="图示 4"/>
          <p:cNvGraphicFramePr/>
          <p:nvPr/>
        </p:nvGraphicFramePr>
        <p:xfrm>
          <a:off x="642910" y="1714488"/>
          <a:ext cx="7929618" cy="4206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r="http://schemas.openxmlformats.org/officeDocument/2006/relationships"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204</TotalTime>
  <Words>650</Words>
  <PresentationFormat>全屏显示(4:3)</PresentationFormat>
  <Paragraphs>53</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都市</vt:lpstr>
      <vt:lpstr>2020年度政府信息公开 工作年度报告</vt:lpstr>
      <vt:lpstr>幻灯片 2</vt:lpstr>
      <vt:lpstr>幻灯片 3</vt:lpstr>
      <vt:lpstr>一、2020年政务信息公开工作总体情况 </vt:lpstr>
      <vt:lpstr>幻灯片 5</vt:lpstr>
      <vt:lpstr>幻灯片 6</vt:lpstr>
      <vt:lpstr>幻灯片 7</vt:lpstr>
      <vt:lpstr>幻灯片 8</vt:lpstr>
      <vt:lpstr>幻灯片 9</vt:lpstr>
      <vt:lpstr>二、主动公开政府信息情况 </vt:lpstr>
      <vt:lpstr>幻灯片 11</vt:lpstr>
      <vt:lpstr>三、收到和处理政府信息公开申请情况 </vt:lpstr>
      <vt:lpstr>幻灯片 13</vt:lpstr>
      <vt:lpstr>四、政府信息公开行政复议、行政诉讼情况 </vt:lpstr>
      <vt:lpstr>五、存在的主要问题及改进情况 </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2019年度政府信息公开 工作年度报告</dc:title>
  <cp:lastModifiedBy>杜康佳</cp:lastModifiedBy>
  <cp:revision>42</cp:revision>
  <dcterms:modified xsi:type="dcterms:W3CDTF">2021-01-28T07:06:04Z</dcterms:modified>
</cp:coreProperties>
</file>