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5" r:id="rId2"/>
    <p:sldMasterId id="2147483723" r:id="rId3"/>
    <p:sldMasterId id="2147483735" r:id="rId4"/>
    <p:sldMasterId id="2147483753" r:id="rId5"/>
  </p:sldMasterIdLst>
  <p:sldIdLst>
    <p:sldId id="256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B29A204E-8D86-470D-BD67-468C2D71E374}"/>
              </a:ext>
            </a:extLst>
          </p:cNvPr>
          <p:cNvCxnSpPr/>
          <p:nvPr/>
        </p:nvCxnSpPr>
        <p:spPr>
          <a:xfrm>
            <a:off x="2417763" y="3529013"/>
            <a:ext cx="863758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/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772653-5D27-42C8-8779-32DD627B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3F14A-F16D-43E2-AB8F-69E7309D55DE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AE5DD7-6211-4A7F-AAA4-60976BFB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6175" y="328613"/>
            <a:ext cx="4973638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49553B-7D4C-4ACD-8E2E-AA355D2D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38275" y="798513"/>
            <a:ext cx="809625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446CF-485A-4172-BE82-B70CB4B3B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5">
            <a:extLst>
              <a:ext uri="{FF2B5EF4-FFF2-40B4-BE49-F238E27FC236}">
                <a16:creationId xmlns:a16="http://schemas.microsoft.com/office/drawing/2014/main" id="{90E676E6-4EA6-41C9-B0E0-4F7A79833D4C}"/>
              </a:ext>
            </a:extLst>
          </p:cNvPr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65E7BA-0133-4E1A-8AEB-8FC92AD4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C6D05-1912-4F7E-90B2-2F7BBE06BABD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7F7CD2-FE5D-45D2-A070-717CB90D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1A262D-91DF-4CD7-B035-F27B2F51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5446A-01C5-4B26-90F8-475AFCB41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8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DB7C81B4-B49D-403F-B511-4933DCDA6269}"/>
              </a:ext>
            </a:extLst>
          </p:cNvPr>
          <p:cNvCxnSpPr/>
          <p:nvPr/>
        </p:nvCxnSpPr>
        <p:spPr>
          <a:xfrm>
            <a:off x="9439275" y="798513"/>
            <a:ext cx="0" cy="466090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E6CB6D-DCEA-40C4-8180-822DA0B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30A92-8B95-49DE-BF77-05F42C5C1C81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8902F5-FACC-48C6-ACCD-7AA6F1BE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114057-649F-43F9-BFC9-220E1553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A638F-EE13-464E-A556-F6A89ABD73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9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F9206082-1198-41BC-B610-D5913971ECC9}"/>
              </a:ext>
            </a:extLst>
          </p:cNvPr>
          <p:cNvGrpSpPr>
            <a:grpSpLocks/>
          </p:cNvGrpSpPr>
          <p:nvPr/>
        </p:nvGrpSpPr>
        <p:grpSpPr bwMode="auto">
          <a:xfrm>
            <a:off x="-17463" y="0"/>
            <a:ext cx="12231688" cy="6856413"/>
            <a:chOff x="-16934" y="0"/>
            <a:chExt cx="12231160" cy="6856214"/>
          </a:xfrm>
        </p:grpSpPr>
        <p:pic>
          <p:nvPicPr>
            <p:cNvPr id="5" name="Picture 15" descr="HD-PanelTitleR1.png">
              <a:extLst>
                <a:ext uri="{FF2B5EF4-FFF2-40B4-BE49-F238E27FC236}">
                  <a16:creationId xmlns:a16="http://schemas.microsoft.com/office/drawing/2014/main" id="{F3B9A9E8-C539-448C-85B3-FFA92E9B7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CF2BDB0C-F5FD-4B60-A71B-B60666FCDF22}"/>
                </a:ext>
              </a:extLst>
            </p:cNvPr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6" descr="HDRibbonTitle-UniformTrim.png">
              <a:extLst>
                <a:ext uri="{FF2B5EF4-FFF2-40B4-BE49-F238E27FC236}">
                  <a16:creationId xmlns:a16="http://schemas.microsoft.com/office/drawing/2014/main" id="{3D8D9895-ED23-400F-B7C7-12C1B3B7C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9" descr="HDRibbonTitle-UniformTrim.png">
              <a:extLst>
                <a:ext uri="{FF2B5EF4-FFF2-40B4-BE49-F238E27FC236}">
                  <a16:creationId xmlns:a16="http://schemas.microsoft.com/office/drawing/2014/main" id="{97C2934B-B813-431A-AF97-46E6B2678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96387511-B7A9-41FF-BD49-1A72A487042E}"/>
              </a:ext>
            </a:extLst>
          </p:cNvPr>
          <p:cNvCxnSpPr/>
          <p:nvPr/>
        </p:nvCxnSpPr>
        <p:spPr>
          <a:xfrm>
            <a:off x="2692400" y="3522663"/>
            <a:ext cx="6815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E70422E-45D0-4D58-82F2-0E536230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83538" y="5037138"/>
            <a:ext cx="896937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5FDE8-E105-4432-94B6-EDC9F04E73AD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7010D55-14B4-44D0-9DB1-0135CCE0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2400" y="5037138"/>
            <a:ext cx="52149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7348611-4CD0-44CF-B704-2FBBAF21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675" y="5037138"/>
            <a:ext cx="550863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B3206-6D17-4747-99FD-1E79193AA6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2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6FB1053E-B14D-44E8-AFE5-9269698EC1CC}"/>
              </a:ext>
            </a:extLst>
          </p:cNvPr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563AEF-B252-4295-ADF8-0DEB2B7D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7E4F8-D040-4CC0-AF8A-F842EB1B9CB4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9C7A40-8DF4-4EE4-8542-E8563627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46C6D3-79B0-4AD6-9A7E-68FC6575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D8AF3-554B-4279-97DE-ABDC88C1B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6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20D24D3-BC87-4BD1-8388-C3D3A8981549}"/>
              </a:ext>
            </a:extLst>
          </p:cNvPr>
          <p:cNvCxnSpPr/>
          <p:nvPr/>
        </p:nvCxnSpPr>
        <p:spPr>
          <a:xfrm>
            <a:off x="2012950" y="3709988"/>
            <a:ext cx="81629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CEF477-7B35-4D22-95F5-4DF1AB67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7396D-280C-42B0-8DE4-71A5F5704BB3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B66B0E-4B6D-44B2-A015-252D4A4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82860B-81B7-493B-B758-439171C5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20D47-F54D-4682-84C0-4DD5CECB05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2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2970168F-A3EF-4B06-9CB0-18FBA7CD94D3}"/>
              </a:ext>
            </a:extLst>
          </p:cNvPr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F02B918-F63F-40B0-8AA0-3778F9B3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C95A8-A6E1-4846-A8AA-A6DC76A60F38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22E052D-07F2-42C8-826D-8D4D5D64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65D272-4CD0-4F24-BC70-309718E6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0F816-7C6F-4E8A-A0C3-08E2895806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7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>
            <a:extLst>
              <a:ext uri="{FF2B5EF4-FFF2-40B4-BE49-F238E27FC236}">
                <a16:creationId xmlns:a16="http://schemas.microsoft.com/office/drawing/2014/main" id="{0580266E-4D16-47C3-BC79-D3B26DABB5EA}"/>
              </a:ext>
            </a:extLst>
          </p:cNvPr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04D1657D-22A9-449C-8C7D-88F73903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5EE54-2B6F-4C44-80F5-84C6EC1CEAEF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41AF4000-61F1-4613-B827-47474EEC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6D984B7F-AB96-4C44-B063-D9E7C8A4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CE877-ECCE-464D-AE22-20E850F9A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1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>
            <a:extLst>
              <a:ext uri="{FF2B5EF4-FFF2-40B4-BE49-F238E27FC236}">
                <a16:creationId xmlns:a16="http://schemas.microsoft.com/office/drawing/2014/main" id="{BBC2F577-8504-479B-B0B5-8571D2CAC489}"/>
              </a:ext>
            </a:extLst>
          </p:cNvPr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6A706FA-E825-46E6-874C-9B094CEE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9B44B-1C58-4CE3-BC85-DAE8EE380CCD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7D0705F-4CD0-414B-B514-AA27F2DC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B37B7F4-B6E7-49F4-9812-8BD22A72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4CDD4-A705-4206-B8CC-D2414A7DAE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03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B9F35-8B8E-4F8F-891E-F8F50801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C47F8-5D79-4568-8DA0-5A1D0866ACF7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3B96E-FE57-4B31-8293-DC3DEEC8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9E14B-68D3-494C-824E-FCDD4795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CF123-0929-4F2E-8BF9-69166DDB75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11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57F3A7E6-9F54-4E34-BBD0-2F1A925C57B1}"/>
              </a:ext>
            </a:extLst>
          </p:cNvPr>
          <p:cNvCxnSpPr/>
          <p:nvPr/>
        </p:nvCxnSpPr>
        <p:spPr>
          <a:xfrm>
            <a:off x="1395413" y="2913063"/>
            <a:ext cx="35147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43B5888-04BE-426C-83A1-930D3CA2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E92F8-72E4-44CB-AD9C-DC723F94F871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14EFCB1-D26C-4C8F-A571-BD8ED10C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0E21E73-BE84-4646-97D8-CBC1ADED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ADF52-1665-4609-B6CD-5A88B41F48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6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2">
            <a:extLst>
              <a:ext uri="{FF2B5EF4-FFF2-40B4-BE49-F238E27FC236}">
                <a16:creationId xmlns:a16="http://schemas.microsoft.com/office/drawing/2014/main" id="{A36A5AF4-F5A4-46CA-AB29-8AEE295561D3}"/>
              </a:ext>
            </a:extLst>
          </p:cNvPr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E267BC-9140-4306-8887-E872E629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DEEC6-C6E6-4A10-8DE4-F7E570C6B161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91DC5C-BEAB-4471-8AB2-32509897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0805EB-BA0E-4D39-8940-18672DB8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0258-D586-4D67-BE28-262EC6DC4F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23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26F95-7943-483F-A8A5-EBC463E1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5AE13-9160-48FA-8F2C-B917A0DF765B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0E842-BEE9-481E-8711-62E9717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18B1-305D-4567-91F4-32A48928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19800-25F2-433E-B768-403FB15B62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71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098EF-7218-4F57-815B-37006907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9797B-BDEF-4366-B339-1359F3A22A65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ED3D3-2717-44E7-A0E2-D74BDD82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7C15A-DB84-44B3-8318-6AC9698D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8CA3B-CEB3-47CA-A434-3E3AD23AB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9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9E9CC48C-1597-42B4-969C-9A22CA0E6AFC}"/>
              </a:ext>
            </a:extLst>
          </p:cNvPr>
          <p:cNvCxnSpPr/>
          <p:nvPr/>
        </p:nvCxnSpPr>
        <p:spPr>
          <a:xfrm>
            <a:off x="1395413" y="4140200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B9780BC-0284-4338-9611-606BDB92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05BB5-CCC6-4595-A02B-7B4708187958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94FCE07-BF85-46FA-BAFC-651C82FF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AD4AC0-2E8C-4B7C-A24A-41E076D5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56757-88AE-4F40-83DB-4BC5739665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77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64A486B2-6178-4BFC-9435-BE932B4C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8794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zh-CN" sz="8000"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4F6A604E-1983-4EDD-9E12-92472A9B1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738" y="2827338"/>
            <a:ext cx="60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/>
            <a:r>
              <a:rPr lang="en-US" altLang="zh-CN" sz="8000">
                <a:ea typeface="宋体" panose="02010600030101010101" pitchFamily="2" charset="-122"/>
              </a:rPr>
              <a:t>”</a:t>
            </a: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4BD27A44-094C-4430-A267-448906BFDA04}"/>
              </a:ext>
            </a:extLst>
          </p:cNvPr>
          <p:cNvCxnSpPr/>
          <p:nvPr/>
        </p:nvCxnSpPr>
        <p:spPr>
          <a:xfrm>
            <a:off x="1395413" y="4140200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4ED7504-D6B1-460B-82A5-81EC090404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DECD7-748F-4A71-ABEC-B2E62376FE0A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2AB4B06-DB8E-4419-A47D-58DC5EFB5C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A3E4C8-1AF3-41DF-9656-5AB6FCB401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84405-72AA-4FE6-9231-C8A285B6FC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39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5D29-C22D-4F10-AE4D-3487EE99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B76AC-C455-48EB-A35B-F117BA00DFE9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65F1-E442-4A3A-B861-2F25355C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002D2-BC53-4917-9117-080DDBE2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869A1-80F7-4251-BD61-AB4371236A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01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97BF7081-986C-4B25-8A25-E463B8112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8794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zh-CN" sz="8000"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EEDA7107-C675-4103-8939-60358C99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738" y="2598738"/>
            <a:ext cx="60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/>
            <a:r>
              <a:rPr lang="en-US" altLang="zh-CN" sz="8000">
                <a:ea typeface="宋体" panose="02010600030101010101" pitchFamily="2" charset="-122"/>
              </a:rPr>
              <a:t>”</a:t>
            </a:r>
          </a:p>
        </p:txBody>
      </p:sp>
      <p:cxnSp>
        <p:nvCxnSpPr>
          <p:cNvPr id="7" name="Straight Connector 25">
            <a:extLst>
              <a:ext uri="{FF2B5EF4-FFF2-40B4-BE49-F238E27FC236}">
                <a16:creationId xmlns:a16="http://schemas.microsoft.com/office/drawing/2014/main" id="{ECE4F8B9-4180-4792-B2BF-37FDFF7BE6B7}"/>
              </a:ext>
            </a:extLst>
          </p:cNvPr>
          <p:cNvCxnSpPr/>
          <p:nvPr/>
        </p:nvCxnSpPr>
        <p:spPr>
          <a:xfrm>
            <a:off x="1395413" y="3429000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BDC957-7B86-431C-964A-29425E99F0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45D6A-BB60-468D-A567-84F8DCBC90A9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A71BCDD-585C-4D17-9253-444532AD67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D6797E-BC28-4E7C-90B7-5476FF5482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58BB4-F8A0-47FF-8E30-D684A1208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13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B935FDB6-0BD8-419A-B6CF-590B23C07AE8}"/>
              </a:ext>
            </a:extLst>
          </p:cNvPr>
          <p:cNvCxnSpPr/>
          <p:nvPr/>
        </p:nvCxnSpPr>
        <p:spPr>
          <a:xfrm>
            <a:off x="1395413" y="3429000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F730A7-97C3-4819-9823-CE3BB14E88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15EE9-F91C-4721-B8EF-A529DE7461AD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ECC96BA-31A1-411E-8E91-7FFF145C87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5C9A5A8-F2F9-463A-9A5A-94774CF46E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0159-6133-4578-8A37-D98303768F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89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C0E18F11-C96E-44FD-AD18-E7AEAA0E88AB}"/>
              </a:ext>
            </a:extLst>
          </p:cNvPr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E8550F-848D-4015-91F6-305C1012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2E28B-BD3E-4AF8-AEE9-BE0A66A769C0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DA194A-3E3F-46BE-9B3B-7EC4AE58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CB7D4D-10F3-4E2F-B2C4-2816D3A5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DF7C9-2033-4A82-A5E9-47D5F1DF62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588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699E1369-6C16-4EC9-AD5F-F9B0731E7DD3}"/>
              </a:ext>
            </a:extLst>
          </p:cNvPr>
          <p:cNvCxnSpPr/>
          <p:nvPr/>
        </p:nvCxnSpPr>
        <p:spPr>
          <a:xfrm>
            <a:off x="886460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A34549-9079-44ED-8037-F0DF764D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EC44B-0018-4244-9EAC-479D73C1C5F7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C29932-DF1B-4D14-9F44-3821D1D9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129CDB-00E2-47B0-AC3C-C7309AFC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330B9-A09A-448D-8E0A-7A7896D7BA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076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A84E8BD9-4AB7-4176-9EE5-453ACEB8580E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D4663DD1-C82E-41FF-BE99-9F918BFF4F2D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B96390DF-ABA5-4055-9EC6-EAF1E61C90B7}"/>
              </a:ext>
            </a:extLst>
          </p:cNvPr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0F267EA-30DA-437E-A798-79F3B6BF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BC414602-51D5-45FC-A2BB-A7F47AA8D660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98775D-A2D2-4386-A592-3ADD7FCC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545B16-9038-41EB-A4F2-BEC483BF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AA66D-CA13-4C2D-B031-1DC62312D7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37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815046C8-1A32-40F8-B55C-1E770C057DE1}"/>
              </a:ext>
            </a:extLst>
          </p:cNvPr>
          <p:cNvCxnSpPr/>
          <p:nvPr/>
        </p:nvCxnSpPr>
        <p:spPr>
          <a:xfrm>
            <a:off x="1454150" y="3805238"/>
            <a:ext cx="863123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D787C7-09E5-4C3F-BF3B-AC308C45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C9B53-F59E-4714-A674-323F690BF302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4ED736-69E4-4A9F-8858-C9E63059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EF8194-5B55-47FC-9E76-654C4AEA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DDE9B-5F3F-42C8-BACE-DBCB7A3FD1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457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F0B1-2051-4D11-9EDA-89D339E6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98372-72FD-4D22-9855-760830919FDF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2544-40D0-4D36-A511-E6744A59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62DA-A7F0-4D6C-B4DA-E6C8F927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509B-802B-4A23-8EAC-6D7EE6408A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8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A407A7D1-E926-4E3F-9158-A680E83AD0E4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413D6C0E-B5DE-4DDC-BB76-B567A6814455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78D92CA7-D8DC-49CC-A32F-C720692AAFB4}"/>
              </a:ext>
            </a:extLst>
          </p:cNvPr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8E2A1A-F1D2-4215-AC5E-282BBDBF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83BAF-13E7-4EE5-8B0E-65D68A04A2C4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04DFA24-BE92-4D7D-80C3-2132F8A5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AE1ACB-AC1E-4956-ACFB-C332299D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98ADB-BF28-4C39-B4CB-3CCEC3EFBD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338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3A3BE-5F31-414C-A3A0-03568305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F815F-F815-46CA-9F1C-2C269EB5BCE2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474A1-13A9-4DEA-BAE5-00409FB4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FEC1C-36C6-4E46-B7F4-7D8A9852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F8811-16B9-4D9D-B0BC-85661F4C67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57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19FBF-2DE8-4A9F-8346-7AFC98A5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5C0D7-9843-496C-BE39-2CDB88F37734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84A66-BB7A-4688-9543-0400545C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92704-DE95-408A-B451-6C3C07E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8FDA5-93C6-4E01-88D3-8A777245C3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612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A539D-4D63-47DF-AC28-12B53B75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48169-FEBC-4953-84F5-AAE8425E0091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85043-FC23-4325-8A40-5DE617C2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4DE88-5ABB-42A9-AE28-9E703749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EE337-2BAC-43AB-9AB8-C08F27C119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98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5BFC7-E94B-4F90-97A5-B3B28636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74914-6B80-4EDF-A7BE-411AFCEBCE63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E9930-23D7-4D53-AD79-872B2D0C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FCD09-4885-4A95-B002-7784D55C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416FB-01F1-4FD3-A404-8BC5DE6A19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946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BB135-DE00-4593-B9A2-BA98F48E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9E2CA-B831-42EC-A760-47D87EA20FA4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54096-8B75-4305-8369-20CF29E7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152F3-5902-40C3-A67C-3FBF9915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FCB51-93B0-483D-9B9D-613B279BA8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6453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FABEB189-F245-43BE-B4FE-067FF55DBFB1}"/>
              </a:ext>
            </a:extLst>
          </p:cNvPr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93E0FDC-1AC9-4CE5-BBAE-5E616A39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B1603-A2BC-4BF5-8F58-7326986194A2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2E412D5-8140-4DAB-8BB2-F08AA716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CFEB125-87AA-4710-BC39-1A694059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E651A-BA27-452C-84FC-AEAD3AE4A2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76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F49E-FF7D-40D7-AF1D-D5F7C865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0FB55-83CE-48AA-9D6B-FE40AAD5AE47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41AA-8597-4287-A988-9FBF7652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9066-AE2C-4249-B998-B5DBA392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AFBF4-6B97-4EC0-B5EA-18BA8FF927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37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02CA9D67-845C-4D3A-B20D-4D1EDF95A35D}"/>
              </a:ext>
            </a:extLst>
          </p:cNvPr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B0A0A2-362B-45BF-899F-01D3941A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9AE44-01C3-4D2E-9D68-B6427EDBA81D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B5E30B-83DA-4F48-9C14-911E573F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DDF15C-05DD-4882-B467-1F067C4C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3E186-EDBB-455E-898D-0A1850DFE4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6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34">
            <a:extLst>
              <a:ext uri="{FF2B5EF4-FFF2-40B4-BE49-F238E27FC236}">
                <a16:creationId xmlns:a16="http://schemas.microsoft.com/office/drawing/2014/main" id="{3901F0DA-803D-41A8-BEE8-D1D878E304F2}"/>
              </a:ext>
            </a:extLst>
          </p:cNvPr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416A7AE-16BF-43BC-BB6F-8F48805F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F0153-4CC8-46E5-90D1-082DCDEB35E7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E64B756-B75A-4219-B912-57C5B974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42D3F1-FE7E-483D-B825-1546A617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E764B-8BE2-487D-B360-4603FE9475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99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7F26-75FE-4837-9948-6B7DD636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0F201-ACFF-4D42-911A-F58782C4136B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DE73-7514-4F5E-B4EE-5A509F38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279CA-0D51-4A2C-9E08-5251AD29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9BFA6-5FBA-4838-835E-EA2DD00262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327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E6BD-1470-4A12-9D6D-1E5CD52A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AB625-DCDF-4ACC-B73F-7556F255C0A4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D20E4-8489-419F-A5C4-C6BC8B49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C45A6-5B2F-4210-81E5-288C378D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6D803-C6A6-4956-B957-425FC8214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909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F4F0-43CA-4C87-BC83-88192C92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F2748-3BEB-40C6-9684-1CD6E1B83ECE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CE02-5165-423B-B8C7-32AAAF3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61C1-1219-47DC-AE43-47AEF450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A58F0-B77D-41DA-8723-599D3B5C12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83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13F44-42CE-4514-99A9-AD66547F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6F1C4-8380-491F-BD52-242871463400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00E53-F602-478F-97AC-2FCC0F1B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A88A7-7D0D-40C1-BBE8-0406AB65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56FE9-A2CF-42D9-9E6A-5746E130E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859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3506C-7CBE-4670-9BC3-85EA314F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2569E-32EE-48D5-956A-CC7C410FD72E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3DA13-19E9-442F-B31B-32BFFBEE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90201-7480-4D28-A079-1BD241DB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3166D-E4DA-49BD-826D-CE883B674D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548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A46E2-1A03-44A8-B94B-5E0FEF4E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A455C-3DF5-4402-B7C6-58A722C873EB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1E8FD-8EE9-442E-8E92-B1472DA1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E2CE2-C22C-4E61-AB3F-60D16650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B235A-E6AB-402E-9BD2-99A24B66CD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763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51BC5-4989-4C56-9176-5B5A7519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797BA-B611-4451-A547-3819356EC7F3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AC2DC-2217-4421-B5D6-179430DF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F77E-A800-4F81-AED3-1CBAC13F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A2702-796C-4E4E-A561-5BDFAD316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856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3EEB2-E182-4411-911A-A1C18FF8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7196B-7A96-478F-B941-CC343ECF8A9D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FEB1-D5C2-433A-BD42-FF18E443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1E742-EC2D-4467-A153-1A380383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78F7F-0D1A-42A2-ACF6-6275BA0FEF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399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DC8F1-D8FB-44AA-A94B-1F0FD3D5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E268E-BDA3-4962-9B18-2E773671A8E4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97FAE-D63F-4617-8C55-1D047071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BD09C-F25B-47AB-9BC6-1049B778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02050-02B0-4D65-AFEF-30ED2457A6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001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A1FA8-49FC-4F09-95F1-33994A9E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41E56-EF89-41BB-AAC5-82DBAFB3A00C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23179-A24C-4419-898F-F2D4DC06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91D79-CFCE-4134-8620-3CE4CC00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ABCB-AA28-4A75-BEBA-20D9C87040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4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id="{41CF679D-7297-4F81-A9AE-99B261549972}"/>
              </a:ext>
            </a:extLst>
          </p:cNvPr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6A948352-5C86-46F4-BFBE-C2D30ACC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C55B2-14CF-4924-B243-F5D418497ADB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BE154DC0-223B-423A-93BA-2C773299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E37ED9A4-E240-4D37-9244-90D4FB48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1651B-B003-4B2E-AC1F-CC0547B4C0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646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993C-0B36-4498-8E09-6FD7FDC2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DF63C-A0CF-487A-AFCB-1AF4A0D0C7DF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E5A9-0B03-42DC-9909-FD5E2DF1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5D68-3BC9-4BE5-A64F-3D3E8A88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5FD3D-B062-4B3B-A0C0-D58BC71BDE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740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08726B65-BF46-42D8-8334-57520060AB4A}"/>
              </a:ext>
            </a:extLst>
          </p:cNvPr>
          <p:cNvSpPr txBox="1"/>
          <p:nvPr/>
        </p:nvSpPr>
        <p:spPr>
          <a:xfrm>
            <a:off x="898525" y="971550"/>
            <a:ext cx="801688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/>
            <a:r>
              <a:rPr lang="en-US" altLang="zh-CN" sz="12200">
                <a:solidFill>
                  <a:srgbClr val="8AD0D6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BD66986B-7708-45D6-9F3B-8878C90C5E89}"/>
              </a:ext>
            </a:extLst>
          </p:cNvPr>
          <p:cNvSpPr txBox="1"/>
          <p:nvPr/>
        </p:nvSpPr>
        <p:spPr>
          <a:xfrm>
            <a:off x="9329738" y="2613025"/>
            <a:ext cx="8032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/>
            <a:r>
              <a:rPr lang="en-US" altLang="zh-CN" sz="12200">
                <a:solidFill>
                  <a:srgbClr val="8AD0D6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575164-7CFE-4FCE-B5C4-DED00CF10F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22D30-795A-43E6-8EC8-4C3D42F061CF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3CDEBD-7E28-4649-968E-B6FAAA0ECE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9D81EDC-F8D4-4461-97BF-1CFA469040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E2991-9EF2-4053-84E7-E268E1268B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881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D854-B31D-4226-9817-56586AB1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23561-4BDE-4312-B740-73F5A7640530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21C9-1EDA-494F-92B9-6F8C55C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A4E12-B21F-43D7-A06A-A7BDD295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A43F5-466E-45A7-ABB1-AF407D40B6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439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36836518-1D3F-4118-9FFC-F8262C4B2FC6}"/>
              </a:ext>
            </a:extLst>
          </p:cNvPr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AE289DEE-5BEB-492E-9D3A-42E31B7D1BEE}"/>
              </a:ext>
            </a:extLst>
          </p:cNvPr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CFE5579-B64B-4266-84CD-6F440D54C48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AEF6-E1CD-4E21-AF69-A3703A64FBCA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35E5FA7-EB73-42AD-A8C9-D9E62C3D8C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6CCB947-DC37-4014-9C88-9A35367FA4B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D1B35-D335-4991-A412-173BACE41F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639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8">
            <a:extLst>
              <a:ext uri="{FF2B5EF4-FFF2-40B4-BE49-F238E27FC236}">
                <a16:creationId xmlns:a16="http://schemas.microsoft.com/office/drawing/2014/main" id="{EDDAEDDE-E054-42E4-870E-B34E2DC61D8C}"/>
              </a:ext>
            </a:extLst>
          </p:cNvPr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9">
            <a:extLst>
              <a:ext uri="{FF2B5EF4-FFF2-40B4-BE49-F238E27FC236}">
                <a16:creationId xmlns:a16="http://schemas.microsoft.com/office/drawing/2014/main" id="{CA818786-A396-4093-86CF-D55B50CA310B}"/>
              </a:ext>
            </a:extLst>
          </p:cNvPr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181490F-134C-4588-8A9C-774E44C7179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040AE-384C-49E5-BEDC-99A51CC7A142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9640B48-13A4-4626-80BF-95E849BDFA8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542E735-F93C-49E2-959C-1315D7C95B8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DFB8B-10B1-4990-9C53-470D360B3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552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390E-2E14-4C58-9FB2-F23FBB95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5572B-58B3-4F1E-80C5-4D03B708DBEE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536D-90C9-4F34-AA86-AE8B4A4E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B9F7-ABB2-4D84-B904-C442715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9DB57-CF00-4F3B-96B6-5AB8BE7A13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785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12C3-BE8D-4334-9AF2-CB864B67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A527B-6C0C-4545-B33D-994B79E2DF04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C1B1-B88C-4545-ACBF-B5296E2C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9DFDB-AA97-4814-B1AE-737B02F2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A5ABD-5CE0-48C4-9384-0BAC684F4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937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6534DA7F-9247-47F2-9B0E-B311EBBBF1B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046A45A-E0F0-4215-B221-C810EC6202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18992D0-F671-4692-A091-E34597E5FE5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10">
            <a:extLst>
              <a:ext uri="{FF2B5EF4-FFF2-40B4-BE49-F238E27FC236}">
                <a16:creationId xmlns:a16="http://schemas.microsoft.com/office/drawing/2014/main" id="{FAD0C07D-703E-4E32-ACD0-0463A7327DC0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1F5F074-668E-4389-99E9-5CE9E60B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413" y="1792288"/>
            <a:ext cx="990600" cy="304800"/>
          </a:xfrm>
        </p:spPr>
        <p:txBody>
          <a:bodyPr anchor="t"/>
          <a:lstStyle>
            <a:lvl1pPr algn="l">
              <a:defRPr b="0" i="0" smtClean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A7B677D0-BCC7-4457-A528-4654179F652E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1983B66-8DD2-4726-9F49-36079597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2706" y="3228182"/>
            <a:ext cx="3859213" cy="3048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6B2BB14-8042-437E-B5A3-7BFE3CD8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D0553-8404-4672-920B-60367BFE11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848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5F165-4800-49BE-A589-2CA79145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FBED6-D475-4A19-AC6A-7FB99C78A2D0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C13F-F536-4118-A6A1-8A4C131D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190F0-BE88-4003-82C6-9CE1D5ED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D977D-A1C0-4893-9B46-D31A80371B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786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AB13475D-6960-4DE2-BBD3-23CEF182DDB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6C812F2A-7282-4DD7-B1C4-946E09A9071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6">
              <a:extLst>
                <a:ext uri="{FF2B5EF4-FFF2-40B4-BE49-F238E27FC236}">
                  <a16:creationId xmlns:a16="http://schemas.microsoft.com/office/drawing/2014/main" id="{6089A10F-2B23-4CD5-9DE2-0877EA48BF12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E9E069F8-5AC1-4EBE-8EDF-0DDCEB554C1C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3B140B9B-E0E3-4FA0-9063-D061B485DD5F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9">
              <a:extLst>
                <a:ext uri="{FF2B5EF4-FFF2-40B4-BE49-F238E27FC236}">
                  <a16:creationId xmlns:a16="http://schemas.microsoft.com/office/drawing/2014/main" id="{2D0AE9CE-A8AE-46A7-B1FE-C466E4C828D4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20">
              <a:extLst>
                <a:ext uri="{FF2B5EF4-FFF2-40B4-BE49-F238E27FC236}">
                  <a16:creationId xmlns:a16="http://schemas.microsoft.com/office/drawing/2014/main" id="{1223DBC7-719E-43D2-BF0E-F4491F2F40FE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7E562B88-C0CA-4C60-AFA7-607B7E0F7679}"/>
                </a:ext>
              </a:extLst>
            </p:cNvPr>
            <p:cNvSpPr/>
            <p:nvPr/>
          </p:nvSpPr>
          <p:spPr bwMode="gray">
            <a:xfrm>
              <a:off x="7289800" y="401638"/>
              <a:ext cx="44783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986C7A2-2AA3-4435-A96F-0974CB8A7169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787244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FBBF3DC-4C48-4D52-84BB-3A7DB7F6228B}"/>
                </a:ext>
              </a:extLst>
            </p:cNvPr>
            <p:cNvSpPr>
              <a:spLocks/>
            </p:cNvSpPr>
            <p:nvPr/>
          </p:nvSpPr>
          <p:spPr bwMode="gray">
            <a:xfrm rot="-5677511">
              <a:off x="4698352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CCEE154-7038-4814-B669-4174F3D65F5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Rectangle 15">
            <a:extLst>
              <a:ext uri="{FF2B5EF4-FFF2-40B4-BE49-F238E27FC236}">
                <a16:creationId xmlns:a16="http://schemas.microsoft.com/office/drawing/2014/main" id="{951B0333-FC88-425C-9ECD-BA4EC501101E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B26DA5D-B720-4B92-980D-D6BD5E7F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1AB27-BF53-4F6C-91D9-3FAF717F3AF1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E933C12-70B3-4CA2-983D-0D693489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F13BF58-76B1-4C1F-999B-3AE1CD47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F91DE-FD8E-4B90-AE1A-6781A035B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5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4">
            <a:extLst>
              <a:ext uri="{FF2B5EF4-FFF2-40B4-BE49-F238E27FC236}">
                <a16:creationId xmlns:a16="http://schemas.microsoft.com/office/drawing/2014/main" id="{F18915FF-FA30-4B0A-BEC0-D6253F2D82E1}"/>
              </a:ext>
            </a:extLst>
          </p:cNvPr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295053C-0F8F-4290-930C-C223375F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ED9E8-EDC9-4B5E-BA89-C3B175BDCCE1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4EC9029-3A7F-4BD5-98FD-A535A035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B29BD43-CB3C-4264-8C77-E66C1F53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88A6B-8278-44AB-BE0C-C55648F9B3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005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40C2-3F52-4D5A-B4F3-ADA99F24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5B18B-7E41-44CC-A265-916D4266B73A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C85D7-36C7-4FF8-88C2-ECAE70CB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1914B-AC17-446C-8ECA-F012DC69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43984-F613-4609-829F-ED3C7907B7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9619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70647-4357-41FB-B4B0-4CC073AD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630D3-6D88-4F3F-90B7-75DC07A917B2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8BB32-663B-4DBC-B6D5-156FF590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1716F-07C2-453A-931A-D35414CF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41F5E-5A4C-4BF4-B6AE-2F6A7E67C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593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D8EFE-06B2-47C4-9527-435F0E98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A1305-FBBB-4EE8-8E50-74222A2147A8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38524-24D7-4C00-9C14-B225BD2B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88C73-3CD7-4B22-86F3-65F936D0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A9BCF-D685-44EB-9899-6C0CC74211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88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E0E3305-9C0A-4601-AD98-34CBDECE5E1F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739C57-E22C-46E8-8ED9-41732824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4E789-A0AE-4ADC-A639-B8E244F4F7A3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17F77C0-E1A9-40F7-BB4E-2FF6727E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B7F3689-AAF1-46D0-9B0C-DFC6478D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4110E-25F2-4604-B9C6-3FA086F1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623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32328B4B-73A3-4CBD-871B-903CC279B90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02B556D8-C273-4211-982C-A24D28D3A38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6">
              <a:extLst>
                <a:ext uri="{FF2B5EF4-FFF2-40B4-BE49-F238E27FC236}">
                  <a16:creationId xmlns:a16="http://schemas.microsoft.com/office/drawing/2014/main" id="{52739A30-1CC1-4BA5-B896-02F7D022426F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09B67A8C-B545-4060-828C-35700C4112F2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9">
              <a:extLst>
                <a:ext uri="{FF2B5EF4-FFF2-40B4-BE49-F238E27FC236}">
                  <a16:creationId xmlns:a16="http://schemas.microsoft.com/office/drawing/2014/main" id="{15471609-A946-47CE-84A8-BDB821049476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20">
              <a:extLst>
                <a:ext uri="{FF2B5EF4-FFF2-40B4-BE49-F238E27FC236}">
                  <a16:creationId xmlns:a16="http://schemas.microsoft.com/office/drawing/2014/main" id="{1477E314-0B0F-4CA6-A6B5-D365D371520D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BCEE0F9A-5C8A-405C-B519-9982353B4335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F2B12755-BC43-4585-B377-847E029B09C9}"/>
                </a:ext>
              </a:extLst>
            </p:cNvPr>
            <p:cNvSpPr/>
            <p:nvPr/>
          </p:nvSpPr>
          <p:spPr bwMode="gray">
            <a:xfrm>
              <a:off x="5713413" y="401638"/>
              <a:ext cx="60547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362C5D4-3D4C-49F8-AFFE-1EFCEE00EFFC}"/>
                </a:ext>
              </a:extLst>
            </p:cNvPr>
            <p:cNvSpPr>
              <a:spLocks/>
            </p:cNvSpPr>
            <p:nvPr/>
          </p:nvSpPr>
          <p:spPr bwMode="gray">
            <a:xfrm rot="-5677511">
              <a:off x="3140485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95953AA-D6CD-415E-9297-6CEEF0E53044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229377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64DDFF3-DBAB-4BE4-9029-019A5F1B1F2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763869B-149D-45D7-9858-4AD5C93719D9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EEC2B74A-A44F-4C2C-A5D7-BBA8AF53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6628C-61BA-441B-9780-0097BC4EB91D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654121FB-3206-4E80-B08E-925C3E84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24CBFE1A-8971-40B7-9770-ACCA7D85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0C03F-E804-4746-B2CC-E9395388A1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262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609D0013-7ECE-4A24-AD23-F456E65DA15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BF6B72B2-9F07-4C57-9D62-9282398D277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6">
              <a:extLst>
                <a:ext uri="{FF2B5EF4-FFF2-40B4-BE49-F238E27FC236}">
                  <a16:creationId xmlns:a16="http://schemas.microsoft.com/office/drawing/2014/main" id="{24D46605-7984-4C73-928C-1DCCD220D3E1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7">
              <a:extLst>
                <a:ext uri="{FF2B5EF4-FFF2-40B4-BE49-F238E27FC236}">
                  <a16:creationId xmlns:a16="http://schemas.microsoft.com/office/drawing/2014/main" id="{E6AEED36-9825-4079-9F2D-3367D21F18BC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8">
              <a:extLst>
                <a:ext uri="{FF2B5EF4-FFF2-40B4-BE49-F238E27FC236}">
                  <a16:creationId xmlns:a16="http://schemas.microsoft.com/office/drawing/2014/main" id="{D2190FBC-D8FB-4EC6-9977-7E2F8E786B87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A121B9E4-BAD0-4AC0-AAD5-454E40DB17FB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20">
              <a:extLst>
                <a:ext uri="{FF2B5EF4-FFF2-40B4-BE49-F238E27FC236}">
                  <a16:creationId xmlns:a16="http://schemas.microsoft.com/office/drawing/2014/main" id="{F74E814D-8C60-47F2-A8EB-C30BCEFD0CBA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1550BC97-E9DB-4315-BAC0-626365580BDB}"/>
                </a:ext>
              </a:extLst>
            </p:cNvPr>
            <p:cNvSpPr/>
            <p:nvPr/>
          </p:nvSpPr>
          <p:spPr bwMode="gray">
            <a:xfrm>
              <a:off x="6172200" y="401638"/>
              <a:ext cx="55959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C84E2F3-F976-4972-AF38-1A89F41F309C}"/>
                </a:ext>
              </a:extLst>
            </p:cNvPr>
            <p:cNvSpPr>
              <a:spLocks/>
            </p:cNvSpPr>
            <p:nvPr/>
          </p:nvSpPr>
          <p:spPr bwMode="gray">
            <a:xfrm rot="-5677511">
              <a:off x="4203594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774EE01-D9D4-4E6D-B381-539899D45723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2954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DAC75E2-1422-4F21-93BB-C8F844FBE40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36BF2-EF67-454D-A59A-41991D8C1A38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EB259B82-303D-464F-A8CF-C8A1177F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0B159-F956-4C6E-A40B-3CEE5A52E549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CC7C26B9-9246-44FC-9D9B-2A4C21DF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218634BD-D457-4271-97A7-B6098913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0C8E9-542C-44B1-8DA9-13FB4509D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060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33240F1D-816A-4553-8DF3-B84B5F70C1A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FF382514-E4C6-498E-ADF6-1F1E6525DB0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6">
              <a:extLst>
                <a:ext uri="{FF2B5EF4-FFF2-40B4-BE49-F238E27FC236}">
                  <a16:creationId xmlns:a16="http://schemas.microsoft.com/office/drawing/2014/main" id="{04428374-DF26-43B0-AD1E-F5E5EC4B7E35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7">
              <a:extLst>
                <a:ext uri="{FF2B5EF4-FFF2-40B4-BE49-F238E27FC236}">
                  <a16:creationId xmlns:a16="http://schemas.microsoft.com/office/drawing/2014/main" id="{B948137B-A0AA-4719-83FA-3D60F50ACE9D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8">
              <a:extLst>
                <a:ext uri="{FF2B5EF4-FFF2-40B4-BE49-F238E27FC236}">
                  <a16:creationId xmlns:a16="http://schemas.microsoft.com/office/drawing/2014/main" id="{7D0D4C77-DFDD-4189-9DD1-5313D4E2476A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52694AD9-9109-4AFB-90EE-703781A3AAD9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20">
              <a:extLst>
                <a:ext uri="{FF2B5EF4-FFF2-40B4-BE49-F238E27FC236}">
                  <a16:creationId xmlns:a16="http://schemas.microsoft.com/office/drawing/2014/main" id="{B777B510-D8FE-4061-A3D8-0262FB5344B7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7CD11B2-DE3A-4DB6-84B5-D6FBC1F59FE5}"/>
                </a:ext>
              </a:extLst>
            </p:cNvPr>
            <p:cNvSpPr>
              <a:spLocks/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D908E76-63E1-4463-A79B-EC57A01BCA2F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856 h 2856"/>
                <a:gd name="T4" fmla="*/ 7104 w 7104"/>
                <a:gd name="T5" fmla="*/ 2856 h 2856"/>
                <a:gd name="T6" fmla="*/ 7104 w 7104"/>
                <a:gd name="T7" fmla="*/ 1 h 2856"/>
                <a:gd name="T8" fmla="*/ 7104 w 7104"/>
                <a:gd name="T9" fmla="*/ 1 h 2856"/>
                <a:gd name="T10" fmla="*/ 6943 w 7104"/>
                <a:gd name="T11" fmla="*/ 26 h 2856"/>
                <a:gd name="T12" fmla="*/ 6782 w 7104"/>
                <a:gd name="T13" fmla="*/ 50 h 2856"/>
                <a:gd name="T14" fmla="*/ 6621 w 7104"/>
                <a:gd name="T15" fmla="*/ 73 h 2856"/>
                <a:gd name="T16" fmla="*/ 6459 w 7104"/>
                <a:gd name="T17" fmla="*/ 93 h 2856"/>
                <a:gd name="T18" fmla="*/ 6298 w 7104"/>
                <a:gd name="T19" fmla="*/ 113 h 2856"/>
                <a:gd name="T20" fmla="*/ 6136 w 7104"/>
                <a:gd name="T21" fmla="*/ 132 h 2856"/>
                <a:gd name="T22" fmla="*/ 5976 w 7104"/>
                <a:gd name="T23" fmla="*/ 148 h 2856"/>
                <a:gd name="T24" fmla="*/ 5814 w 7104"/>
                <a:gd name="T25" fmla="*/ 163 h 2856"/>
                <a:gd name="T26" fmla="*/ 5653 w 7104"/>
                <a:gd name="T27" fmla="*/ 177 h 2856"/>
                <a:gd name="T28" fmla="*/ 5494 w 7104"/>
                <a:gd name="T29" fmla="*/ 189 h 2856"/>
                <a:gd name="T30" fmla="*/ 5334 w 7104"/>
                <a:gd name="T31" fmla="*/ 201 h 2856"/>
                <a:gd name="T32" fmla="*/ 5175 w 7104"/>
                <a:gd name="T33" fmla="*/ 211 h 2856"/>
                <a:gd name="T34" fmla="*/ 5017 w 7104"/>
                <a:gd name="T35" fmla="*/ 219 h 2856"/>
                <a:gd name="T36" fmla="*/ 4859 w 7104"/>
                <a:gd name="T37" fmla="*/ 227 h 2856"/>
                <a:gd name="T38" fmla="*/ 4703 w 7104"/>
                <a:gd name="T39" fmla="*/ 234 h 2856"/>
                <a:gd name="T40" fmla="*/ 4548 w 7104"/>
                <a:gd name="T41" fmla="*/ 239 h 2856"/>
                <a:gd name="T42" fmla="*/ 4393 w 7104"/>
                <a:gd name="T43" fmla="*/ 243 h 2856"/>
                <a:gd name="T44" fmla="*/ 4240 w 7104"/>
                <a:gd name="T45" fmla="*/ 247 h 2856"/>
                <a:gd name="T46" fmla="*/ 4088 w 7104"/>
                <a:gd name="T47" fmla="*/ 249 h 2856"/>
                <a:gd name="T48" fmla="*/ 3937 w 7104"/>
                <a:gd name="T49" fmla="*/ 251 h 2856"/>
                <a:gd name="T50" fmla="*/ 3788 w 7104"/>
                <a:gd name="T51" fmla="*/ 252 h 2856"/>
                <a:gd name="T52" fmla="*/ 3640 w 7104"/>
                <a:gd name="T53" fmla="*/ 251 h 2856"/>
                <a:gd name="T54" fmla="*/ 3494 w 7104"/>
                <a:gd name="T55" fmla="*/ 251 h 2856"/>
                <a:gd name="T56" fmla="*/ 3349 w 7104"/>
                <a:gd name="T57" fmla="*/ 249 h 2856"/>
                <a:gd name="T58" fmla="*/ 3207 w 7104"/>
                <a:gd name="T59" fmla="*/ 246 h 2856"/>
                <a:gd name="T60" fmla="*/ 3066 w 7104"/>
                <a:gd name="T61" fmla="*/ 243 h 2856"/>
                <a:gd name="T62" fmla="*/ 2928 w 7104"/>
                <a:gd name="T63" fmla="*/ 240 h 2856"/>
                <a:gd name="T64" fmla="*/ 2791 w 7104"/>
                <a:gd name="T65" fmla="*/ 235 h 2856"/>
                <a:gd name="T66" fmla="*/ 2656 w 7104"/>
                <a:gd name="T67" fmla="*/ 230 h 2856"/>
                <a:gd name="T68" fmla="*/ 2524 w 7104"/>
                <a:gd name="T69" fmla="*/ 225 h 2856"/>
                <a:gd name="T70" fmla="*/ 2266 w 7104"/>
                <a:gd name="T71" fmla="*/ 212 h 2856"/>
                <a:gd name="T72" fmla="*/ 2019 w 7104"/>
                <a:gd name="T73" fmla="*/ 198 h 2856"/>
                <a:gd name="T74" fmla="*/ 1782 w 7104"/>
                <a:gd name="T75" fmla="*/ 183 h 2856"/>
                <a:gd name="T76" fmla="*/ 1557 w 7104"/>
                <a:gd name="T77" fmla="*/ 167 h 2856"/>
                <a:gd name="T78" fmla="*/ 1343 w 7104"/>
                <a:gd name="T79" fmla="*/ 150 h 2856"/>
                <a:gd name="T80" fmla="*/ 1144 w 7104"/>
                <a:gd name="T81" fmla="*/ 132 h 2856"/>
                <a:gd name="T82" fmla="*/ 957 w 7104"/>
                <a:gd name="T83" fmla="*/ 114 h 2856"/>
                <a:gd name="T84" fmla="*/ 785 w 7104"/>
                <a:gd name="T85" fmla="*/ 96 h 2856"/>
                <a:gd name="T86" fmla="*/ 627 w 7104"/>
                <a:gd name="T87" fmla="*/ 79 h 2856"/>
                <a:gd name="T88" fmla="*/ 487 w 7104"/>
                <a:gd name="T89" fmla="*/ 63 h 2856"/>
                <a:gd name="T90" fmla="*/ 361 w 7104"/>
                <a:gd name="T91" fmla="*/ 48 h 2856"/>
                <a:gd name="T92" fmla="*/ 254 w 7104"/>
                <a:gd name="T93" fmla="*/ 35 h 2856"/>
                <a:gd name="T94" fmla="*/ 165 w 7104"/>
                <a:gd name="T95" fmla="*/ 23 h 2856"/>
                <a:gd name="T96" fmla="*/ 42 w 7104"/>
                <a:gd name="T97" fmla="*/ 6 h 2856"/>
                <a:gd name="T98" fmla="*/ 0 w 7104"/>
                <a:gd name="T99" fmla="*/ 0 h 2856"/>
                <a:gd name="T100" fmla="*/ 0 w 7104"/>
                <a:gd name="T101" fmla="*/ 0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6CB8C4-BE12-40F4-AF1C-6AEB0BE34CB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Rectangle 15">
            <a:extLst>
              <a:ext uri="{FF2B5EF4-FFF2-40B4-BE49-F238E27FC236}">
                <a16:creationId xmlns:a16="http://schemas.microsoft.com/office/drawing/2014/main" id="{6F06BDDC-C136-4DD1-B21D-84B0BB154215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87090144-DA8D-4559-A44D-5D963860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D6A35-F3E9-4D76-B315-734CAD975358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9B35B47D-36E2-4DDB-B536-44E3F1C0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393F2BFB-F6EF-48F0-9A46-7A974EB4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E972-CD64-4691-8C0D-52CFD0814D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87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6C3D6EE8-2992-486B-BB7B-14C3D78AAFA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6829DFD2-ED46-45D4-B59C-A3331DA4947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BB23BEAA-026C-46D8-828E-19E8E14CBC4D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9EF18EB8-93CB-44D9-9C50-EC131BDBBE6C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A8B2303A-CFA8-4996-A1BE-35D20EA14EED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7">
              <a:extLst>
                <a:ext uri="{FF2B5EF4-FFF2-40B4-BE49-F238E27FC236}">
                  <a16:creationId xmlns:a16="http://schemas.microsoft.com/office/drawing/2014/main" id="{9E0887A5-6245-4BEA-9C9E-2EDD7AD22574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DEC7AAE7-CF79-4400-A4AC-2E0DF1D5B796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2192349-97B3-4FBB-9542-977221285DF3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0951" y="2714874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1BCED5A-5BAA-4EFE-8473-D25822338DE2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>
                <a:gd name="T0" fmla="*/ 0 w 10000"/>
                <a:gd name="T1" fmla="*/ 0 h 7946"/>
                <a:gd name="T2" fmla="*/ 0 w 10000"/>
                <a:gd name="T3" fmla="*/ 7945 h 7946"/>
                <a:gd name="T4" fmla="*/ 10000 w 10000"/>
                <a:gd name="T5" fmla="*/ 7946 h 7946"/>
                <a:gd name="T6" fmla="*/ 10000 w 10000"/>
                <a:gd name="T7" fmla="*/ 4 h 7946"/>
                <a:gd name="T8" fmla="*/ 10000 w 10000"/>
                <a:gd name="T9" fmla="*/ 4 h 7946"/>
                <a:gd name="T10" fmla="*/ 9773 w 10000"/>
                <a:gd name="T11" fmla="*/ 91 h 7946"/>
                <a:gd name="T12" fmla="*/ 9547 w 10000"/>
                <a:gd name="T13" fmla="*/ 175 h 7946"/>
                <a:gd name="T14" fmla="*/ 9320 w 10000"/>
                <a:gd name="T15" fmla="*/ 256 h 7946"/>
                <a:gd name="T16" fmla="*/ 9092 w 10000"/>
                <a:gd name="T17" fmla="*/ 326 h 7946"/>
                <a:gd name="T18" fmla="*/ 8865 w 10000"/>
                <a:gd name="T19" fmla="*/ 396 h 7946"/>
                <a:gd name="T20" fmla="*/ 8637 w 10000"/>
                <a:gd name="T21" fmla="*/ 462 h 7946"/>
                <a:gd name="T22" fmla="*/ 8412 w 10000"/>
                <a:gd name="T23" fmla="*/ 518 h 7946"/>
                <a:gd name="T24" fmla="*/ 8184 w 10000"/>
                <a:gd name="T25" fmla="*/ 571 h 7946"/>
                <a:gd name="T26" fmla="*/ 7957 w 10000"/>
                <a:gd name="T27" fmla="*/ 620 h 7946"/>
                <a:gd name="T28" fmla="*/ 7734 w 10000"/>
                <a:gd name="T29" fmla="*/ 662 h 7946"/>
                <a:gd name="T30" fmla="*/ 7508 w 10000"/>
                <a:gd name="T31" fmla="*/ 704 h 7946"/>
                <a:gd name="T32" fmla="*/ 7285 w 10000"/>
                <a:gd name="T33" fmla="*/ 739 h 7946"/>
                <a:gd name="T34" fmla="*/ 7062 w 10000"/>
                <a:gd name="T35" fmla="*/ 767 h 7946"/>
                <a:gd name="T36" fmla="*/ 6840 w 10000"/>
                <a:gd name="T37" fmla="*/ 795 h 7946"/>
                <a:gd name="T38" fmla="*/ 6620 w 10000"/>
                <a:gd name="T39" fmla="*/ 819 h 7946"/>
                <a:gd name="T40" fmla="*/ 6402 w 10000"/>
                <a:gd name="T41" fmla="*/ 837 h 7946"/>
                <a:gd name="T42" fmla="*/ 6184 w 10000"/>
                <a:gd name="T43" fmla="*/ 851 h 7946"/>
                <a:gd name="T44" fmla="*/ 5968 w 10000"/>
                <a:gd name="T45" fmla="*/ 865 h 7946"/>
                <a:gd name="T46" fmla="*/ 5755 w 10000"/>
                <a:gd name="T47" fmla="*/ 872 h 7946"/>
                <a:gd name="T48" fmla="*/ 5542 w 10000"/>
                <a:gd name="T49" fmla="*/ 879 h 7946"/>
                <a:gd name="T50" fmla="*/ 5332 w 10000"/>
                <a:gd name="T51" fmla="*/ 882 h 7946"/>
                <a:gd name="T52" fmla="*/ 5124 w 10000"/>
                <a:gd name="T53" fmla="*/ 879 h 7946"/>
                <a:gd name="T54" fmla="*/ 4918 w 10000"/>
                <a:gd name="T55" fmla="*/ 879 h 7946"/>
                <a:gd name="T56" fmla="*/ 4714 w 10000"/>
                <a:gd name="T57" fmla="*/ 872 h 7946"/>
                <a:gd name="T58" fmla="*/ 4514 w 10000"/>
                <a:gd name="T59" fmla="*/ 861 h 7946"/>
                <a:gd name="T60" fmla="*/ 4316 w 10000"/>
                <a:gd name="T61" fmla="*/ 851 h 7946"/>
                <a:gd name="T62" fmla="*/ 4122 w 10000"/>
                <a:gd name="T63" fmla="*/ 840 h 7946"/>
                <a:gd name="T64" fmla="*/ 3929 w 10000"/>
                <a:gd name="T65" fmla="*/ 823 h 7946"/>
                <a:gd name="T66" fmla="*/ 3739 w 10000"/>
                <a:gd name="T67" fmla="*/ 805 h 7946"/>
                <a:gd name="T68" fmla="*/ 3553 w 10000"/>
                <a:gd name="T69" fmla="*/ 788 h 7946"/>
                <a:gd name="T70" fmla="*/ 3190 w 10000"/>
                <a:gd name="T71" fmla="*/ 742 h 7946"/>
                <a:gd name="T72" fmla="*/ 2842 w 10000"/>
                <a:gd name="T73" fmla="*/ 693 h 7946"/>
                <a:gd name="T74" fmla="*/ 2508 w 10000"/>
                <a:gd name="T75" fmla="*/ 641 h 7946"/>
                <a:gd name="T76" fmla="*/ 2192 w 10000"/>
                <a:gd name="T77" fmla="*/ 585 h 7946"/>
                <a:gd name="T78" fmla="*/ 1890 w 10000"/>
                <a:gd name="T79" fmla="*/ 525 h 7946"/>
                <a:gd name="T80" fmla="*/ 1610 w 10000"/>
                <a:gd name="T81" fmla="*/ 462 h 7946"/>
                <a:gd name="T82" fmla="*/ 1347 w 10000"/>
                <a:gd name="T83" fmla="*/ 399 h 7946"/>
                <a:gd name="T84" fmla="*/ 1105 w 10000"/>
                <a:gd name="T85" fmla="*/ 336 h 7946"/>
                <a:gd name="T86" fmla="*/ 883 w 10000"/>
                <a:gd name="T87" fmla="*/ 277 h 7946"/>
                <a:gd name="T88" fmla="*/ 686 w 10000"/>
                <a:gd name="T89" fmla="*/ 221 h 7946"/>
                <a:gd name="T90" fmla="*/ 508 w 10000"/>
                <a:gd name="T91" fmla="*/ 168 h 7946"/>
                <a:gd name="T92" fmla="*/ 358 w 10000"/>
                <a:gd name="T93" fmla="*/ 123 h 7946"/>
                <a:gd name="T94" fmla="*/ 232 w 10000"/>
                <a:gd name="T95" fmla="*/ 81 h 7946"/>
                <a:gd name="T96" fmla="*/ 59 w 10000"/>
                <a:gd name="T97" fmla="*/ 21 h 7946"/>
                <a:gd name="T98" fmla="*/ 0 w 10000"/>
                <a:gd name="T99" fmla="*/ 0 h 7946"/>
                <a:gd name="T100" fmla="*/ 0 w 10000"/>
                <a:gd name="T101" fmla="*/ 0 h 7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67C3C85-DB5C-46C8-B03B-735CBCB26D3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Rectangle 12">
            <a:extLst>
              <a:ext uri="{FF2B5EF4-FFF2-40B4-BE49-F238E27FC236}">
                <a16:creationId xmlns:a16="http://schemas.microsoft.com/office/drawing/2014/main" id="{2C0BC8DD-40FA-4D1D-AB95-03CB54E76240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6BD7321-F3E7-4E97-A75F-B3E1F0CD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799D-9146-4AC5-A22E-AA4EBB98FD3B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10E80E8-C7B6-41A0-A52B-28082CA1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D8AE140-F92D-4690-9735-2B5C374D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9E06F-E166-418F-A76E-0FC99E4656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467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08255CFD-BF66-41EC-A548-1B1D6D7FDFF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AB62D48A-964F-4B16-A106-F5FDE89482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D62DCDFD-C0AF-45FE-9BFF-AAA0437F951F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4BFBF1FE-EB4A-4C25-88CA-8977A8B85EE5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22">
              <a:extLst>
                <a:ext uri="{FF2B5EF4-FFF2-40B4-BE49-F238E27FC236}">
                  <a16:creationId xmlns:a16="http://schemas.microsoft.com/office/drawing/2014/main" id="{78014B7A-2705-4E93-8530-C0EBB52A3610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23">
              <a:extLst>
                <a:ext uri="{FF2B5EF4-FFF2-40B4-BE49-F238E27FC236}">
                  <a16:creationId xmlns:a16="http://schemas.microsoft.com/office/drawing/2014/main" id="{666B4854-301C-4346-A8BA-646ECB00F675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24">
              <a:extLst>
                <a:ext uri="{FF2B5EF4-FFF2-40B4-BE49-F238E27FC236}">
                  <a16:creationId xmlns:a16="http://schemas.microsoft.com/office/drawing/2014/main" id="{8B47BC5E-4266-4AA2-B1E1-FFD930047319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0FC7783-2BAE-4C8C-B201-DF4F14BB49FD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0951" y="418511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B063717-4708-4021-B0F5-C47AAA8F5EF7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6B02519-6E81-4AA1-873B-44573E34E97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Box 15">
            <a:extLst>
              <a:ext uri="{FF2B5EF4-FFF2-40B4-BE49-F238E27FC236}">
                <a16:creationId xmlns:a16="http://schemas.microsoft.com/office/drawing/2014/main" id="{3B50C89B-BC44-4941-BBA9-D004E248579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81063" y="608013"/>
            <a:ext cx="801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/>
            <a:r>
              <a:rPr lang="en-US" altLang="zh-CN" sz="96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4943D11F-1B6B-40BD-9DD3-2ACD96AAD9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83775" y="2613025"/>
            <a:ext cx="654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/>
            <a:r>
              <a:rPr lang="en-US" altLang="zh-CN" sz="96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3CC1E-E9D0-4148-B081-BCD4DDED730A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0C5ABD5-214C-45AF-A1F5-C2195F25F1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805F1-6306-4FB7-9FDB-348C9F0461CD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1F044C65-E630-419E-8535-8713A7E4FC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C7F36088-7BEC-44D2-9EE7-03B5E173E0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84031-80BE-4274-B62E-CB423555F0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979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05396A1F-522A-4A0F-972F-5F2601A814B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08C48FF9-F2DF-488D-B4E9-1ED52192E5F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4">
              <a:extLst>
                <a:ext uri="{FF2B5EF4-FFF2-40B4-BE49-F238E27FC236}">
                  <a16:creationId xmlns:a16="http://schemas.microsoft.com/office/drawing/2014/main" id="{7040FC18-5D7D-4B90-A2CB-628268090603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C65BAE14-07C6-4AD8-9823-8C8ADCE38594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CF27AA5C-CEDF-40E4-8E80-651746721E45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7">
              <a:extLst>
                <a:ext uri="{FF2B5EF4-FFF2-40B4-BE49-F238E27FC236}">
                  <a16:creationId xmlns:a16="http://schemas.microsoft.com/office/drawing/2014/main" id="{6F58BF80-9902-4AE0-837F-5D44A9AD22BA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8">
              <a:extLst>
                <a:ext uri="{FF2B5EF4-FFF2-40B4-BE49-F238E27FC236}">
                  <a16:creationId xmlns:a16="http://schemas.microsoft.com/office/drawing/2014/main" id="{3FFD018D-0752-4C1F-84F9-FE2EFB9D0708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144D324-CED2-4378-BA44-4BA57DE8182D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0951" y="4193583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D7AEE49-8C10-439C-8C60-FF8BF029BC37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54C6923-6425-4501-8703-A9F6CC6C88D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B48B0-13C0-4029-886D-5311EDF32E4D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EA980DE-E823-4D75-A37E-51F09290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89F29-3FA5-4E4D-8127-A54238523B05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526184A-60FC-4821-8F75-B4E129C1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70B0043-6EFC-4096-B365-CAFAE0E3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C3AB3-13B8-4188-8421-C0C9E607D5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9FB9E7B-DE70-44D8-B7C7-B338CE46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86EBB-4AAC-4858-9624-FC5313C44D2F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95FC947-8616-4BA2-843D-AFF200F7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F6BBE0-9FBD-4350-A480-BC9758BB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DA8BD-10E2-488E-8917-99E6ABCC98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755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648A9D4E-586A-4CE0-AF2B-1F73D7F51EA6}"/>
              </a:ext>
            </a:extLst>
          </p:cNvPr>
          <p:cNvCxnSpPr/>
          <p:nvPr/>
        </p:nvCxnSpPr>
        <p:spPr>
          <a:xfrm>
            <a:off x="4403725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4B5E796C-FC84-48F1-8B5C-CBF9AF96A1E9}"/>
              </a:ext>
            </a:extLst>
          </p:cNvPr>
          <p:cNvCxnSpPr/>
          <p:nvPr/>
        </p:nvCxnSpPr>
        <p:spPr>
          <a:xfrm>
            <a:off x="77724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AEDF3C7C-6F70-4621-A7B5-D1E1C3051B0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F2724-538E-4E00-914F-74DBE8D5EEAA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92BD38C0-05A3-4332-8331-9D93B893B4B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F57D99C-3ED4-47EB-8F94-2AA97CF3997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1B758-8F83-4967-8EFE-42F8CD84AC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397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42">
            <a:extLst>
              <a:ext uri="{FF2B5EF4-FFF2-40B4-BE49-F238E27FC236}">
                <a16:creationId xmlns:a16="http://schemas.microsoft.com/office/drawing/2014/main" id="{759F50C3-D128-47A4-95A2-E9F2E438A54B}"/>
              </a:ext>
            </a:extLst>
          </p:cNvPr>
          <p:cNvCxnSpPr/>
          <p:nvPr/>
        </p:nvCxnSpPr>
        <p:spPr>
          <a:xfrm>
            <a:off x="4405313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43">
            <a:extLst>
              <a:ext uri="{FF2B5EF4-FFF2-40B4-BE49-F238E27FC236}">
                <a16:creationId xmlns:a16="http://schemas.microsoft.com/office/drawing/2014/main" id="{6CFC8481-0548-48C6-930C-DF6ED679A678}"/>
              </a:ext>
            </a:extLst>
          </p:cNvPr>
          <p:cNvCxnSpPr/>
          <p:nvPr/>
        </p:nvCxnSpPr>
        <p:spPr>
          <a:xfrm>
            <a:off x="77978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3C433076-4B3F-4D84-930C-AB36DB4245F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36BBB-A02E-41AF-9B9E-DFB63BEBFAC4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BAA33F3B-0087-4EE6-BE31-5CD149005FB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560388" y="6391275"/>
            <a:ext cx="364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2B27683F-C17B-447C-A481-A285781BB6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6DB3F-6876-469D-AB80-5BA90C75BD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438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76B8-ABED-4F57-8781-E43DEC44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94988" y="6391275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FDBDD-1F6D-47AE-9197-75B09A222A5D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FADF3-BAFA-45D2-8959-3A119AD1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5680-FE17-476C-AE66-40B3849A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8E2A8-89AD-4DE6-AD3A-F74978A07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35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C7203DF4-9E49-4B84-806E-02FEF8F5CBC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E878ED30-8AF7-46BA-91F6-01957D54BED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4">
              <a:extLst>
                <a:ext uri="{FF2B5EF4-FFF2-40B4-BE49-F238E27FC236}">
                  <a16:creationId xmlns:a16="http://schemas.microsoft.com/office/drawing/2014/main" id="{B3D4F33E-0F84-4EE5-8939-2BF0A7411F9B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74C8CE17-7F9C-48A5-AF58-E4CF3DB3BA42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7">
              <a:extLst>
                <a:ext uri="{FF2B5EF4-FFF2-40B4-BE49-F238E27FC236}">
                  <a16:creationId xmlns:a16="http://schemas.microsoft.com/office/drawing/2014/main" id="{EE9727A0-9E0B-428C-93EC-A098AC2C00DB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8">
              <a:extLst>
                <a:ext uri="{FF2B5EF4-FFF2-40B4-BE49-F238E27FC236}">
                  <a16:creationId xmlns:a16="http://schemas.microsoft.com/office/drawing/2014/main" id="{93FC9116-C43A-4D03-9692-0CC50813C241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E043D509-4D82-4EAE-BEAF-BA419FED2D89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551695F3-2ABE-4C4E-B04C-DF636D55611A}"/>
                </a:ext>
              </a:extLst>
            </p:cNvPr>
            <p:cNvSpPr/>
            <p:nvPr/>
          </p:nvSpPr>
          <p:spPr bwMode="gray">
            <a:xfrm>
              <a:off x="414338" y="401638"/>
              <a:ext cx="65119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D030590-559D-4AF8-A4B5-54A1FF5F5CDA}"/>
                </a:ext>
              </a:extLst>
            </p:cNvPr>
            <p:cNvSpPr>
              <a:spLocks/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7C0983B-089B-4830-8558-25085973F1F7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9B9B8EE-C1CA-47C8-86E1-D638DBAD0C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Rectangle 13">
            <a:extLst>
              <a:ext uri="{FF2B5EF4-FFF2-40B4-BE49-F238E27FC236}">
                <a16:creationId xmlns:a16="http://schemas.microsoft.com/office/drawing/2014/main" id="{F87F6664-2E87-4E71-9A13-EC058EDD29AE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D7F1048-11EA-4B99-9229-C4257138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713" y="6391275"/>
            <a:ext cx="992187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6007A-9660-4251-B095-8E71EAC75127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1F35C74-A2C2-4130-9EA0-4B8CB432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94B8856-E898-47F3-8347-92B87AD8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69676-7EC1-4634-9C84-DED7E0235D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894DCC23-6173-4C67-8EBC-EBB8ABED9664}"/>
              </a:ext>
            </a:extLst>
          </p:cNvPr>
          <p:cNvCxnSpPr/>
          <p:nvPr/>
        </p:nvCxnSpPr>
        <p:spPr>
          <a:xfrm>
            <a:off x="1447800" y="3205163"/>
            <a:ext cx="3270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4C97C8D-0D0F-448C-BD24-E1F9ABF7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832B-F470-4A4C-AABB-AE61CB89C935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8180515-D4BF-44B1-976B-B8319E0D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F9E836E-48AA-4EE9-A2AD-01BD1627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BB5C6-958B-438B-BAC0-52514C5F43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9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C14B606A-20BF-481F-ACE2-24DE01527346}"/>
              </a:ext>
            </a:extLst>
          </p:cNvPr>
          <p:cNvGrpSpPr>
            <a:grpSpLocks/>
          </p:cNvGrpSpPr>
          <p:nvPr/>
        </p:nvGrpSpPr>
        <p:grpSpPr bwMode="auto">
          <a:xfrm>
            <a:off x="7477125" y="482600"/>
            <a:ext cx="4075113" cy="5148263"/>
            <a:chOff x="7477387" y="482170"/>
            <a:chExt cx="4074533" cy="5149101"/>
          </a:xfrm>
        </p:grpSpPr>
        <p:sp>
          <p:nvSpPr>
            <p:cNvPr id="6" name="Rectangle 17">
              <a:extLst>
                <a:ext uri="{FF2B5EF4-FFF2-40B4-BE49-F238E27FC236}">
                  <a16:creationId xmlns:a16="http://schemas.microsoft.com/office/drawing/2014/main" id="{D1F96148-2A5E-4B52-B9E0-801C9781ABB8}"/>
                </a:ext>
              </a:extLst>
            </p:cNvPr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18">
              <a:extLst>
                <a:ext uri="{FF2B5EF4-FFF2-40B4-BE49-F238E27FC236}">
                  <a16:creationId xmlns:a16="http://schemas.microsoft.com/office/drawing/2014/main" id="{FB5C7352-E8F7-4278-B4D0-254233DFD6E2}"/>
                </a:ext>
              </a:extLst>
            </p:cNvPr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" name="Straight Connector 30">
            <a:extLst>
              <a:ext uri="{FF2B5EF4-FFF2-40B4-BE49-F238E27FC236}">
                <a16:creationId xmlns:a16="http://schemas.microsoft.com/office/drawing/2014/main" id="{A4606461-886E-4B30-87E9-B40465F77DEB}"/>
              </a:ext>
            </a:extLst>
          </p:cNvPr>
          <p:cNvCxnSpPr/>
          <p:nvPr/>
        </p:nvCxnSpPr>
        <p:spPr>
          <a:xfrm>
            <a:off x="1447800" y="3143250"/>
            <a:ext cx="55276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A52E00F-9DD5-445D-B288-05FFE4B4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7800" y="5470525"/>
            <a:ext cx="5527675" cy="319088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D5CA8D0-07E8-4BA9-969B-2FB116318437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B1F0B1C-6E76-40E4-B5AA-F246BCA0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7800" y="319088"/>
            <a:ext cx="5540375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14CF85B-4BDF-46A1-BC0E-C69C4F85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67043-A26E-4C00-9484-A0A73BB562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9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21" Type="http://schemas.openxmlformats.org/officeDocument/2006/relationships/image" Target="../media/image13.png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image" Target="../media/image15.png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11.jpe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image" Target="../media/image1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19" Type="http://schemas.openxmlformats.org/officeDocument/2006/relationships/image" Target="../media/image10.jpe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751C22-BEE5-4EA0-BE42-E06223981199}"/>
              </a:ext>
            </a:extLst>
          </p:cNvPr>
          <p:cNvSpPr/>
          <p:nvPr/>
        </p:nvSpPr>
        <p:spPr>
          <a:xfrm>
            <a:off x="0" y="2019300"/>
            <a:ext cx="12192000" cy="41068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30381B72-7E62-476D-95EE-48AE9F91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163"/>
            <a:ext cx="12192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5EA33-4958-4782-AC90-E14EF6FD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C7B62744-5967-4313-9B60-8547710FA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50975" y="2016125"/>
            <a:ext cx="9604375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4DF-5E9E-4BBA-8430-DD4BFAD79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4913" y="330200"/>
            <a:ext cx="3500437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18E76AE-DE59-403A-9008-268913870744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44F3-63C8-4F52-B8F0-C348FD499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0975" y="328613"/>
            <a:ext cx="5938838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A0FE-5A67-43B2-8B91-874FB512D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798513"/>
            <a:ext cx="811213" cy="5048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A5C25141-C6EE-4660-B846-A00C076245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9E3E9-DDA6-46CE-B0BA-834545D3C1D3}"/>
              </a:ext>
            </a:extLst>
          </p:cNvPr>
          <p:cNvCxnSpPr/>
          <p:nvPr/>
        </p:nvCxnSpPr>
        <p:spPr>
          <a:xfrm>
            <a:off x="0" y="6127750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43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">
            <a:extLst>
              <a:ext uri="{FF2B5EF4-FFF2-40B4-BE49-F238E27FC236}">
                <a16:creationId xmlns:a16="http://schemas.microsoft.com/office/drawing/2014/main" id="{AA0D303E-5D21-4205-8858-5119E4571320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0"/>
            <a:ext cx="12230100" cy="6856413"/>
            <a:chOff x="-15736" y="0"/>
            <a:chExt cx="12229962" cy="6856214"/>
          </a:xfrm>
        </p:grpSpPr>
        <p:pic>
          <p:nvPicPr>
            <p:cNvPr id="2056" name="Picture 7" descr="HD-PanelContent.png">
              <a:extLst>
                <a:ext uri="{FF2B5EF4-FFF2-40B4-BE49-F238E27FC236}">
                  <a16:creationId xmlns:a16="http://schemas.microsoft.com/office/drawing/2014/main" id="{883A2A2D-9197-4E1F-82F0-F82CA3FCE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B94C75-4D67-45AB-9CA9-5459D3BAE727}"/>
                </a:ext>
              </a:extLst>
            </p:cNvPr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60" name="Picture 9" descr="HDRibbonContent-UniformTrim.png">
              <a:extLst>
                <a:ext uri="{FF2B5EF4-FFF2-40B4-BE49-F238E27FC236}">
                  <a16:creationId xmlns:a16="http://schemas.microsoft.com/office/drawing/2014/main" id="{EC62B336-8713-4948-A5D8-1FF438C17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1" name="Picture 10" descr="HDRibbonContent-UniformTrim.png">
              <a:extLst>
                <a:ext uri="{FF2B5EF4-FFF2-40B4-BE49-F238E27FC236}">
                  <a16:creationId xmlns:a16="http://schemas.microsoft.com/office/drawing/2014/main" id="{CBCC336F-4DFB-4C09-B3E4-0138ED5E4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1" name="Title Placeholder 1">
            <a:extLst>
              <a:ext uri="{FF2B5EF4-FFF2-40B4-BE49-F238E27FC236}">
                <a16:creationId xmlns:a16="http://schemas.microsoft.com/office/drawing/2014/main" id="{F38B6F1C-F656-4FD2-8308-EF402F72D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982663"/>
            <a:ext cx="9601200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814186BF-5721-4A40-811A-345732B94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2557463"/>
            <a:ext cx="96012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BF33-4E03-43AF-9402-9F589FAF7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77275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72BD17F-D088-4601-8660-1C272E04D070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6506-B055-4C4C-B7B9-596C696C9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5400" y="5969000"/>
            <a:ext cx="730567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605B6-3683-4598-AA22-DC88C488A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53675" y="5969000"/>
            <a:ext cx="54292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B80A49D-3213-4742-914E-B8428A4DB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anose="02020404030301010803" pitchFamily="18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anose="02020404030301010803" pitchFamily="18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anose="02020404030301010803" pitchFamily="18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F17C3-AE2B-4D5D-9E27-72EA195F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10A2991F-CBA6-45EC-99B9-F8ED3491E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CF36-CFE6-4C8D-8492-7FF5192AA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53AC47A-0040-482E-AB5B-581F9D1BD873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3079-1DA1-4A94-9FE8-C30D49B46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0514-2913-47AA-BB40-2633B01A4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21FB3034-EBAE-4918-B731-D2138CE9DC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CBD5E-0C7B-4C74-819B-F7159B682872}"/>
              </a:ext>
            </a:extLst>
          </p:cNvPr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4020202020204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4020202020204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4020202020204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4020202020204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4020202020204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4020202020204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4020202020204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4020202020204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4020202020204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>
            <a:extLst>
              <a:ext uri="{FF2B5EF4-FFF2-40B4-BE49-F238E27FC236}">
                <a16:creationId xmlns:a16="http://schemas.microsoft.com/office/drawing/2014/main" id="{33966674-E5AE-4E2B-97AE-F58673B97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6">
            <a:extLst>
              <a:ext uri="{FF2B5EF4-FFF2-40B4-BE49-F238E27FC236}">
                <a16:creationId xmlns:a16="http://schemas.microsoft.com/office/drawing/2014/main" id="{20AF28C9-5481-4466-95B5-12267D706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5965884-CFD9-4078-A2F3-4AB01AEBCD66}"/>
              </a:ext>
            </a:extLst>
          </p:cNvPr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3" name="Picture 8">
            <a:extLst>
              <a:ext uri="{FF2B5EF4-FFF2-40B4-BE49-F238E27FC236}">
                <a16:creationId xmlns:a16="http://schemas.microsoft.com/office/drawing/2014/main" id="{21721908-035B-4585-8EC6-83963120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9">
            <a:extLst>
              <a:ext uri="{FF2B5EF4-FFF2-40B4-BE49-F238E27FC236}">
                <a16:creationId xmlns:a16="http://schemas.microsoft.com/office/drawing/2014/main" id="{06280D47-1FBF-4904-9841-322096FF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86580F-34CE-4C12-B6D4-73E601C14552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6" name="Title Placeholder 1">
            <a:extLst>
              <a:ext uri="{FF2B5EF4-FFF2-40B4-BE49-F238E27FC236}">
                <a16:creationId xmlns:a16="http://schemas.microsoft.com/office/drawing/2014/main" id="{DE3B3275-17EB-4293-996B-B3F8B3498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6113" y="452438"/>
            <a:ext cx="9404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7" name="Text Placeholder 2">
            <a:extLst>
              <a:ext uri="{FF2B5EF4-FFF2-40B4-BE49-F238E27FC236}">
                <a16:creationId xmlns:a16="http://schemas.microsoft.com/office/drawing/2014/main" id="{F25015FD-E685-42B4-B633-42288752E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03313" y="2052638"/>
            <a:ext cx="89471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BA76-F4A8-4E2B-BC69-C9C9876A3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155238" y="179070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 smtClean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25939649-CEE5-44D9-9778-7B6220C7B2B4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DDCE3-DA38-48CB-9DCA-FF7F028D1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118" y="3225007"/>
            <a:ext cx="3859213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3F80-2295-488C-A1E7-CA12F1BF9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7974A4-DE89-407B-B779-74B6093A2D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7">
            <a:extLst>
              <a:ext uri="{FF2B5EF4-FFF2-40B4-BE49-F238E27FC236}">
                <a16:creationId xmlns:a16="http://schemas.microsoft.com/office/drawing/2014/main" id="{8AB70EB0-9EEE-4780-B8EA-8D12E77EC6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FF70A3-A35B-48A4-8FAB-605E7F1EBD3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7F8D91-E4B6-4E05-B841-F8C940AC7357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4EC720-64B3-4A22-8AD1-83CBC8A9150B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727572-7D3D-44A4-81D4-42D92AEDF645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977DBA-0B61-476E-93ED-7D5DD22CCA0F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04E2F1-19FF-4551-9F2B-09EEE72C1A50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47" name="Freeform 5">
              <a:extLst>
                <a:ext uri="{FF2B5EF4-FFF2-40B4-BE49-F238E27FC236}">
                  <a16:creationId xmlns:a16="http://schemas.microsoft.com/office/drawing/2014/main" id="{EBC3C942-A8C8-4604-87CF-34835FBDCAAA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0951" y="179751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Freeform 5">
              <a:extLst>
                <a:ext uri="{FF2B5EF4-FFF2-40B4-BE49-F238E27FC236}">
                  <a16:creationId xmlns:a16="http://schemas.microsoft.com/office/drawing/2014/main" id="{503EAA4B-8A3A-448C-9D95-F4187894DFFB}"/>
                </a:ext>
              </a:extLst>
            </p:cNvPr>
            <p:cNvSpPr>
              <a:spLocks/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856 h 2856"/>
                <a:gd name="T4" fmla="*/ 7104 w 7104"/>
                <a:gd name="T5" fmla="*/ 2856 h 2856"/>
                <a:gd name="T6" fmla="*/ 7104 w 7104"/>
                <a:gd name="T7" fmla="*/ 1 h 2856"/>
                <a:gd name="T8" fmla="*/ 7104 w 7104"/>
                <a:gd name="T9" fmla="*/ 1 h 2856"/>
                <a:gd name="T10" fmla="*/ 6943 w 7104"/>
                <a:gd name="T11" fmla="*/ 26 h 2856"/>
                <a:gd name="T12" fmla="*/ 6782 w 7104"/>
                <a:gd name="T13" fmla="*/ 50 h 2856"/>
                <a:gd name="T14" fmla="*/ 6621 w 7104"/>
                <a:gd name="T15" fmla="*/ 73 h 2856"/>
                <a:gd name="T16" fmla="*/ 6459 w 7104"/>
                <a:gd name="T17" fmla="*/ 93 h 2856"/>
                <a:gd name="T18" fmla="*/ 6298 w 7104"/>
                <a:gd name="T19" fmla="*/ 113 h 2856"/>
                <a:gd name="T20" fmla="*/ 6136 w 7104"/>
                <a:gd name="T21" fmla="*/ 132 h 2856"/>
                <a:gd name="T22" fmla="*/ 5976 w 7104"/>
                <a:gd name="T23" fmla="*/ 148 h 2856"/>
                <a:gd name="T24" fmla="*/ 5814 w 7104"/>
                <a:gd name="T25" fmla="*/ 163 h 2856"/>
                <a:gd name="T26" fmla="*/ 5653 w 7104"/>
                <a:gd name="T27" fmla="*/ 177 h 2856"/>
                <a:gd name="T28" fmla="*/ 5494 w 7104"/>
                <a:gd name="T29" fmla="*/ 189 h 2856"/>
                <a:gd name="T30" fmla="*/ 5334 w 7104"/>
                <a:gd name="T31" fmla="*/ 201 h 2856"/>
                <a:gd name="T32" fmla="*/ 5175 w 7104"/>
                <a:gd name="T33" fmla="*/ 211 h 2856"/>
                <a:gd name="T34" fmla="*/ 5017 w 7104"/>
                <a:gd name="T35" fmla="*/ 219 h 2856"/>
                <a:gd name="T36" fmla="*/ 4859 w 7104"/>
                <a:gd name="T37" fmla="*/ 227 h 2856"/>
                <a:gd name="T38" fmla="*/ 4703 w 7104"/>
                <a:gd name="T39" fmla="*/ 234 h 2856"/>
                <a:gd name="T40" fmla="*/ 4548 w 7104"/>
                <a:gd name="T41" fmla="*/ 239 h 2856"/>
                <a:gd name="T42" fmla="*/ 4393 w 7104"/>
                <a:gd name="T43" fmla="*/ 243 h 2856"/>
                <a:gd name="T44" fmla="*/ 4240 w 7104"/>
                <a:gd name="T45" fmla="*/ 247 h 2856"/>
                <a:gd name="T46" fmla="*/ 4088 w 7104"/>
                <a:gd name="T47" fmla="*/ 249 h 2856"/>
                <a:gd name="T48" fmla="*/ 3937 w 7104"/>
                <a:gd name="T49" fmla="*/ 251 h 2856"/>
                <a:gd name="T50" fmla="*/ 3788 w 7104"/>
                <a:gd name="T51" fmla="*/ 252 h 2856"/>
                <a:gd name="T52" fmla="*/ 3640 w 7104"/>
                <a:gd name="T53" fmla="*/ 251 h 2856"/>
                <a:gd name="T54" fmla="*/ 3494 w 7104"/>
                <a:gd name="T55" fmla="*/ 251 h 2856"/>
                <a:gd name="T56" fmla="*/ 3349 w 7104"/>
                <a:gd name="T57" fmla="*/ 249 h 2856"/>
                <a:gd name="T58" fmla="*/ 3207 w 7104"/>
                <a:gd name="T59" fmla="*/ 246 h 2856"/>
                <a:gd name="T60" fmla="*/ 3066 w 7104"/>
                <a:gd name="T61" fmla="*/ 243 h 2856"/>
                <a:gd name="T62" fmla="*/ 2928 w 7104"/>
                <a:gd name="T63" fmla="*/ 240 h 2856"/>
                <a:gd name="T64" fmla="*/ 2791 w 7104"/>
                <a:gd name="T65" fmla="*/ 235 h 2856"/>
                <a:gd name="T66" fmla="*/ 2656 w 7104"/>
                <a:gd name="T67" fmla="*/ 230 h 2856"/>
                <a:gd name="T68" fmla="*/ 2524 w 7104"/>
                <a:gd name="T69" fmla="*/ 225 h 2856"/>
                <a:gd name="T70" fmla="*/ 2266 w 7104"/>
                <a:gd name="T71" fmla="*/ 212 h 2856"/>
                <a:gd name="T72" fmla="*/ 2019 w 7104"/>
                <a:gd name="T73" fmla="*/ 198 h 2856"/>
                <a:gd name="T74" fmla="*/ 1782 w 7104"/>
                <a:gd name="T75" fmla="*/ 183 h 2856"/>
                <a:gd name="T76" fmla="*/ 1557 w 7104"/>
                <a:gd name="T77" fmla="*/ 167 h 2856"/>
                <a:gd name="T78" fmla="*/ 1343 w 7104"/>
                <a:gd name="T79" fmla="*/ 150 h 2856"/>
                <a:gd name="T80" fmla="*/ 1144 w 7104"/>
                <a:gd name="T81" fmla="*/ 132 h 2856"/>
                <a:gd name="T82" fmla="*/ 957 w 7104"/>
                <a:gd name="T83" fmla="*/ 114 h 2856"/>
                <a:gd name="T84" fmla="*/ 785 w 7104"/>
                <a:gd name="T85" fmla="*/ 96 h 2856"/>
                <a:gd name="T86" fmla="*/ 627 w 7104"/>
                <a:gd name="T87" fmla="*/ 79 h 2856"/>
                <a:gd name="T88" fmla="*/ 487 w 7104"/>
                <a:gd name="T89" fmla="*/ 63 h 2856"/>
                <a:gd name="T90" fmla="*/ 361 w 7104"/>
                <a:gd name="T91" fmla="*/ 48 h 2856"/>
                <a:gd name="T92" fmla="*/ 254 w 7104"/>
                <a:gd name="T93" fmla="*/ 35 h 2856"/>
                <a:gd name="T94" fmla="*/ 165 w 7104"/>
                <a:gd name="T95" fmla="*/ 23 h 2856"/>
                <a:gd name="T96" fmla="*/ 42 w 7104"/>
                <a:gd name="T97" fmla="*/ 6 h 2856"/>
                <a:gd name="T98" fmla="*/ 0 w 7104"/>
                <a:gd name="T99" fmla="*/ 0 h 2856"/>
                <a:gd name="T100" fmla="*/ 0 w 7104"/>
                <a:gd name="T101" fmla="*/ 0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Freeform 5">
              <a:extLst>
                <a:ext uri="{FF2B5EF4-FFF2-40B4-BE49-F238E27FC236}">
                  <a16:creationId xmlns:a16="http://schemas.microsoft.com/office/drawing/2014/main" id="{1847FF27-E131-467F-9955-864CBA895E2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3" name="Title Placeholder 1">
            <a:extLst>
              <a:ext uri="{FF2B5EF4-FFF2-40B4-BE49-F238E27FC236}">
                <a16:creationId xmlns:a16="http://schemas.microsoft.com/office/drawing/2014/main" id="{35C7EE4F-D3B0-46B8-99B3-B38C5F51C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1155700" y="973138"/>
            <a:ext cx="876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4" name="Text Placeholder 2">
            <a:extLst>
              <a:ext uri="{FF2B5EF4-FFF2-40B4-BE49-F238E27FC236}">
                <a16:creationId xmlns:a16="http://schemas.microsoft.com/office/drawing/2014/main" id="{640E63BA-E3F3-49A6-9B24-D1DA70297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2603500"/>
            <a:ext cx="8761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67D2-87F5-4E35-A098-E5CB85F19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B9EAB0C-43F0-4574-94CD-A5DCF644FF04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C41E-AF2E-47C4-BC6F-2A7CA1878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CAEAA1-8055-4EF3-B117-2319DA8D7BEB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4425-E228-4C90-8FA7-73829BF3C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7D5D406-A76B-4AF7-BEB2-577D553CE8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BFC70A00-BF35-432F-9E45-01925D8747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17763" y="801688"/>
            <a:ext cx="8637587" cy="25415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1</a:t>
            </a:r>
            <a:r>
              <a:rPr lang="zh-CN" altLang="en-US"/>
              <a:t>母版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BE05DCDB-A781-466C-BAB7-7B08EA12C4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17763" y="3530600"/>
            <a:ext cx="8637587" cy="9779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152A3-E299-4D61-B34B-90206A76A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0CCC81-C576-4D89-B2C9-B424802A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fontAlgn="auto">
              <a:buFont typeface="Tw Cen MT" panose="020B0602020104020603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C5546D51-6F33-404A-8C8C-BF0A78290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3CC2A-351A-4931-A5F5-4B24281D6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5787" cy="576263"/>
          </a:xfrm>
        </p:spPr>
        <p:txBody>
          <a:bodyPr rtlCol="0"/>
          <a:lstStyle/>
          <a:p>
            <a:pPr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endParaRPr lang="zh-CN" altLang="en-US"/>
          </a:p>
        </p:txBody>
      </p:sp>
      <p:sp>
        <p:nvSpPr>
          <p:cNvPr id="81924" name="内容占位符 3">
            <a:extLst>
              <a:ext uri="{FF2B5EF4-FFF2-40B4-BE49-F238E27FC236}">
                <a16:creationId xmlns:a16="http://schemas.microsoft.com/office/drawing/2014/main" id="{B49380D1-BC34-4455-9E51-05865A46949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1103313" y="2514600"/>
            <a:ext cx="4395787" cy="37417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970F0A-29EB-4303-8008-F5EC4D20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675" y="1905000"/>
            <a:ext cx="4395788" cy="576263"/>
          </a:xfrm>
        </p:spPr>
        <p:txBody>
          <a:bodyPr rtlCol="0"/>
          <a:lstStyle/>
          <a:p>
            <a:pPr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endParaRPr lang="zh-CN" altLang="en-US"/>
          </a:p>
        </p:txBody>
      </p:sp>
      <p:sp>
        <p:nvSpPr>
          <p:cNvPr id="81926" name="内容占位符 5">
            <a:extLst>
              <a:ext uri="{FF2B5EF4-FFF2-40B4-BE49-F238E27FC236}">
                <a16:creationId xmlns:a16="http://schemas.microsoft.com/office/drawing/2014/main" id="{A5417907-BD1A-4F4D-A941-2E01B44492C5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>
          <a:xfrm>
            <a:off x="5654675" y="2514600"/>
            <a:ext cx="4395788" cy="3741738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>
            <a:extLst>
              <a:ext uri="{FF2B5EF4-FFF2-40B4-BE49-F238E27FC236}">
                <a16:creationId xmlns:a16="http://schemas.microsoft.com/office/drawing/2014/main" id="{D1F91D0B-EB1E-4413-A98A-73B3B9B0C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5700" y="2678113"/>
            <a:ext cx="4349750" cy="2282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EEBBC-51AD-4B84-AE22-BEE2CFFC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6100" y="2678113"/>
            <a:ext cx="3757613" cy="22828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zh-CN" alt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2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Gill Sans MT</vt:lpstr>
      <vt:lpstr>Arial</vt:lpstr>
      <vt:lpstr>等线</vt:lpstr>
      <vt:lpstr>Garamond</vt:lpstr>
      <vt:lpstr>Tw Cen MT Condensed</vt:lpstr>
      <vt:lpstr>Tw Cen MT</vt:lpstr>
      <vt:lpstr>Wingdings 3</vt:lpstr>
      <vt:lpstr>Century Gothic</vt:lpstr>
      <vt:lpstr>方正舒体</vt:lpstr>
      <vt:lpstr>华文仿宋</vt:lpstr>
      <vt:lpstr>宋体</vt:lpstr>
      <vt:lpstr>等线 Light</vt:lpstr>
      <vt:lpstr>画廊</vt:lpstr>
      <vt:lpstr>环保</vt:lpstr>
      <vt:lpstr>积分</vt:lpstr>
      <vt:lpstr>离子</vt:lpstr>
      <vt:lpstr>离子会议室</vt:lpstr>
      <vt:lpstr>1母版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admin</cp:lastModifiedBy>
  <cp:revision>3</cp:revision>
  <dcterms:created xsi:type="dcterms:W3CDTF">2021-07-22T03:01:09Z</dcterms:created>
  <dcterms:modified xsi:type="dcterms:W3CDTF">2023-10-25T08:46:18Z</dcterms:modified>
</cp:coreProperties>
</file>