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33acdeec-bbd9-4526-b5a8-9474c402e3c7"/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