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PP_MARK_KEY" val="579c22c3-fb54-47b9-8312-64ecbedbeb02"/>
  <p:tag name="COMMONDATA" val="eyJoZGlkIjoiOTg5MTE3ZTk4ZjNhNjRlYzQ5NjE4NjQzZDEwMmYz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155</cp:revision>
  <dcterms:created xsi:type="dcterms:W3CDTF">2019-06-19T02:08:00Z</dcterms:created>
  <dcterms:modified xsi:type="dcterms:W3CDTF">2023-08-23T02:23:03Z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