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 id="2147483708" r:id="rId6"/>
    <p:sldMasterId id="2147483720" r:id="rId7"/>
  </p:sldMasterIdLst>
  <p:notesMasterIdLst>
    <p:notesMasterId r:id="rId78"/>
  </p:notesMasterIdLst>
  <p:sldIdLst>
    <p:sldId id="472" r:id="rId8"/>
    <p:sldId id="362" r:id="rId9"/>
    <p:sldId id="363" r:id="rId10"/>
    <p:sldId id="468" r:id="rId11"/>
    <p:sldId id="367" r:id="rId12"/>
    <p:sldId id="369" r:id="rId13"/>
    <p:sldId id="372" r:id="rId14"/>
    <p:sldId id="373" r:id="rId15"/>
    <p:sldId id="374" r:id="rId16"/>
    <p:sldId id="541" r:id="rId17"/>
    <p:sldId id="375" r:id="rId18"/>
    <p:sldId id="377" r:id="rId19"/>
    <p:sldId id="378" r:id="rId20"/>
    <p:sldId id="379" r:id="rId21"/>
    <p:sldId id="463" r:id="rId22"/>
    <p:sldId id="381" r:id="rId23"/>
    <p:sldId id="383" r:id="rId24"/>
    <p:sldId id="384" r:id="rId25"/>
    <p:sldId id="385" r:id="rId26"/>
    <p:sldId id="386" r:id="rId27"/>
    <p:sldId id="387" r:id="rId28"/>
    <p:sldId id="388" r:id="rId29"/>
    <p:sldId id="389" r:id="rId30"/>
    <p:sldId id="391" r:id="rId31"/>
    <p:sldId id="464" r:id="rId32"/>
    <p:sldId id="392" r:id="rId33"/>
    <p:sldId id="393" r:id="rId34"/>
    <p:sldId id="545" r:id="rId35"/>
    <p:sldId id="395" r:id="rId36"/>
    <p:sldId id="396" r:id="rId37"/>
    <p:sldId id="398" r:id="rId38"/>
    <p:sldId id="400" r:id="rId39"/>
    <p:sldId id="401" r:id="rId40"/>
    <p:sldId id="402" r:id="rId41"/>
    <p:sldId id="475" r:id="rId42"/>
    <p:sldId id="542" r:id="rId43"/>
    <p:sldId id="404" r:id="rId44"/>
    <p:sldId id="406" r:id="rId45"/>
    <p:sldId id="407" r:id="rId46"/>
    <p:sldId id="409" r:id="rId47"/>
    <p:sldId id="543" r:id="rId48"/>
    <p:sldId id="410" r:id="rId49"/>
    <p:sldId id="411" r:id="rId50"/>
    <p:sldId id="415" r:id="rId51"/>
    <p:sldId id="416" r:id="rId52"/>
    <p:sldId id="471" r:id="rId53"/>
    <p:sldId id="466" r:id="rId54"/>
    <p:sldId id="420" r:id="rId55"/>
    <p:sldId id="432" r:id="rId56"/>
    <p:sldId id="433" r:id="rId57"/>
    <p:sldId id="477" r:id="rId58"/>
    <p:sldId id="544" r:id="rId59"/>
    <p:sldId id="434" r:id="rId60"/>
    <p:sldId id="436" r:id="rId61"/>
    <p:sldId id="437" r:id="rId62"/>
    <p:sldId id="439" r:id="rId63"/>
    <p:sldId id="440" r:id="rId64"/>
    <p:sldId id="448" r:id="rId65"/>
    <p:sldId id="450" r:id="rId66"/>
    <p:sldId id="451" r:id="rId67"/>
    <p:sldId id="452" r:id="rId68"/>
    <p:sldId id="453" r:id="rId69"/>
    <p:sldId id="454" r:id="rId70"/>
    <p:sldId id="455" r:id="rId71"/>
    <p:sldId id="479" r:id="rId72"/>
    <p:sldId id="456" r:id="rId73"/>
    <p:sldId id="458" r:id="rId74"/>
    <p:sldId id="461" r:id="rId75"/>
    <p:sldId id="462" r:id="rId76"/>
    <p:sldId id="474" r:id="rId7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51">
          <p15:clr>
            <a:srgbClr val="A4A3A4"/>
          </p15:clr>
        </p15:guide>
        <p15:guide id="2" pos="2868">
          <p15:clr>
            <a:srgbClr val="A4A3A4"/>
          </p15:clr>
        </p15:guide>
      </p15:sldGuideLst>
    </p:ext>
    <p:ext uri="{2D200454-40CA-4A62-9FC3-DE9A4176ACB9}">
      <p15:notesGuideLst xmlns:p15="http://schemas.microsoft.com/office/powerpoint/2012/main">
        <p15:guide id="1" orient="horz" pos="2735">
          <p15:clr>
            <a:srgbClr val="A4A3A4"/>
          </p15:clr>
        </p15:guide>
        <p15:guide id="2" pos="21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3750" autoAdjust="0"/>
  </p:normalViewPr>
  <p:slideViewPr>
    <p:cSldViewPr>
      <p:cViewPr varScale="1">
        <p:scale>
          <a:sx n="86" d="100"/>
          <a:sy n="86" d="100"/>
        </p:scale>
        <p:origin x="1122" y="90"/>
      </p:cViewPr>
      <p:guideLst>
        <p:guide orient="horz" pos="2051"/>
        <p:guide pos="28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6"/>
    </p:cViewPr>
  </p:sorterViewPr>
  <p:notesViewPr>
    <p:cSldViewPr>
      <p:cViewPr varScale="1">
        <p:scale>
          <a:sx n="79" d="100"/>
          <a:sy n="79" d="100"/>
        </p:scale>
        <p:origin x="-3042" y="-102"/>
      </p:cViewPr>
      <p:guideLst>
        <p:guide orient="horz" pos="2735"/>
        <p:guide pos="2151"/>
      </p:guideLst>
    </p:cSldViewPr>
  </p:notesViewPr>
  <p:gridSpacing cx="72008" cy="72008"/>
</p:viewPr>
</file>

<file path=ppt/_rels/presentation.xml.rels>&#65279;<?xml version="1.0" encoding="utf-8"?><Relationships xmlns="http://schemas.openxmlformats.org/package/2006/relationships"><Relationship Type="http://schemas.openxmlformats.org/officeDocument/2006/relationships/slide" Target="slides/slide19.xml" Id="rId26" /><Relationship Type="http://schemas.openxmlformats.org/officeDocument/2006/relationships/slide" Target="slides/slide14.xml" Id="rId21" /><Relationship Type="http://schemas.openxmlformats.org/officeDocument/2006/relationships/slide" Target="slides/slide35.xml" Id="rId42" /><Relationship Type="http://schemas.openxmlformats.org/officeDocument/2006/relationships/slide" Target="slides/slide40.xml" Id="rId47" /><Relationship Type="http://schemas.openxmlformats.org/officeDocument/2006/relationships/slide" Target="slides/slide56.xml" Id="rId63" /><Relationship Type="http://schemas.openxmlformats.org/officeDocument/2006/relationships/slide" Target="slides/slide61.xml" Id="rId68" /><Relationship Type="http://schemas.openxmlformats.org/officeDocument/2006/relationships/slide" Target="slides/slide9.xml" Id="rId16" /><Relationship Type="http://schemas.openxmlformats.org/officeDocument/2006/relationships/slide" Target="slides/slide4.xml" Id="rId11" /><Relationship Type="http://schemas.openxmlformats.org/officeDocument/2006/relationships/slide" Target="slides/slide25.xml" Id="rId32" /><Relationship Type="http://schemas.openxmlformats.org/officeDocument/2006/relationships/slide" Target="slides/slide30.xml" Id="rId37" /><Relationship Type="http://schemas.openxmlformats.org/officeDocument/2006/relationships/slide" Target="slides/slide46.xml" Id="rId53" /><Relationship Type="http://schemas.openxmlformats.org/officeDocument/2006/relationships/slide" Target="slides/slide51.xml" Id="rId58" /><Relationship Type="http://schemas.openxmlformats.org/officeDocument/2006/relationships/slide" Target="slides/slide67.xml" Id="rId74" /><Relationship Type="http://schemas.openxmlformats.org/officeDocument/2006/relationships/presProps" Target="presProps.xml" Id="rId79" /><Relationship Type="http://schemas.openxmlformats.org/officeDocument/2006/relationships/slideMaster" Target="slideMasters/slideMaster5.xml" Id="rId5" /><Relationship Type="http://schemas.openxmlformats.org/officeDocument/2006/relationships/slide" Target="slides/slide54.xml" Id="rId61" /><Relationship Type="http://schemas.openxmlformats.org/officeDocument/2006/relationships/tableStyles" Target="tableStyles.xml" Id="rId82" /><Relationship Type="http://schemas.openxmlformats.org/officeDocument/2006/relationships/slide" Target="slides/slide12.xml" Id="rId19" /><Relationship Type="http://schemas.openxmlformats.org/officeDocument/2006/relationships/slide" Target="slides/slide7.xml" Id="rId14" /><Relationship Type="http://schemas.openxmlformats.org/officeDocument/2006/relationships/slide" Target="slides/slide15.xml" Id="rId22" /><Relationship Type="http://schemas.openxmlformats.org/officeDocument/2006/relationships/slide" Target="slides/slide20.xml" Id="rId27" /><Relationship Type="http://schemas.openxmlformats.org/officeDocument/2006/relationships/slide" Target="slides/slide23.xml" Id="rId30" /><Relationship Type="http://schemas.openxmlformats.org/officeDocument/2006/relationships/slide" Target="slides/slide28.xml" Id="rId35" /><Relationship Type="http://schemas.openxmlformats.org/officeDocument/2006/relationships/slide" Target="slides/slide36.xml" Id="rId43" /><Relationship Type="http://schemas.openxmlformats.org/officeDocument/2006/relationships/slide" Target="slides/slide41.xml" Id="rId48" /><Relationship Type="http://schemas.openxmlformats.org/officeDocument/2006/relationships/slide" Target="slides/slide49.xml" Id="rId56" /><Relationship Type="http://schemas.openxmlformats.org/officeDocument/2006/relationships/slide" Target="slides/slide57.xml" Id="rId64" /><Relationship Type="http://schemas.openxmlformats.org/officeDocument/2006/relationships/slide" Target="slides/slide62.xml" Id="rId69" /><Relationship Type="http://schemas.openxmlformats.org/officeDocument/2006/relationships/slide" Target="slides/slide70.xml" Id="rId77" /><Relationship Type="http://schemas.openxmlformats.org/officeDocument/2006/relationships/slide" Target="slides/slide1.xml" Id="rId8" /><Relationship Type="http://schemas.openxmlformats.org/officeDocument/2006/relationships/slide" Target="slides/slide44.xml" Id="rId51" /><Relationship Type="http://schemas.openxmlformats.org/officeDocument/2006/relationships/slide" Target="slides/slide65.xml" Id="rId72" /><Relationship Type="http://schemas.openxmlformats.org/officeDocument/2006/relationships/viewProps" Target="viewProps.xml" Id="rId80" /><Relationship Type="http://schemas.openxmlformats.org/officeDocument/2006/relationships/slideMaster" Target="slideMasters/slideMaster3.xml" Id="rId3" /><Relationship Type="http://schemas.openxmlformats.org/officeDocument/2006/relationships/slide" Target="slides/slide5.xml" Id="rId12" /><Relationship Type="http://schemas.openxmlformats.org/officeDocument/2006/relationships/slide" Target="slides/slide10.xml" Id="rId17" /><Relationship Type="http://schemas.openxmlformats.org/officeDocument/2006/relationships/slide" Target="slides/slide18.xml" Id="rId25" /><Relationship Type="http://schemas.openxmlformats.org/officeDocument/2006/relationships/slide" Target="slides/slide26.xml" Id="rId33" /><Relationship Type="http://schemas.openxmlformats.org/officeDocument/2006/relationships/slide" Target="slides/slide31.xml" Id="rId38" /><Relationship Type="http://schemas.openxmlformats.org/officeDocument/2006/relationships/slide" Target="slides/slide39.xml" Id="rId46" /><Relationship Type="http://schemas.openxmlformats.org/officeDocument/2006/relationships/slide" Target="slides/slide52.xml" Id="rId59" /><Relationship Type="http://schemas.openxmlformats.org/officeDocument/2006/relationships/slide" Target="slides/slide60.xml" Id="rId67" /><Relationship Type="http://schemas.openxmlformats.org/officeDocument/2006/relationships/slide" Target="slides/slide13.xml" Id="rId20" /><Relationship Type="http://schemas.openxmlformats.org/officeDocument/2006/relationships/slide" Target="slides/slide34.xml" Id="rId41" /><Relationship Type="http://schemas.openxmlformats.org/officeDocument/2006/relationships/slide" Target="slides/slide47.xml" Id="rId54" /><Relationship Type="http://schemas.openxmlformats.org/officeDocument/2006/relationships/slide" Target="slides/slide55.xml" Id="rId62" /><Relationship Type="http://schemas.openxmlformats.org/officeDocument/2006/relationships/slide" Target="slides/slide63.xml" Id="rId70" /><Relationship Type="http://schemas.openxmlformats.org/officeDocument/2006/relationships/slide" Target="slides/slide68.xml" Id="rId75" /><Relationship Type="http://schemas.openxmlformats.org/officeDocument/2006/relationships/slideMaster" Target="slideMasters/slideMaster1.xml" Id="rId1" /><Relationship Type="http://schemas.openxmlformats.org/officeDocument/2006/relationships/slideMaster" Target="slideMasters/slideMaster6.xml" Id="rId6" /><Relationship Type="http://schemas.openxmlformats.org/officeDocument/2006/relationships/slide" Target="slides/slide8.xml" Id="rId15" /><Relationship Type="http://schemas.openxmlformats.org/officeDocument/2006/relationships/slide" Target="slides/slide16.xml" Id="rId23" /><Relationship Type="http://schemas.openxmlformats.org/officeDocument/2006/relationships/slide" Target="slides/slide21.xml" Id="rId28" /><Relationship Type="http://schemas.openxmlformats.org/officeDocument/2006/relationships/slide" Target="slides/slide29.xml" Id="rId36" /><Relationship Type="http://schemas.openxmlformats.org/officeDocument/2006/relationships/slide" Target="slides/slide42.xml" Id="rId49" /><Relationship Type="http://schemas.openxmlformats.org/officeDocument/2006/relationships/slide" Target="slides/slide50.xml" Id="rId57" /><Relationship Type="http://schemas.openxmlformats.org/officeDocument/2006/relationships/slide" Target="slides/slide3.xml" Id="rId10" /><Relationship Type="http://schemas.openxmlformats.org/officeDocument/2006/relationships/slide" Target="slides/slide24.xml" Id="rId31" /><Relationship Type="http://schemas.openxmlformats.org/officeDocument/2006/relationships/slide" Target="slides/slide37.xml" Id="rId44" /><Relationship Type="http://schemas.openxmlformats.org/officeDocument/2006/relationships/slide" Target="slides/slide45.xml" Id="rId52" /><Relationship Type="http://schemas.openxmlformats.org/officeDocument/2006/relationships/slide" Target="slides/slide53.xml" Id="rId60" /><Relationship Type="http://schemas.openxmlformats.org/officeDocument/2006/relationships/slide" Target="slides/slide58.xml" Id="rId65" /><Relationship Type="http://schemas.openxmlformats.org/officeDocument/2006/relationships/slide" Target="slides/slide66.xml" Id="rId73" /><Relationship Type="http://schemas.openxmlformats.org/officeDocument/2006/relationships/notesMaster" Target="notesMasters/notesMaster1.xml" Id="rId78" /><Relationship Type="http://schemas.openxmlformats.org/officeDocument/2006/relationships/theme" Target="theme/theme1.xml" Id="rId81" /><Relationship Type="http://schemas.openxmlformats.org/officeDocument/2006/relationships/slideMaster" Target="slideMasters/slideMaster4.xml" Id="rId4" /><Relationship Type="http://schemas.openxmlformats.org/officeDocument/2006/relationships/slide" Target="slides/slide2.xml" Id="rId9" /><Relationship Type="http://schemas.openxmlformats.org/officeDocument/2006/relationships/slide" Target="slides/slide6.xml" Id="rId13" /><Relationship Type="http://schemas.openxmlformats.org/officeDocument/2006/relationships/slide" Target="slides/slide11.xml" Id="rId18" /><Relationship Type="http://schemas.openxmlformats.org/officeDocument/2006/relationships/slide" Target="slides/slide32.xml" Id="rId39" /><Relationship Type="http://schemas.openxmlformats.org/officeDocument/2006/relationships/slide" Target="slides/slide27.xml" Id="rId34" /><Relationship Type="http://schemas.openxmlformats.org/officeDocument/2006/relationships/slide" Target="slides/slide43.xml" Id="rId50" /><Relationship Type="http://schemas.openxmlformats.org/officeDocument/2006/relationships/slide" Target="slides/slide48.xml" Id="rId55" /><Relationship Type="http://schemas.openxmlformats.org/officeDocument/2006/relationships/slide" Target="slides/slide69.xml" Id="rId76" /><Relationship Type="http://schemas.openxmlformats.org/officeDocument/2006/relationships/slideMaster" Target="slideMasters/slideMaster7.xml" Id="rId7" /><Relationship Type="http://schemas.openxmlformats.org/officeDocument/2006/relationships/slide" Target="slides/slide64.xml" Id="rId71" /><Relationship Type="http://schemas.openxmlformats.org/officeDocument/2006/relationships/slideMaster" Target="slideMasters/slideMaster2.xml" Id="rId2" /><Relationship Type="http://schemas.openxmlformats.org/officeDocument/2006/relationships/slide" Target="slides/slide22.xml" Id="rId29" /><Relationship Type="http://schemas.openxmlformats.org/officeDocument/2006/relationships/slide" Target="slides/slide17.xml" Id="rId24" /><Relationship Type="http://schemas.openxmlformats.org/officeDocument/2006/relationships/slide" Target="slides/slide33.xml" Id="rId40" /><Relationship Type="http://schemas.openxmlformats.org/officeDocument/2006/relationships/slide" Target="slides/slide38.xml" Id="rId45" /><Relationship Type="http://schemas.openxmlformats.org/officeDocument/2006/relationships/slide" Target="slides/slide59.xml" Id="rId66"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panose="02010600030101010101" pitchFamily="2" charset="-122"/>
              </a:defRPr>
            </a:lvl1pPr>
          </a:lstStyle>
          <a:p>
            <a:pPr>
              <a:defRPr/>
            </a:pPr>
            <a:fld id="{D7902EA4-24E6-4173-9A39-591C065F15D5}" type="datetimeFigureOut">
              <a:rPr lang="zh-CN" altLang="en-US"/>
              <a:t>2020/12/23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panose="02010600030101010101" pitchFamily="2" charset="-122"/>
              </a:defRPr>
            </a:lvl1pPr>
          </a:lstStyle>
          <a:p>
            <a:pPr>
              <a:defRPr/>
            </a:pPr>
            <a:fld id="{F86D4B1F-A000-4E8A-BEA2-E19F1F998B2C}" type="slidenum">
              <a:rPr lang="zh-CN" altLang="en-US"/>
              <a:t>‹#›</a:t>
            </a:fld>
            <a:endParaRPr lang="zh-CN" altLang="en-US"/>
          </a:p>
        </p:txBody>
      </p:sp>
    </p:spTree>
    <p:extLst>
      <p:ext uri="{BB962C8B-B14F-4D97-AF65-F5344CB8AC3E}">
        <p14:creationId xmlns:p14="http://schemas.microsoft.com/office/powerpoint/2010/main" val="25569264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p:sp>
      <p:sp>
        <p:nvSpPr>
          <p:cNvPr id="74755" name="备注占位符 2"/>
          <p:cNvSpPr>
            <a:spLocks noGrp="1"/>
          </p:cNvSpPr>
          <p:nvPr>
            <p:ph type="body" idx="1"/>
          </p:nvPr>
        </p:nvSpPr>
        <p:spPr>
          <a:noFill/>
        </p:spPr>
        <p:txBody>
          <a:bodyPr/>
          <a:lstStyle/>
          <a:p>
            <a:endParaRPr lang="zh-CN" altLang="en-US" smtClean="0">
              <a:ea typeface="宋体" panose="02010600030101010101" pitchFamily="2" charset="-122"/>
            </a:endParaRPr>
          </a:p>
        </p:txBody>
      </p:sp>
      <p:sp>
        <p:nvSpPr>
          <p:cNvPr id="74756" name="灯片编号占位符 3"/>
          <p:cNvSpPr>
            <a:spLocks noGrp="1"/>
          </p:cNvSpPr>
          <p:nvPr>
            <p:ph type="sldNum" sz="quarter" idx="5"/>
          </p:nvPr>
        </p:nvSpPr>
        <p:spPr>
          <a:noFill/>
        </p:spPr>
        <p:txBody>
          <a:bodyPr/>
          <a:lstStyle/>
          <a:p>
            <a:fld id="{FF8D38EA-6F29-4199-AE77-ACB019D14864}" type="slidenum">
              <a:rPr lang="zh-CN" altLang="en-US" smtClean="0">
                <a:ea typeface="宋体" panose="02010600030101010101" pitchFamily="2" charset="-122"/>
              </a:rPr>
              <a:t>1</a:t>
            </a:fld>
            <a:endParaRPr lang="en-US" altLang="zh-CN" smtClean="0">
              <a:ea typeface="宋体" panose="02010600030101010101" pitchFamily="2" charset="-122"/>
            </a:endParaRPr>
          </a:p>
        </p:txBody>
      </p:sp>
    </p:spTree>
    <p:extLst>
      <p:ext uri="{BB962C8B-B14F-4D97-AF65-F5344CB8AC3E}">
        <p14:creationId xmlns:p14="http://schemas.microsoft.com/office/powerpoint/2010/main" val="3498628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11</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210"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211"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1575938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12</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216"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217"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481649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14</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221"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222"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3512489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16</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228"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229"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1067906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17</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234"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235"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1400917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18</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240"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241"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2783571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20</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245"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246"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3349409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21</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250"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251"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2035039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22</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267"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268"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26847180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26</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278"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279"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4258393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2</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71"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72"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27507768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29</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288"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289"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13923221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31</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303"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304"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23991122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32</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313"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314"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16354986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37</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323"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324"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34013423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38</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338"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339"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9943203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39</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343"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344"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35669497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40</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351"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352"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21982030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42</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357"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358"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18927544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43</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362"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363"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33052501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44</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385"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386"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1402610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3</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84"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85"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35888592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45</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391"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392"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25916450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46</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299"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300"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37564010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47</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299"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300"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32868031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48</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409"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410"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23485869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49</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456"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457"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36351385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50</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463"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464"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10601145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51</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463"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464"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27904805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53</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468"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469"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9720164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54</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485"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486"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12104817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55</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499"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500"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2887547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4</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111"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112"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r>
              <a:rPr lang="zh-CN" altLang="en-US"/>
              <a:t>住宿和餐饮业的统计报表均以</a:t>
            </a:r>
            <a:r>
              <a:rPr lang="en-US" altLang="zh-CN"/>
              <a:t>S</a:t>
            </a:r>
            <a:r>
              <a:rPr lang="zh-CN" altLang="en-US"/>
              <a:t>开头</a:t>
            </a:r>
          </a:p>
        </p:txBody>
      </p:sp>
    </p:spTree>
    <p:extLst>
      <p:ext uri="{BB962C8B-B14F-4D97-AF65-F5344CB8AC3E}">
        <p14:creationId xmlns:p14="http://schemas.microsoft.com/office/powerpoint/2010/main" val="14863850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56</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519"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520"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7387329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57</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522"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523"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20312130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58</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562"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563"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2772731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59</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577"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578"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34749191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60</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584"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585"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8053919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61</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509"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510"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20499414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62</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543"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544"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15647769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63</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578"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579"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5682858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64</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614"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615"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35323565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66</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625"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626"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618846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5</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131"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132"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2514997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67</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659"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660"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r>
              <a:rPr lang="zh-CN" altLang="en-US" kern="0">
                <a:latin typeface="黑体" panose="02010609060101010101" pitchFamily="2" charset="-122"/>
              </a:rPr>
              <a:t>审核说明须按照审核错误的具体内容，经过理解、分析后，进行有针对性的解释。</a:t>
            </a:r>
            <a:endParaRPr lang="en-US" altLang="zh-CN" kern="0">
              <a:latin typeface="黑体" panose="02010609060101010101" pitchFamily="2" charset="-122"/>
            </a:endParaRPr>
          </a:p>
          <a:p>
            <a:endParaRPr lang="zh-CN" altLang="en-US"/>
          </a:p>
        </p:txBody>
      </p:sp>
    </p:spTree>
    <p:extLst>
      <p:ext uri="{BB962C8B-B14F-4D97-AF65-F5344CB8AC3E}">
        <p14:creationId xmlns:p14="http://schemas.microsoft.com/office/powerpoint/2010/main" val="39527735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68</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676"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677"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24984406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69</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681"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682"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35183960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70</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705"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706"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1996036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6</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149"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150"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3995926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7</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190"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191"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2888435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8</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196"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197"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2948824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sldNum" idx="5"/>
          </p:nvPr>
        </p:nvSpPr>
        <p:spPr>
          <a:xfrm>
            <a:off x="3849688" y="9377363"/>
            <a:ext cx="2946400" cy="493712"/>
          </a:xfrm>
          <a:prstGeom prst="rect">
            <a:avLst/>
          </a:prstGeom>
          <a:noFill/>
          <a:ln w="9525" cap="flat" cmpd="sng">
            <a:noFill/>
            <a:prstDash val="solid"/>
            <a:miter/>
          </a:ln>
        </p:spPr>
        <p:txBody>
          <a:bodyPr vert="horz" wrap="square" lIns="95552" tIns="47776" rIns="95552" bIns="47776" anchor="b" anchorCtr="0"/>
          <a:lstStyle/>
          <a:p>
            <a:pPr algn="r" defTabSz="955675"/>
            <a:fld id="{CAD2D6BD-DE1B-4B5F-8B41-2702339687B9}" type="slidenum">
              <a:rPr lang="en-US" altLang="zh-CN"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rPr>
              <a:t>9</a:t>
            </a:fld>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203" name="对象"/>
          <p:cNvSpPr>
            <a:spLocks noGrp="1" noRot="1" noChangeAspect="1"/>
          </p:cNvSpPr>
          <p:nvPr>
            <p:ph type="sldImg"/>
          </p:nvPr>
        </p:nvSpPr>
        <p:spPr>
          <a:xfrm>
            <a:off x="930275" y="739775"/>
            <a:ext cx="4938713" cy="3703638"/>
          </a:xfrm>
          <a:prstGeom prst="rect">
            <a:avLst/>
          </a:prstGeom>
          <a:noFill/>
          <a:ln w="9525" cap="flat" cmpd="sng">
            <a:noFill/>
            <a:prstDash val="solid"/>
            <a:miter/>
          </a:ln>
        </p:spPr>
      </p:sp>
      <p:sp>
        <p:nvSpPr>
          <p:cNvPr id="204" name="文本框"/>
          <p:cNvSpPr>
            <a:spLocks noGrp="1"/>
          </p:cNvSpPr>
          <p:nvPr>
            <p:ph type="body" idx="1"/>
          </p:nvPr>
        </p:nvSpPr>
        <p:spPr>
          <a:xfrm>
            <a:off x="679450" y="4689475"/>
            <a:ext cx="5438775" cy="4443413"/>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953075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3886199"/>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pPr>
              <a:defRPr/>
            </a:pPr>
            <a:fld id="{D6C074E4-4140-4883-B2B4-A0EA5C3233F2}" type="datetimeFigureOut">
              <a:rPr lang="zh-CN" altLang="en-US" smtClean="0"/>
              <a:t>2020/12/23</a:t>
            </a:fld>
            <a:endParaRPr lang="zh-CN" altLang="en-US"/>
          </a:p>
        </p:txBody>
      </p:sp>
      <p:sp>
        <p:nvSpPr>
          <p:cNvPr id="5" name="文本框"/>
          <p:cNvSpPr>
            <a:spLocks noGrp="1"/>
          </p:cNvSpPr>
          <p:nvPr>
            <p:ph type="ftr" sz="quarter" idx="11"/>
          </p:nvPr>
        </p:nvSpPr>
        <p:spPr/>
        <p:txBody>
          <a:bodyPr/>
          <a:lstStyle/>
          <a:p>
            <a:pPr>
              <a:defRPr/>
            </a:pPr>
            <a:endParaRPr lang="zh-CN" altLang="en-US"/>
          </a:p>
        </p:txBody>
      </p:sp>
      <p:sp>
        <p:nvSpPr>
          <p:cNvPr id="6" name="文本框"/>
          <p:cNvSpPr>
            <a:spLocks noGrp="1"/>
          </p:cNvSpPr>
          <p:nvPr>
            <p:ph type="sldNum" sz="quarter" idx="12"/>
          </p:nvPr>
        </p:nvSpPr>
        <p:spPr/>
        <p:txBody>
          <a:bodyPr/>
          <a:lstStyle/>
          <a:p>
            <a:pPr>
              <a:defRPr/>
            </a:pPr>
            <a:fld id="{2E70A5FC-F6E2-4D03-A3E7-8DA27288424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pPr>
              <a:defRPr/>
            </a:pPr>
            <a:fld id="{C9792D84-914E-40B3-9808-91EAB158A2F4}" type="datetimeFigureOut">
              <a:rPr lang="zh-CN" altLang="en-US" smtClean="0"/>
              <a:t>2020/12/23</a:t>
            </a:fld>
            <a:endParaRPr lang="zh-CN" altLang="en-US"/>
          </a:p>
        </p:txBody>
      </p:sp>
      <p:sp>
        <p:nvSpPr>
          <p:cNvPr id="5" name="文本框"/>
          <p:cNvSpPr>
            <a:spLocks noGrp="1"/>
          </p:cNvSpPr>
          <p:nvPr>
            <p:ph type="ftr" sz="quarter" idx="11"/>
          </p:nvPr>
        </p:nvSpPr>
        <p:spPr/>
        <p:txBody>
          <a:bodyPr/>
          <a:lstStyle/>
          <a:p>
            <a:pPr>
              <a:defRPr/>
            </a:pPr>
            <a:endParaRPr lang="zh-CN" altLang="en-US"/>
          </a:p>
        </p:txBody>
      </p:sp>
      <p:sp>
        <p:nvSpPr>
          <p:cNvPr id="6" name="文本框"/>
          <p:cNvSpPr>
            <a:spLocks noGrp="1"/>
          </p:cNvSpPr>
          <p:nvPr>
            <p:ph type="sldNum" sz="quarter" idx="12"/>
          </p:nvPr>
        </p:nvSpPr>
        <p:spPr/>
        <p:txBody>
          <a:bodyPr/>
          <a:lstStyle/>
          <a:p>
            <a:pPr>
              <a:defRPr/>
            </a:pPr>
            <a:fld id="{E4B4ED3E-8005-429F-B2E7-EB1892EFAE5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pPr>
              <a:defRPr/>
            </a:pPr>
            <a:fld id="{8BBBDF3B-6AEA-41F1-A8D9-7BED52EC4AEC}" type="datetimeFigureOut">
              <a:rPr lang="zh-CN" altLang="en-US" smtClean="0"/>
              <a:t>2020/12/23</a:t>
            </a:fld>
            <a:endParaRPr lang="zh-CN" altLang="en-US"/>
          </a:p>
        </p:txBody>
      </p:sp>
      <p:sp>
        <p:nvSpPr>
          <p:cNvPr id="5" name="文本框"/>
          <p:cNvSpPr>
            <a:spLocks noGrp="1"/>
          </p:cNvSpPr>
          <p:nvPr>
            <p:ph type="ftr" sz="quarter" idx="11"/>
          </p:nvPr>
        </p:nvSpPr>
        <p:spPr/>
        <p:txBody>
          <a:bodyPr/>
          <a:lstStyle/>
          <a:p>
            <a:pPr>
              <a:defRPr/>
            </a:pPr>
            <a:endParaRPr lang="zh-CN" altLang="en-US"/>
          </a:p>
        </p:txBody>
      </p:sp>
      <p:sp>
        <p:nvSpPr>
          <p:cNvPr id="6" name="文本框"/>
          <p:cNvSpPr>
            <a:spLocks noGrp="1"/>
          </p:cNvSpPr>
          <p:nvPr>
            <p:ph type="sldNum" sz="quarter" idx="12"/>
          </p:nvPr>
        </p:nvSpPr>
        <p:spPr/>
        <p:txBody>
          <a:bodyPr/>
          <a:lstStyle/>
          <a:p>
            <a:pPr>
              <a:defRPr/>
            </a:pPr>
            <a:fld id="{71D60E36-4997-41E7-9840-E2B4E631C05A}"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3886199"/>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pPr>
              <a:defRPr/>
            </a:pPr>
            <a:fld id="{93623119-8C26-4779-A5AE-C5741627A868}" type="datetimeFigureOut">
              <a:rPr lang="zh-CN" altLang="en-US" smtClean="0"/>
              <a:t>2020/12/23</a:t>
            </a:fld>
            <a:endParaRPr lang="zh-CN" altLang="en-US"/>
          </a:p>
        </p:txBody>
      </p:sp>
      <p:sp>
        <p:nvSpPr>
          <p:cNvPr id="5" name="文本框"/>
          <p:cNvSpPr>
            <a:spLocks noGrp="1"/>
          </p:cNvSpPr>
          <p:nvPr>
            <p:ph type="ftr" sz="quarter" idx="11"/>
          </p:nvPr>
        </p:nvSpPr>
        <p:spPr/>
        <p:txBody>
          <a:bodyPr/>
          <a:lstStyle/>
          <a:p>
            <a:pPr>
              <a:defRPr/>
            </a:pPr>
            <a:endParaRPr lang="zh-CN" altLang="en-US"/>
          </a:p>
        </p:txBody>
      </p:sp>
      <p:sp>
        <p:nvSpPr>
          <p:cNvPr id="6" name="文本框"/>
          <p:cNvSpPr>
            <a:spLocks noGrp="1"/>
          </p:cNvSpPr>
          <p:nvPr>
            <p:ph type="sldNum" sz="quarter" idx="12"/>
          </p:nvPr>
        </p:nvSpPr>
        <p:spPr/>
        <p:txBody>
          <a:bodyPr/>
          <a:lstStyle/>
          <a:p>
            <a:pPr>
              <a:defRPr/>
            </a:pPr>
            <a:fld id="{51C17064-FD14-40C4-B598-AD99FC4E89E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3886199"/>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transition spd="slow"/>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transition spd="slow"/>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pPr>
              <a:defRPr/>
            </a:pPr>
            <a:fld id="{E5BB63EA-D025-47E6-984A-8A3463F079ED}" type="datetimeFigureOut">
              <a:rPr lang="zh-CN" altLang="en-US" smtClean="0"/>
              <a:t>2020/12/23</a:t>
            </a:fld>
            <a:endParaRPr lang="zh-CN" altLang="en-US"/>
          </a:p>
        </p:txBody>
      </p:sp>
      <p:sp>
        <p:nvSpPr>
          <p:cNvPr id="5" name="文本框"/>
          <p:cNvSpPr>
            <a:spLocks noGrp="1"/>
          </p:cNvSpPr>
          <p:nvPr>
            <p:ph type="ftr" sz="quarter" idx="11"/>
          </p:nvPr>
        </p:nvSpPr>
        <p:spPr/>
        <p:txBody>
          <a:bodyPr/>
          <a:lstStyle/>
          <a:p>
            <a:pPr>
              <a:defRPr/>
            </a:pPr>
            <a:endParaRPr lang="zh-CN" altLang="en-US"/>
          </a:p>
        </p:txBody>
      </p:sp>
      <p:sp>
        <p:nvSpPr>
          <p:cNvPr id="6" name="文本框"/>
          <p:cNvSpPr>
            <a:spLocks noGrp="1"/>
          </p:cNvSpPr>
          <p:nvPr>
            <p:ph type="sldNum" sz="quarter" idx="12"/>
          </p:nvPr>
        </p:nvSpPr>
        <p:spPr/>
        <p:txBody>
          <a:bodyPr/>
          <a:lstStyle/>
          <a:p>
            <a:pPr>
              <a:defRPr/>
            </a:pPr>
            <a:fld id="{C3151AB0-A796-49DB-90C4-E039B4FC0F4F}"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3886199"/>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transition spd="slow"/>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transition spd="slow"/>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transition spd="slow"/>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transition spd="slow"/>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pPr>
              <a:defRPr/>
            </a:pPr>
            <a:fld id="{EEFF6577-7F4E-44C6-8BF4-EFE5D5D68571}" type="datetimeFigureOut">
              <a:rPr lang="zh-CN" altLang="en-US" smtClean="0"/>
              <a:t>2020/12/23</a:t>
            </a:fld>
            <a:endParaRPr lang="zh-CN" altLang="en-US"/>
          </a:p>
        </p:txBody>
      </p:sp>
      <p:sp>
        <p:nvSpPr>
          <p:cNvPr id="6" name="文本框"/>
          <p:cNvSpPr>
            <a:spLocks noGrp="1"/>
          </p:cNvSpPr>
          <p:nvPr>
            <p:ph type="ftr" sz="quarter" idx="11"/>
          </p:nvPr>
        </p:nvSpPr>
        <p:spPr/>
        <p:txBody>
          <a:bodyPr/>
          <a:lstStyle/>
          <a:p>
            <a:pPr>
              <a:defRPr/>
            </a:pPr>
            <a:endParaRPr lang="zh-CN" altLang="en-US"/>
          </a:p>
        </p:txBody>
      </p:sp>
      <p:sp>
        <p:nvSpPr>
          <p:cNvPr id="7" name="文本框"/>
          <p:cNvSpPr>
            <a:spLocks noGrp="1"/>
          </p:cNvSpPr>
          <p:nvPr>
            <p:ph type="sldNum" sz="quarter" idx="12"/>
          </p:nvPr>
        </p:nvSpPr>
        <p:spPr/>
        <p:txBody>
          <a:bodyPr/>
          <a:lstStyle/>
          <a:p>
            <a:pPr>
              <a:defRPr/>
            </a:pPr>
            <a:fld id="{C396A6F3-9DD4-4728-AC08-559671A1F30A}"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transition spd="slow"/>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transition spd="slow"/>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transition spd="slow"/>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transition spd="slow"/>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transition spd="slow"/>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3886199"/>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transition spd="slow"/>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transition spd="slow"/>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transition spd="slow"/>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transition spd="slow"/>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pPr>
              <a:defRPr/>
            </a:pPr>
            <a:fld id="{5396D8D3-5D3F-41CF-AEAC-1D79911EBD0A}" type="datetimeFigureOut">
              <a:rPr lang="zh-CN" altLang="en-US" smtClean="0"/>
              <a:t>2020/12/23</a:t>
            </a:fld>
            <a:endParaRPr lang="zh-CN" altLang="en-US"/>
          </a:p>
        </p:txBody>
      </p:sp>
      <p:sp>
        <p:nvSpPr>
          <p:cNvPr id="8" name="文本框"/>
          <p:cNvSpPr>
            <a:spLocks noGrp="1"/>
          </p:cNvSpPr>
          <p:nvPr>
            <p:ph type="ftr" sz="quarter" idx="11"/>
          </p:nvPr>
        </p:nvSpPr>
        <p:spPr/>
        <p:txBody>
          <a:bodyPr/>
          <a:lstStyle/>
          <a:p>
            <a:pPr>
              <a:defRPr/>
            </a:pPr>
            <a:endParaRPr lang="zh-CN" altLang="en-US"/>
          </a:p>
        </p:txBody>
      </p:sp>
      <p:sp>
        <p:nvSpPr>
          <p:cNvPr id="9" name="文本框"/>
          <p:cNvSpPr>
            <a:spLocks noGrp="1"/>
          </p:cNvSpPr>
          <p:nvPr>
            <p:ph type="sldNum" sz="quarter" idx="12"/>
          </p:nvPr>
        </p:nvSpPr>
        <p:spPr/>
        <p:txBody>
          <a:bodyPr/>
          <a:lstStyle/>
          <a:p>
            <a:pPr>
              <a:defRPr/>
            </a:pPr>
            <a:fld id="{E161F97A-DB34-4B40-9321-DCB3762CBBCB}"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transition spd="slow"/>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transition spd="slow"/>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transition spd="slow"/>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transition spd="slow"/>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transition spd="slow"/>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transition spd="slow"/>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3886199"/>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pPr>
              <a:defRPr/>
            </a:pPr>
            <a:fld id="{460CF119-7196-4577-84DA-371C47AFD9BE}" type="datetimeFigureOut">
              <a:rPr lang="zh-CN" altLang="en-US" smtClean="0"/>
              <a:t>2020/12/23</a:t>
            </a:fld>
            <a:endParaRPr lang="zh-CN" altLang="en-US"/>
          </a:p>
        </p:txBody>
      </p:sp>
      <p:sp>
        <p:nvSpPr>
          <p:cNvPr id="4" name="文本框"/>
          <p:cNvSpPr>
            <a:spLocks noGrp="1"/>
          </p:cNvSpPr>
          <p:nvPr>
            <p:ph type="ftr" sz="quarter" idx="11"/>
          </p:nvPr>
        </p:nvSpPr>
        <p:spPr/>
        <p:txBody>
          <a:bodyPr/>
          <a:lstStyle/>
          <a:p>
            <a:pPr>
              <a:defRPr/>
            </a:pPr>
            <a:endParaRPr lang="zh-CN" altLang="en-US"/>
          </a:p>
        </p:txBody>
      </p:sp>
      <p:sp>
        <p:nvSpPr>
          <p:cNvPr id="5" name="文本框"/>
          <p:cNvSpPr>
            <a:spLocks noGrp="1"/>
          </p:cNvSpPr>
          <p:nvPr>
            <p:ph type="sldNum" sz="quarter" idx="12"/>
          </p:nvPr>
        </p:nvSpPr>
        <p:spPr/>
        <p:txBody>
          <a:bodyPr/>
          <a:lstStyle/>
          <a:p>
            <a:pPr>
              <a:defRPr/>
            </a:pPr>
            <a:fld id="{5377CA1A-84F8-4B8F-BF38-D0A285AB79E8}" type="slidenum">
              <a:rPr lang="zh-CN" altLang="en-US" smtClean="0"/>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3886199"/>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pPr>
              <a:defRPr/>
            </a:pPr>
            <a:fld id="{4DF9D816-7A94-4B79-B35A-5217B747FE94}" type="datetimeFigureOut">
              <a:rPr lang="zh-CN" altLang="en-US" smtClean="0"/>
              <a:t>2020/12/23</a:t>
            </a:fld>
            <a:endParaRPr lang="zh-CN" altLang="en-US"/>
          </a:p>
        </p:txBody>
      </p:sp>
      <p:sp>
        <p:nvSpPr>
          <p:cNvPr id="3" name="文本框"/>
          <p:cNvSpPr>
            <a:spLocks noGrp="1"/>
          </p:cNvSpPr>
          <p:nvPr>
            <p:ph type="ftr" sz="quarter" idx="11"/>
          </p:nvPr>
        </p:nvSpPr>
        <p:spPr/>
        <p:txBody>
          <a:bodyPr/>
          <a:lstStyle/>
          <a:p>
            <a:pPr>
              <a:defRPr/>
            </a:pPr>
            <a:endParaRPr lang="zh-CN" altLang="en-US"/>
          </a:p>
        </p:txBody>
      </p:sp>
      <p:sp>
        <p:nvSpPr>
          <p:cNvPr id="4" name="文本框"/>
          <p:cNvSpPr>
            <a:spLocks noGrp="1"/>
          </p:cNvSpPr>
          <p:nvPr>
            <p:ph type="sldNum" sz="quarter" idx="12"/>
          </p:nvPr>
        </p:nvSpPr>
        <p:spPr/>
        <p:txBody>
          <a:bodyPr/>
          <a:lstStyle/>
          <a:p>
            <a:pPr>
              <a:defRPr/>
            </a:pPr>
            <a:fld id="{41F1CCB6-5F32-471A-8EB9-DA6F32630446}" type="slidenum">
              <a:rPr lang="zh-CN" altLang="en-US" smtClean="0"/>
              <a:t>‹#›</a:t>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2020/12/23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pPr>
              <a:defRPr/>
            </a:pPr>
            <a:fld id="{55ACDCE8-A300-4090-B6B1-D8D04F66550A}" type="datetimeFigureOut">
              <a:rPr lang="zh-CN" altLang="en-US" smtClean="0"/>
              <a:t>2020/12/23</a:t>
            </a:fld>
            <a:endParaRPr lang="zh-CN" altLang="en-US"/>
          </a:p>
        </p:txBody>
      </p:sp>
      <p:sp>
        <p:nvSpPr>
          <p:cNvPr id="6" name="文本框"/>
          <p:cNvSpPr>
            <a:spLocks noGrp="1"/>
          </p:cNvSpPr>
          <p:nvPr>
            <p:ph type="ftr" sz="quarter" idx="11"/>
          </p:nvPr>
        </p:nvSpPr>
        <p:spPr/>
        <p:txBody>
          <a:bodyPr/>
          <a:lstStyle/>
          <a:p>
            <a:pPr>
              <a:defRPr/>
            </a:pPr>
            <a:endParaRPr lang="zh-CN" altLang="en-US"/>
          </a:p>
        </p:txBody>
      </p:sp>
      <p:sp>
        <p:nvSpPr>
          <p:cNvPr id="7" name="文本框"/>
          <p:cNvSpPr>
            <a:spLocks noGrp="1"/>
          </p:cNvSpPr>
          <p:nvPr>
            <p:ph type="sldNum" sz="quarter" idx="12"/>
          </p:nvPr>
        </p:nvSpPr>
        <p:spPr/>
        <p:txBody>
          <a:bodyPr/>
          <a:lstStyle/>
          <a:p>
            <a:pPr>
              <a:defRPr/>
            </a:pPr>
            <a:fld id="{E6F005B0-5FC8-4911-9793-18CADB50DF1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pPr>
              <a:defRPr/>
            </a:pPr>
            <a:fld id="{EFB02108-DF59-4546-9CED-44D6EFF13CE0}" type="datetimeFigureOut">
              <a:rPr lang="zh-CN" altLang="en-US" smtClean="0"/>
              <a:t>2020/12/23</a:t>
            </a:fld>
            <a:endParaRPr lang="zh-CN" altLang="en-US"/>
          </a:p>
        </p:txBody>
      </p:sp>
      <p:sp>
        <p:nvSpPr>
          <p:cNvPr id="6" name="文本框"/>
          <p:cNvSpPr>
            <a:spLocks noGrp="1"/>
          </p:cNvSpPr>
          <p:nvPr>
            <p:ph type="ftr" sz="quarter" idx="11"/>
          </p:nvPr>
        </p:nvSpPr>
        <p:spPr/>
        <p:txBody>
          <a:bodyPr/>
          <a:lstStyle/>
          <a:p>
            <a:pPr>
              <a:defRPr/>
            </a:pPr>
            <a:endParaRPr lang="zh-CN" altLang="en-US"/>
          </a:p>
        </p:txBody>
      </p:sp>
      <p:sp>
        <p:nvSpPr>
          <p:cNvPr id="7" name="文本框"/>
          <p:cNvSpPr>
            <a:spLocks noGrp="1"/>
          </p:cNvSpPr>
          <p:nvPr>
            <p:ph type="sldNum" sz="quarter" idx="12"/>
          </p:nvPr>
        </p:nvSpPr>
        <p:spPr/>
        <p:txBody>
          <a:bodyPr/>
          <a:lstStyle/>
          <a:p>
            <a:pPr>
              <a:defRPr/>
            </a:pPr>
            <a:fld id="{D9EA604F-E939-4535-9EDB-E55C14AC6011}" type="slidenum">
              <a:rPr lang="zh-CN" altLang="en-US" smtClean="0"/>
              <a:t>‹#›</a:t>
            </a:fld>
            <a:endParaRPr lang="zh-CN" altLang="en-US"/>
          </a:p>
        </p:txBody>
      </p:sp>
    </p:spTree>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slideLayout" Target="../slideLayouts/slideLayout8.xml" Id="rId8" /><Relationship Type="http://schemas.openxmlformats.org/officeDocument/2006/relationships/image" Target="../media/image1.jpeg" Id="rId13" /><Relationship Type="http://schemas.openxmlformats.org/officeDocument/2006/relationships/slideLayout" Target="../slideLayouts/slideLayout3.xml" Id="rId3" /><Relationship Type="http://schemas.openxmlformats.org/officeDocument/2006/relationships/slideLayout" Target="../slideLayouts/slideLayout7.xml" Id="rId7" /><Relationship Type="http://schemas.openxmlformats.org/officeDocument/2006/relationships/theme" Target="../theme/theme1.xml" Id="rId12" /><Relationship Type="http://schemas.openxmlformats.org/officeDocument/2006/relationships/slideLayout" Target="../slideLayouts/slideLayout2.xml" Id="rId2" /><Relationship Type="http://schemas.openxmlformats.org/officeDocument/2006/relationships/slideLayout" Target="../slideLayouts/slideLayout1.xml" Id="rId1" /><Relationship Type="http://schemas.openxmlformats.org/officeDocument/2006/relationships/slideLayout" Target="../slideLayouts/slideLayout6.xml" Id="rId6" /><Relationship Type="http://schemas.openxmlformats.org/officeDocument/2006/relationships/slideLayout" Target="../slideLayouts/slideLayout11.xml" Id="rId11" /><Relationship Type="http://schemas.openxmlformats.org/officeDocument/2006/relationships/slideLayout" Target="../slideLayouts/slideLayout5.xml" Id="rId5" /><Relationship Type="http://schemas.openxmlformats.org/officeDocument/2006/relationships/slideLayout" Target="../slideLayouts/slideLayout10.xml" Id="rId10" /><Relationship Type="http://schemas.openxmlformats.org/officeDocument/2006/relationships/slideLayout" Target="../slideLayouts/slideLayout4.xml" Id="rId4" /><Relationship Type="http://schemas.openxmlformats.org/officeDocument/2006/relationships/slideLayout" Target="../slideLayouts/slideLayout9.xml" Id="rId9" /><Relationship Type="http://schemas.openxmlformats.org/officeDocument/2006/relationships/image" Target="/ppt/media/imagee.png" Id="rId14" /></Relationships>
</file>

<file path=ppt/slideMasters/_rels/slideMaster2.xml.rels>&#65279;<?xml version="1.0" encoding="utf-8"?><Relationships xmlns="http://schemas.openxmlformats.org/package/2006/relationships"><Relationship Type="http://schemas.openxmlformats.org/officeDocument/2006/relationships/slideLayout" Target="../slideLayouts/slideLayout19.xml" Id="rId8" /><Relationship Type="http://schemas.openxmlformats.org/officeDocument/2006/relationships/image" Target="../media/image1.jpeg" Id="rId13" /><Relationship Type="http://schemas.openxmlformats.org/officeDocument/2006/relationships/slideLayout" Target="../slideLayouts/slideLayout14.xml" Id="rId3" /><Relationship Type="http://schemas.openxmlformats.org/officeDocument/2006/relationships/slideLayout" Target="../slideLayouts/slideLayout18.xml" Id="rId7" /><Relationship Type="http://schemas.openxmlformats.org/officeDocument/2006/relationships/theme" Target="../theme/theme2.xml" Id="rId12" /><Relationship Type="http://schemas.openxmlformats.org/officeDocument/2006/relationships/slideLayout" Target="../slideLayouts/slideLayout13.xml" Id="rId2" /><Relationship Type="http://schemas.openxmlformats.org/officeDocument/2006/relationships/slideLayout" Target="../slideLayouts/slideLayout12.xml" Id="rId1" /><Relationship Type="http://schemas.openxmlformats.org/officeDocument/2006/relationships/slideLayout" Target="../slideLayouts/slideLayout17.xml" Id="rId6" /><Relationship Type="http://schemas.openxmlformats.org/officeDocument/2006/relationships/slideLayout" Target="../slideLayouts/slideLayout22.xml" Id="rId11" /><Relationship Type="http://schemas.openxmlformats.org/officeDocument/2006/relationships/slideLayout" Target="../slideLayouts/slideLayout16.xml" Id="rId5" /><Relationship Type="http://schemas.openxmlformats.org/officeDocument/2006/relationships/slideLayout" Target="../slideLayouts/slideLayout21.xml" Id="rId10" /><Relationship Type="http://schemas.openxmlformats.org/officeDocument/2006/relationships/slideLayout" Target="../slideLayouts/slideLayout15.xml" Id="rId4" /><Relationship Type="http://schemas.openxmlformats.org/officeDocument/2006/relationships/slideLayout" Target="../slideLayouts/slideLayout20.xml" Id="rId9" /><Relationship Type="http://schemas.openxmlformats.org/officeDocument/2006/relationships/image" Target="/ppt/media/imagee.png" Id="rId14" /></Relationships>
</file>

<file path=ppt/slideMasters/_rels/slideMaster3.xml.rels>&#65279;<?xml version="1.0" encoding="utf-8"?><Relationships xmlns="http://schemas.openxmlformats.org/package/2006/relationships"><Relationship Type="http://schemas.openxmlformats.org/officeDocument/2006/relationships/slideLayout" Target="../slideLayouts/slideLayout30.xml" Id="rId8" /><Relationship Type="http://schemas.openxmlformats.org/officeDocument/2006/relationships/image" Target="../media/image1.jpeg" Id="rId13" /><Relationship Type="http://schemas.openxmlformats.org/officeDocument/2006/relationships/slideLayout" Target="../slideLayouts/slideLayout25.xml" Id="rId3" /><Relationship Type="http://schemas.openxmlformats.org/officeDocument/2006/relationships/slideLayout" Target="../slideLayouts/slideLayout29.xml" Id="rId7" /><Relationship Type="http://schemas.openxmlformats.org/officeDocument/2006/relationships/theme" Target="../theme/theme3.xml" Id="rId12" /><Relationship Type="http://schemas.openxmlformats.org/officeDocument/2006/relationships/slideLayout" Target="../slideLayouts/slideLayout24.xml" Id="rId2" /><Relationship Type="http://schemas.openxmlformats.org/officeDocument/2006/relationships/slideLayout" Target="../slideLayouts/slideLayout23.xml" Id="rId1" /><Relationship Type="http://schemas.openxmlformats.org/officeDocument/2006/relationships/slideLayout" Target="../slideLayouts/slideLayout28.xml" Id="rId6" /><Relationship Type="http://schemas.openxmlformats.org/officeDocument/2006/relationships/slideLayout" Target="../slideLayouts/slideLayout33.xml" Id="rId11" /><Relationship Type="http://schemas.openxmlformats.org/officeDocument/2006/relationships/slideLayout" Target="../slideLayouts/slideLayout27.xml" Id="rId5" /><Relationship Type="http://schemas.openxmlformats.org/officeDocument/2006/relationships/slideLayout" Target="../slideLayouts/slideLayout32.xml" Id="rId10" /><Relationship Type="http://schemas.openxmlformats.org/officeDocument/2006/relationships/slideLayout" Target="../slideLayouts/slideLayout26.xml" Id="rId4" /><Relationship Type="http://schemas.openxmlformats.org/officeDocument/2006/relationships/slideLayout" Target="../slideLayouts/slideLayout31.xml" Id="rId9" /><Relationship Type="http://schemas.openxmlformats.org/officeDocument/2006/relationships/image" Target="/ppt/media/imagee.png" Id="rId14" /></Relationships>
</file>

<file path=ppt/slideMasters/_rels/slideMaster4.xml.rels>&#65279;<?xml version="1.0" encoding="utf-8"?><Relationships xmlns="http://schemas.openxmlformats.org/package/2006/relationships"><Relationship Type="http://schemas.openxmlformats.org/officeDocument/2006/relationships/slideLayout" Target="../slideLayouts/slideLayout41.xml" Id="rId8" /><Relationship Type="http://schemas.openxmlformats.org/officeDocument/2006/relationships/image" Target="../media/image1.jpeg" Id="rId13" /><Relationship Type="http://schemas.openxmlformats.org/officeDocument/2006/relationships/slideLayout" Target="../slideLayouts/slideLayout36.xml" Id="rId3" /><Relationship Type="http://schemas.openxmlformats.org/officeDocument/2006/relationships/slideLayout" Target="../slideLayouts/slideLayout40.xml" Id="rId7" /><Relationship Type="http://schemas.openxmlformats.org/officeDocument/2006/relationships/theme" Target="../theme/theme4.xml" Id="rId12" /><Relationship Type="http://schemas.openxmlformats.org/officeDocument/2006/relationships/slideLayout" Target="../slideLayouts/slideLayout35.xml" Id="rId2" /><Relationship Type="http://schemas.openxmlformats.org/officeDocument/2006/relationships/slideLayout" Target="../slideLayouts/slideLayout34.xml" Id="rId1" /><Relationship Type="http://schemas.openxmlformats.org/officeDocument/2006/relationships/slideLayout" Target="../slideLayouts/slideLayout39.xml" Id="rId6" /><Relationship Type="http://schemas.openxmlformats.org/officeDocument/2006/relationships/slideLayout" Target="../slideLayouts/slideLayout44.xml" Id="rId11" /><Relationship Type="http://schemas.openxmlformats.org/officeDocument/2006/relationships/slideLayout" Target="../slideLayouts/slideLayout38.xml" Id="rId5" /><Relationship Type="http://schemas.openxmlformats.org/officeDocument/2006/relationships/slideLayout" Target="../slideLayouts/slideLayout43.xml" Id="rId10" /><Relationship Type="http://schemas.openxmlformats.org/officeDocument/2006/relationships/slideLayout" Target="../slideLayouts/slideLayout37.xml" Id="rId4" /><Relationship Type="http://schemas.openxmlformats.org/officeDocument/2006/relationships/slideLayout" Target="../slideLayouts/slideLayout42.xml" Id="rId9" /><Relationship Type="http://schemas.openxmlformats.org/officeDocument/2006/relationships/image" Target="/ppt/media/imagee.png" Id="rId14" /></Relationships>
</file>

<file path=ppt/slideMasters/_rels/slideMaster5.xml.rels>&#65279;<?xml version="1.0" encoding="utf-8"?><Relationships xmlns="http://schemas.openxmlformats.org/package/2006/relationships"><Relationship Type="http://schemas.openxmlformats.org/officeDocument/2006/relationships/slideLayout" Target="../slideLayouts/slideLayout52.xml" Id="rId8" /><Relationship Type="http://schemas.openxmlformats.org/officeDocument/2006/relationships/image" Target="../media/image1.jpeg" Id="rId13" /><Relationship Type="http://schemas.openxmlformats.org/officeDocument/2006/relationships/slideLayout" Target="../slideLayouts/slideLayout47.xml" Id="rId3" /><Relationship Type="http://schemas.openxmlformats.org/officeDocument/2006/relationships/slideLayout" Target="../slideLayouts/slideLayout51.xml" Id="rId7" /><Relationship Type="http://schemas.openxmlformats.org/officeDocument/2006/relationships/theme" Target="../theme/theme5.xml" Id="rId12" /><Relationship Type="http://schemas.openxmlformats.org/officeDocument/2006/relationships/slideLayout" Target="../slideLayouts/slideLayout46.xml" Id="rId2" /><Relationship Type="http://schemas.openxmlformats.org/officeDocument/2006/relationships/slideLayout" Target="../slideLayouts/slideLayout45.xml" Id="rId1" /><Relationship Type="http://schemas.openxmlformats.org/officeDocument/2006/relationships/slideLayout" Target="../slideLayouts/slideLayout50.xml" Id="rId6" /><Relationship Type="http://schemas.openxmlformats.org/officeDocument/2006/relationships/slideLayout" Target="../slideLayouts/slideLayout55.xml" Id="rId11" /><Relationship Type="http://schemas.openxmlformats.org/officeDocument/2006/relationships/slideLayout" Target="../slideLayouts/slideLayout49.xml" Id="rId5" /><Relationship Type="http://schemas.openxmlformats.org/officeDocument/2006/relationships/slideLayout" Target="../slideLayouts/slideLayout54.xml" Id="rId10" /><Relationship Type="http://schemas.openxmlformats.org/officeDocument/2006/relationships/slideLayout" Target="../slideLayouts/slideLayout48.xml" Id="rId4" /><Relationship Type="http://schemas.openxmlformats.org/officeDocument/2006/relationships/slideLayout" Target="../slideLayouts/slideLayout53.xml" Id="rId9" /><Relationship Type="http://schemas.openxmlformats.org/officeDocument/2006/relationships/image" Target="/ppt/media/imagee.png" Id="rId14" /></Relationships>
</file>

<file path=ppt/slideMasters/_rels/slideMaster6.xml.rels>&#65279;<?xml version="1.0" encoding="utf-8"?><Relationships xmlns="http://schemas.openxmlformats.org/package/2006/relationships"><Relationship Type="http://schemas.openxmlformats.org/officeDocument/2006/relationships/slideLayout" Target="../slideLayouts/slideLayout63.xml" Id="rId8" /><Relationship Type="http://schemas.openxmlformats.org/officeDocument/2006/relationships/image" Target="../media/image1.jpeg" Id="rId13" /><Relationship Type="http://schemas.openxmlformats.org/officeDocument/2006/relationships/slideLayout" Target="../slideLayouts/slideLayout58.xml" Id="rId3" /><Relationship Type="http://schemas.openxmlformats.org/officeDocument/2006/relationships/slideLayout" Target="../slideLayouts/slideLayout62.xml" Id="rId7" /><Relationship Type="http://schemas.openxmlformats.org/officeDocument/2006/relationships/theme" Target="../theme/theme6.xml" Id="rId12" /><Relationship Type="http://schemas.openxmlformats.org/officeDocument/2006/relationships/slideLayout" Target="../slideLayouts/slideLayout57.xml" Id="rId2" /><Relationship Type="http://schemas.openxmlformats.org/officeDocument/2006/relationships/slideLayout" Target="../slideLayouts/slideLayout56.xml" Id="rId1" /><Relationship Type="http://schemas.openxmlformats.org/officeDocument/2006/relationships/slideLayout" Target="../slideLayouts/slideLayout61.xml" Id="rId6" /><Relationship Type="http://schemas.openxmlformats.org/officeDocument/2006/relationships/slideLayout" Target="../slideLayouts/slideLayout66.xml" Id="rId11" /><Relationship Type="http://schemas.openxmlformats.org/officeDocument/2006/relationships/slideLayout" Target="../slideLayouts/slideLayout60.xml" Id="rId5" /><Relationship Type="http://schemas.openxmlformats.org/officeDocument/2006/relationships/slideLayout" Target="../slideLayouts/slideLayout65.xml" Id="rId10" /><Relationship Type="http://schemas.openxmlformats.org/officeDocument/2006/relationships/slideLayout" Target="../slideLayouts/slideLayout59.xml" Id="rId4" /><Relationship Type="http://schemas.openxmlformats.org/officeDocument/2006/relationships/slideLayout" Target="../slideLayouts/slideLayout64.xml" Id="rId9" /><Relationship Type="http://schemas.openxmlformats.org/officeDocument/2006/relationships/image" Target="/ppt/media/imagee.png" Id="rId14" /></Relationships>
</file>

<file path=ppt/slideMasters/_rels/slideMaster7.xml.rels>&#65279;<?xml version="1.0" encoding="utf-8"?><Relationships xmlns="http://schemas.openxmlformats.org/package/2006/relationships"><Relationship Type="http://schemas.openxmlformats.org/officeDocument/2006/relationships/slideLayout" Target="../slideLayouts/slideLayout74.xml" Id="rId8" /><Relationship Type="http://schemas.openxmlformats.org/officeDocument/2006/relationships/image" Target="../media/image1.jpeg" Id="rId13" /><Relationship Type="http://schemas.openxmlformats.org/officeDocument/2006/relationships/slideLayout" Target="../slideLayouts/slideLayout69.xml" Id="rId3" /><Relationship Type="http://schemas.openxmlformats.org/officeDocument/2006/relationships/slideLayout" Target="../slideLayouts/slideLayout73.xml" Id="rId7" /><Relationship Type="http://schemas.openxmlformats.org/officeDocument/2006/relationships/theme" Target="../theme/theme7.xml" Id="rId12" /><Relationship Type="http://schemas.openxmlformats.org/officeDocument/2006/relationships/slideLayout" Target="../slideLayouts/slideLayout68.xml" Id="rId2" /><Relationship Type="http://schemas.openxmlformats.org/officeDocument/2006/relationships/slideLayout" Target="../slideLayouts/slideLayout67.xml" Id="rId1" /><Relationship Type="http://schemas.openxmlformats.org/officeDocument/2006/relationships/slideLayout" Target="../slideLayouts/slideLayout72.xml" Id="rId6" /><Relationship Type="http://schemas.openxmlformats.org/officeDocument/2006/relationships/slideLayout" Target="../slideLayouts/slideLayout77.xml" Id="rId11" /><Relationship Type="http://schemas.openxmlformats.org/officeDocument/2006/relationships/slideLayout" Target="../slideLayouts/slideLayout71.xml" Id="rId5" /><Relationship Type="http://schemas.openxmlformats.org/officeDocument/2006/relationships/slideLayout" Target="../slideLayouts/slideLayout76.xml" Id="rId10" /><Relationship Type="http://schemas.openxmlformats.org/officeDocument/2006/relationships/slideLayout" Target="../slideLayouts/slideLayout70.xml" Id="rId4" /><Relationship Type="http://schemas.openxmlformats.org/officeDocument/2006/relationships/slideLayout" Target="../slideLayouts/slideLayout75.xml" Id="rId9" /><Relationship Type="http://schemas.openxmlformats.org/officeDocument/2006/relationships/image" Target="/ppt/media/imagee.png" Id="rId14" /></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34" name="IPGWMV_P-1_T-3_U-0085FC21" descr="IPGWMV_P-1_T-3_U-0085FC21"/>
          <p:cNvSpPr/>
          <p:nvPr userDrawn="1"/>
        </p:nvSpPr>
        <p:spPr>
          <a:xfrm>
            <a:off x="0" y="0"/>
            <a:ext cx="9144000" cy="6858000"/>
          </a:xfrm>
          <a:prstGeom prst="rect"/>
          <a:blipFill dpi="0" rotWithShape="1">
            <a:blip r:embed="rId14" cstate="print">
              <a:alphaModFix amt="10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dirty="0">
              <a:ln>
                <a:noFill/>
              </a:ln>
              <a:noFill/>
            </a:endParaRPr>
          </a:p>
        </p:txBody>
      </p:sp>
      <p:pic>
        <p:nvPicPr>
          <p:cNvPr id="33" name="图片" descr="2"/>
          <p:cNvPicPr>
            <a:picLocks noChangeAspect="1"/>
          </p:cNvPicPr>
          <p:nvPr/>
        </p:nvPicPr>
        <p:blipFill>
          <a:blip r:embed="rId13" cstate="print"/>
          <a:stretch>
            <a:fillRect/>
          </a:stretch>
        </p:blipFill>
        <p:spPr>
          <a:xfrm>
            <a:off x="0" y="0"/>
            <a:ext cx="9144000" cy="6858000"/>
          </a:xfrm>
          <a:prstGeom prst="rect">
            <a:avLst/>
          </a:prstGeom>
          <a:noFill/>
          <a:ln w="9525" cap="flat" cmpd="sng">
            <a:noFill/>
            <a:prstDash val="solid"/>
            <a:miter/>
          </a:ln>
        </p:spPr>
      </p:pic>
      <p:sp>
        <p:nvSpPr>
          <p:cNvPr id="30" name="文本框"/>
          <p:cNvSpPr>
            <a:spLocks noGrp="1"/>
          </p:cNvSpPr>
          <p:nvPr>
            <p:ph type="dt" idx="10"/>
          </p:nvPr>
        </p:nvSpPr>
        <p:spPr>
          <a:xfrm>
            <a:off x="1066800" y="6248400"/>
            <a:ext cx="1828800" cy="457200"/>
          </a:xfrm>
          <a:prstGeom prst="rect">
            <a:avLst/>
          </a:prstGeom>
          <a:noFill/>
          <a:ln w="9525" cap="flat" cmpd="sng">
            <a:noFill/>
            <a:prstDash val="solid"/>
            <a:round/>
          </a:ln>
        </p:spPr>
        <p:txBody>
          <a:bodyPr vert="horz" wrap="square" lIns="91440" tIns="45720" rIns="91440" bIns="45720" anchor="t" anchorCtr="0"/>
          <a:lstStyle/>
          <a:p>
            <a:pPr>
              <a:defRPr/>
            </a:pPr>
            <a:fld id="{C9792D84-914E-40B3-9808-91EAB158A2F4}" type="datetimeFigureOut">
              <a:rPr lang="zh-CN" altLang="en-US" smtClean="0"/>
              <a:t>2020/12/23</a:t>
            </a:fld>
            <a:endParaRPr lang="zh-CN" altLang="en-US"/>
          </a:p>
        </p:txBody>
      </p:sp>
      <p:sp>
        <p:nvSpPr>
          <p:cNvPr id="31" name="文本框"/>
          <p:cNvSpPr>
            <a:spLocks noGrp="1"/>
          </p:cNvSpPr>
          <p:nvPr>
            <p:ph type="ftr"/>
          </p:nvPr>
        </p:nvSpPr>
        <p:spPr>
          <a:xfrm>
            <a:off x="3429000" y="6248400"/>
            <a:ext cx="2895600" cy="457200"/>
          </a:xfrm>
          <a:prstGeom prst="rect">
            <a:avLst/>
          </a:prstGeom>
          <a:noFill/>
          <a:ln w="9525" cap="flat" cmpd="sng">
            <a:noFill/>
            <a:prstDash val="solid"/>
            <a:round/>
          </a:ln>
        </p:spPr>
        <p:txBody>
          <a:bodyPr vert="horz" wrap="square" lIns="91440" tIns="45720" rIns="91440" bIns="45720" anchor="t" anchorCtr="0"/>
          <a:lstStyle/>
          <a:p>
            <a:pPr>
              <a:defRPr/>
            </a:pPr>
            <a:endParaRPr lang="zh-CN" altLang="en-US"/>
          </a:p>
        </p:txBody>
      </p:sp>
      <p:sp>
        <p:nvSpPr>
          <p:cNvPr id="32" name="文本框"/>
          <p:cNvSpPr>
            <a:spLocks noGrp="1"/>
          </p:cNvSpPr>
          <p:nvPr>
            <p:ph type="sldNum"/>
          </p:nvPr>
        </p:nvSpPr>
        <p:spPr>
          <a:xfrm>
            <a:off x="6553200" y="6248400"/>
            <a:ext cx="1905000" cy="457200"/>
          </a:xfrm>
          <a:prstGeom prst="rect">
            <a:avLst/>
          </a:prstGeom>
          <a:noFill/>
          <a:ln w="9525" cap="flat" cmpd="sng">
            <a:noFill/>
            <a:prstDash val="solid"/>
            <a:round/>
          </a:ln>
        </p:spPr>
        <p:txBody>
          <a:bodyPr vert="horz" wrap="square" lIns="91440" tIns="45720" rIns="91440" bIns="45720" anchor="t" anchorCtr="0"/>
          <a:lstStyle/>
          <a:p>
            <a:pPr>
              <a:defRPr/>
            </a:pPr>
            <a:fld id="{E4B4ED3E-8005-429F-B2E7-EB1892EFAE5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fontAlgn="base" hangingPunct="1">
        <a:spcBef>
          <a:spcPts val="0"/>
        </a:spcBef>
        <a:spcAft>
          <a:spcPts val="0"/>
        </a:spcAft>
        <a:buNone/>
        <a:defRPr sz="4400">
          <a:solidFill>
            <a:schemeClr val="tx2"/>
          </a:solidFill>
          <a:latin typeface="Times New Roman" panose="02020603050405020304" charset="0"/>
          <a:ea typeface="宋体" panose="02010600030101010101" pitchFamily="2" charset="-122"/>
          <a:cs typeface="Times New Roman" panose="02020603050405020304" charset="0"/>
        </a:defRPr>
      </a:lvl1pPr>
    </p:titleStyle>
    <p:bodyStyle>
      <a:lvl1pPr marL="342900" indent="-342900" algn="l" defTabSz="914400" eaLnBrk="1" fontAlgn="base" hangingPunct="1">
        <a:spcBef>
          <a:spcPct val="20000"/>
        </a:spcBef>
        <a:spcAft>
          <a:spcPts val="0"/>
        </a:spcAft>
        <a:buChar char="•"/>
        <a:defRPr sz="3200">
          <a:solidFill>
            <a:schemeClr val="tx1"/>
          </a:solidFill>
          <a:latin typeface="Times New Roman" panose="02020603050405020304" charset="0"/>
          <a:ea typeface="宋体" panose="02010600030101010101" pitchFamily="2" charset="-122"/>
          <a:cs typeface="Times New Roman" panose="02020603050405020304" charset="0"/>
        </a:defRPr>
      </a:lvl1pPr>
      <a:lvl2pPr marL="742950" indent="-285750" algn="l" defTabSz="914400" eaLnBrk="1" fontAlgn="base" hangingPunct="1">
        <a:spcBef>
          <a:spcPct val="20000"/>
        </a:spcBef>
        <a:spcAft>
          <a:spcPts val="0"/>
        </a:spcAft>
        <a:buChar char="–"/>
        <a:defRPr sz="2800">
          <a:solidFill>
            <a:schemeClr val="tx1"/>
          </a:solidFill>
          <a:latin typeface="Times New Roman" panose="02020603050405020304" charset="0"/>
          <a:ea typeface="宋体" panose="02010600030101010101" pitchFamily="2" charset="-122"/>
        </a:defRPr>
      </a:lvl2pPr>
      <a:lvl3pPr marL="1143000" indent="-228600" algn="l" defTabSz="914400" eaLnBrk="1" fontAlgn="base" hangingPunct="1">
        <a:spcBef>
          <a:spcPct val="20000"/>
        </a:spcBef>
        <a:spcAft>
          <a:spcPts val="0"/>
        </a:spcAft>
        <a:buChar char="•"/>
        <a:defRPr sz="2400">
          <a:solidFill>
            <a:schemeClr val="tx1"/>
          </a:solidFill>
          <a:latin typeface="Times New Roman" panose="02020603050405020304" charset="0"/>
          <a:ea typeface="宋体" panose="02010600030101010101" pitchFamily="2" charset="-122"/>
        </a:defRPr>
      </a:lvl3pPr>
      <a:lvl4pPr marL="1600200" indent="-228600" algn="l" defTabSz="914400" eaLnBrk="1" fontAlgn="base" hangingPunct="1">
        <a:spcBef>
          <a:spcPct val="20000"/>
        </a:spcBef>
        <a:spcAft>
          <a:spcPts val="0"/>
        </a:spcAft>
        <a:buChar char="–"/>
        <a:defRPr sz="2000">
          <a:solidFill>
            <a:schemeClr val="tx1"/>
          </a:solidFill>
          <a:latin typeface="Times New Roman" panose="02020603050405020304" charset="0"/>
          <a:ea typeface="宋体" panose="02010600030101010101" pitchFamily="2" charset="-122"/>
        </a:defRPr>
      </a:lvl4pPr>
      <a:lvl5pPr marL="2057400" indent="-228600" algn="l" defTabSz="914400" eaLnBrk="1" fontAlgn="base" hangingPunct="1">
        <a:spcBef>
          <a:spcPct val="20000"/>
        </a:spcBef>
        <a:spcAft>
          <a:spcPts val="0"/>
        </a:spcAft>
        <a:buChar char="»"/>
        <a:defRPr sz="2000">
          <a:solidFill>
            <a:schemeClr val="tx1"/>
          </a:solidFill>
          <a:latin typeface="Times New Roman" panose="02020603050405020304" charset="0"/>
          <a:ea typeface="宋体" panose="02010600030101010101" pitchFamily="2" charset="-122"/>
        </a:defRPr>
      </a:lvl5pPr>
      <a:lvl6pPr marL="2514600" indent="-228600" algn="l" defTabSz="914400" eaLnBrk="1" fontAlgn="base" hangingPunct="1">
        <a:spcBef>
          <a:spcPct val="20000"/>
        </a:spcBef>
        <a:spcAft>
          <a:spcPts val="0"/>
        </a:spcAft>
        <a:buChar char="»"/>
        <a:defRPr sz="2000">
          <a:solidFill>
            <a:schemeClr val="tx1"/>
          </a:solidFill>
          <a:latin typeface="Times New Roman" panose="02020603050405020304" charset="0"/>
          <a:ea typeface="宋体" panose="02010600030101010101" pitchFamily="2" charset="-122"/>
        </a:defRPr>
      </a:lvl6pPr>
      <a:lvl7pPr marL="2971800" indent="-228600" algn="l" defTabSz="914400" eaLnBrk="1" fontAlgn="base" hangingPunct="1">
        <a:spcBef>
          <a:spcPct val="20000"/>
        </a:spcBef>
        <a:spcAft>
          <a:spcPts val="0"/>
        </a:spcAft>
        <a:buChar char="»"/>
        <a:defRPr sz="2000">
          <a:solidFill>
            <a:schemeClr val="tx1"/>
          </a:solidFill>
          <a:latin typeface="Times New Roman" panose="02020603050405020304" charset="0"/>
          <a:ea typeface="宋体" panose="02010600030101010101" pitchFamily="2" charset="-122"/>
        </a:defRPr>
      </a:lvl7pPr>
      <a:lvl8pPr marL="3429000" indent="-228600" algn="l" defTabSz="914400" eaLnBrk="1" fontAlgn="base" hangingPunct="1">
        <a:spcBef>
          <a:spcPct val="20000"/>
        </a:spcBef>
        <a:spcAft>
          <a:spcPts val="0"/>
        </a:spcAft>
        <a:buChar char="»"/>
        <a:defRPr sz="2000">
          <a:solidFill>
            <a:schemeClr val="tx1"/>
          </a:solidFill>
          <a:latin typeface="Times New Roman" panose="02020603050405020304" charset="0"/>
          <a:ea typeface="宋体" panose="02010600030101010101" pitchFamily="2" charset="-122"/>
        </a:defRPr>
      </a:lvl8pPr>
      <a:lvl9pPr marL="3429000" indent="-228600" algn="l" defTabSz="914400" eaLnBrk="1" fontAlgn="base" hangingPunct="1">
        <a:spcBef>
          <a:spcPct val="20000"/>
        </a:spcBef>
        <a:spcAft>
          <a:spcPts val="0"/>
        </a:spcAft>
        <a:buChar char="»"/>
        <a:defRPr sz="2000">
          <a:solidFill>
            <a:schemeClr val="tx1"/>
          </a:solidFill>
          <a:latin typeface="Times New Roman" panose="02020603050405020304" charset="0"/>
          <a:ea typeface="宋体" panose="02010600030101010101" pitchFamily="2" charset="-122"/>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8" name="IPGWMV_P-1_T-3_U-0085FD5E" descr="IPGWMV_P-1_T-3_U-0085FD5E"/>
          <p:cNvSpPr/>
          <p:nvPr userDrawn="1"/>
        </p:nvSpPr>
        <p:spPr>
          <a:xfrm>
            <a:off x="0" y="0"/>
            <a:ext cx="9144000" cy="6858000"/>
          </a:xfrm>
          <a:prstGeom prst="rect"/>
          <a:blipFill dpi="0" rotWithShape="1">
            <a:blip r:embed="rId14" cstate="print">
              <a:alphaModFix amt="10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dirty="0">
              <a:ln>
                <a:noFill/>
              </a:ln>
              <a:noFill/>
            </a:endParaRPr>
          </a:p>
        </p:txBody>
      </p:sp>
      <p:pic>
        <p:nvPicPr>
          <p:cNvPr id="2" name="图片" descr="2"/>
          <p:cNvPicPr>
            <a:picLocks noChangeAspect="1"/>
          </p:cNvPicPr>
          <p:nvPr/>
        </p:nvPicPr>
        <p:blipFill>
          <a:blip r:embed="rId13" cstate="print"/>
          <a:stretch>
            <a:fillRect/>
          </a:stretch>
        </p:blipFill>
        <p:spPr>
          <a:xfrm>
            <a:off x="0" y="0"/>
            <a:ext cx="9144000" cy="6858000"/>
          </a:xfrm>
          <a:prstGeom prst="rect">
            <a:avLst/>
          </a:prstGeom>
          <a:noFill/>
          <a:ln w="9525" cap="flat" cmpd="sng">
            <a:noFill/>
            <a:prstDash val="solid"/>
            <a:miter/>
          </a:ln>
        </p:spPr>
      </p:pic>
      <p:sp>
        <p:nvSpPr>
          <p:cNvPr id="3" name="文本框"/>
          <p:cNvSpPr>
            <a:spLocks noGrp="1"/>
          </p:cNvSpPr>
          <p:nvPr>
            <p:ph type="title"/>
          </p:nvPr>
        </p:nvSpPr>
        <p:spPr>
          <a:xfrm>
            <a:off x="1066800" y="609600"/>
            <a:ext cx="7391400" cy="1143000"/>
          </a:xfrm>
          <a:prstGeom prst="rect">
            <a:avLst/>
          </a:prstGeom>
          <a:noFill/>
          <a:ln w="9525" cap="flat" cmpd="sng">
            <a:noFill/>
            <a:prstDash val="solid"/>
            <a:miter/>
          </a:ln>
        </p:spPr>
        <p:txBody>
          <a:bodyPr vert="horz" wrap="square" lIns="91440" tIns="45720" rIns="91440" bIns="45720" anchor="ctr" anchorCtr="0"/>
          <a:lstStyle/>
          <a:p>
            <a:r>
              <a:rPr lang="zh-CN" altLang="en-US"/>
              <a:t>单击此处编辑母版标题样式</a:t>
            </a:r>
          </a:p>
        </p:txBody>
      </p:sp>
      <p:sp>
        <p:nvSpPr>
          <p:cNvPr id="4" name="文本框"/>
          <p:cNvSpPr>
            <a:spLocks noGrp="1"/>
          </p:cNvSpPr>
          <p:nvPr>
            <p:ph type="body" idx="1"/>
          </p:nvPr>
        </p:nvSpPr>
        <p:spPr>
          <a:xfrm>
            <a:off x="1066800" y="1981200"/>
            <a:ext cx="7391400" cy="4114800"/>
          </a:xfrm>
          <a:prstGeom prst="rect">
            <a:avLst/>
          </a:prstGeom>
          <a:noFill/>
          <a:ln w="9525" cap="flat" cmpd="sng">
            <a:noFill/>
            <a:prstDash val="solid"/>
            <a:miter/>
          </a:ln>
        </p:spPr>
        <p:txBody>
          <a:bodyPr vert="horz" wrap="square" lIns="91440" tIns="45720" rIns="91440" bIns="45720" anchor="t" anchorCtr="0"/>
          <a:lstStyle/>
          <a:p>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p>
        </p:txBody>
      </p:sp>
      <p:sp>
        <p:nvSpPr>
          <p:cNvPr id="5" name="文本框"/>
          <p:cNvSpPr>
            <a:spLocks noGrp="1"/>
          </p:cNvSpPr>
          <p:nvPr>
            <p:ph type="dt" idx="2"/>
          </p:nvPr>
        </p:nvSpPr>
        <p:spPr>
          <a:xfrm>
            <a:off x="1066800" y="6248400"/>
            <a:ext cx="1828800" cy="457200"/>
          </a:xfrm>
          <a:prstGeom prst="rect">
            <a:avLst/>
          </a:prstGeom>
          <a:noFill/>
          <a:ln w="9525" cap="flat" cmpd="sng">
            <a:noFill/>
            <a:prstDash val="solid"/>
            <a:round/>
          </a:ln>
        </p:spPr>
        <p:txBody>
          <a:bodyPr vert="horz" wrap="square" lIns="91440" tIns="45720" rIns="91440" bIns="45720" anchor="t" anchorCtr="0"/>
          <a:lstStyle/>
          <a:p>
            <a:pPr algn="l" eaLnBrk="1" hangingPunct="1"/>
            <a:fld id="{CAD2D6BD-DE1B-4B5F-8B41-2702339687B9}" type="datetime1">
              <a:rPr lang="zh-CN" altLang="en-US" sz="1400">
                <a:solidFill>
                  <a:srgbClr val="FFFFFF"/>
                </a:solidFill>
                <a:latin typeface="Times New Roman" panose="02020603050405020304" charset="0"/>
                <a:ea typeface="宋体" panose="02010600030101010101" pitchFamily="2" charset="-122"/>
                <a:cs typeface="Times New Roman" panose="02020603050405020304" charset="0"/>
              </a:rPr>
              <a:t>2020/12/23</a:t>
            </a:fld>
            <a:endParaRPr lang="zh-CN" altLang="en-US" sz="1400">
              <a:solidFill>
                <a:srgbClr val="FFFFFF"/>
              </a:solidFill>
              <a:latin typeface="Times New Roman" panose="02020603050405020304" charset="0"/>
              <a:ea typeface="宋体" panose="02010600030101010101" pitchFamily="2" charset="-122"/>
              <a:cs typeface="Times New Roman" panose="02020603050405020304" charset="0"/>
            </a:endParaRPr>
          </a:p>
        </p:txBody>
      </p:sp>
      <p:sp>
        <p:nvSpPr>
          <p:cNvPr id="6" name="文本框"/>
          <p:cNvSpPr>
            <a:spLocks noGrp="1"/>
          </p:cNvSpPr>
          <p:nvPr>
            <p:ph type="ftr" idx="3"/>
          </p:nvPr>
        </p:nvSpPr>
        <p:spPr>
          <a:xfrm>
            <a:off x="3429000" y="6248400"/>
            <a:ext cx="2895600" cy="457200"/>
          </a:xfrm>
          <a:prstGeom prst="rect">
            <a:avLst/>
          </a:prstGeom>
          <a:noFill/>
          <a:ln w="9525" cap="flat" cmpd="sng">
            <a:noFill/>
            <a:prstDash val="solid"/>
            <a:round/>
          </a:ln>
        </p:spPr>
        <p:txBody>
          <a:bodyPr vert="horz" wrap="square" lIns="91440" tIns="45720" rIns="91440" bIns="45720" anchor="t" anchorCtr="0"/>
          <a:lstStyle/>
          <a:p>
            <a:pPr algn="ctr" eaLnBrk="1" hangingPunct="1"/>
            <a:endParaRPr lang="zh-CN" altLang="en-US" sz="1400">
              <a:solidFill>
                <a:srgbClr val="FFFFFF"/>
              </a:solidFill>
              <a:latin typeface="Times New Roman" panose="02020603050405020304" charset="0"/>
              <a:ea typeface="宋体" panose="02010600030101010101" pitchFamily="2" charset="-122"/>
              <a:cs typeface="Times New Roman" panose="02020603050405020304" charset="0"/>
            </a:endParaRPr>
          </a:p>
        </p:txBody>
      </p:sp>
      <p:sp>
        <p:nvSpPr>
          <p:cNvPr id="7" name="文本框"/>
          <p:cNvSpPr>
            <a:spLocks noGrp="1"/>
          </p:cNvSpPr>
          <p:nvPr>
            <p:ph type="sldNum" idx="4"/>
          </p:nvPr>
        </p:nvSpPr>
        <p:spPr>
          <a:xfrm>
            <a:off x="6553200" y="6248400"/>
            <a:ext cx="1905000" cy="457200"/>
          </a:xfrm>
          <a:prstGeom prst="rect">
            <a:avLst/>
          </a:prstGeom>
          <a:noFill/>
          <a:ln w="9525" cap="flat" cmpd="sng">
            <a:noFill/>
            <a:prstDash val="solid"/>
            <a:round/>
          </a:ln>
        </p:spPr>
        <p:txBody>
          <a:bodyPr vert="horz" wrap="square" lIns="91440" tIns="45720" rIns="91440" bIns="45720" anchor="t" anchorCtr="0"/>
          <a:lstStyle/>
          <a:p>
            <a:pPr algn="r"/>
            <a:fld id="{CAD2D6BD-DE1B-4B5F-8B41-2702339687B9}" type="slidenum">
              <a:rPr lang="en-US" altLang="zh-CN" sz="1400" b="0" i="0" u="none" strike="noStrike" kern="1200" cap="none" spc="0" baseline="0">
                <a:solidFill>
                  <a:srgbClr val="FFFFFF"/>
                </a:solidFill>
                <a:latin typeface="Times New Roman" panose="02020603050405020304" charset="0"/>
                <a:ea typeface="宋体" panose="02010600030101010101" pitchFamily="2" charset="-122"/>
                <a:cs typeface="Times New Roman" panose="02020603050405020304" charset="0"/>
              </a:rPr>
              <a:t>‹#›</a:t>
            </a:fld>
            <a:endParaRPr lang="zh-CN" altLang="en-US" sz="1400">
              <a:solidFill>
                <a:srgbClr val="FFFFFF"/>
              </a:solidFill>
              <a:latin typeface="Times New Roman" panose="02020603050405020304" charset="0"/>
              <a:ea typeface="宋体" panose="02010600030101010101" pitchFamily="2" charset="-122"/>
              <a:cs typeface="Times New Roman" panose="0202060305040502030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hf sldNum="0" hdr="0" ftr="0" dt="0"/>
  <p:txStyles>
    <p:titleStyle>
      <a:lvl1pPr algn="ctr" defTabSz="914400" eaLnBrk="1" fontAlgn="base" hangingPunct="1">
        <a:spcBef>
          <a:spcPts val="0"/>
        </a:spcBef>
        <a:spcAft>
          <a:spcPts val="0"/>
        </a:spcAft>
        <a:buNone/>
        <a:defRPr sz="4400">
          <a:solidFill>
            <a:schemeClr val="tx2"/>
          </a:solidFill>
          <a:latin typeface="Times New Roman" panose="02020603050405020304" charset="0"/>
          <a:ea typeface="宋体" panose="02010600030101010101" pitchFamily="2" charset="-122"/>
          <a:cs typeface="Times New Roman" panose="02020603050405020304" charset="0"/>
        </a:defRPr>
      </a:lvl1pPr>
    </p:titleStyle>
    <p:bodyStyle>
      <a:lvl1pPr marL="342900" indent="-342900" algn="l" defTabSz="914400" eaLnBrk="1" fontAlgn="base" hangingPunct="1">
        <a:spcBef>
          <a:spcPct val="20000"/>
        </a:spcBef>
        <a:spcAft>
          <a:spcPts val="0"/>
        </a:spcAft>
        <a:buChar char="•"/>
        <a:defRPr sz="3200">
          <a:solidFill>
            <a:schemeClr val="tx1"/>
          </a:solidFill>
          <a:latin typeface="Times New Roman" panose="02020603050405020304" charset="0"/>
          <a:ea typeface="宋体" panose="02010600030101010101" pitchFamily="2" charset="-122"/>
          <a:cs typeface="Times New Roman" panose="02020603050405020304" charset="0"/>
        </a:defRPr>
      </a:lvl1pPr>
      <a:lvl2pPr marL="742950" indent="-285750" algn="l" defTabSz="914400" eaLnBrk="1" fontAlgn="base" hangingPunct="1">
        <a:spcBef>
          <a:spcPct val="20000"/>
        </a:spcBef>
        <a:spcAft>
          <a:spcPts val="0"/>
        </a:spcAft>
        <a:buChar char="–"/>
        <a:defRPr sz="2800">
          <a:solidFill>
            <a:schemeClr val="tx1"/>
          </a:solidFill>
          <a:latin typeface="Times New Roman" panose="02020603050405020304" charset="0"/>
          <a:ea typeface="宋体" panose="02010600030101010101" pitchFamily="2" charset="-122"/>
        </a:defRPr>
      </a:lvl2pPr>
      <a:lvl3pPr marL="1143000" indent="-228600" algn="l" defTabSz="914400" eaLnBrk="1" fontAlgn="base" hangingPunct="1">
        <a:spcBef>
          <a:spcPct val="20000"/>
        </a:spcBef>
        <a:spcAft>
          <a:spcPts val="0"/>
        </a:spcAft>
        <a:buChar char="•"/>
        <a:defRPr sz="2400">
          <a:solidFill>
            <a:schemeClr val="tx1"/>
          </a:solidFill>
          <a:latin typeface="Times New Roman" panose="02020603050405020304" charset="0"/>
          <a:ea typeface="宋体" panose="02010600030101010101" pitchFamily="2" charset="-122"/>
        </a:defRPr>
      </a:lvl3pPr>
      <a:lvl4pPr marL="1600200" indent="-228600" algn="l" defTabSz="914400" eaLnBrk="1" fontAlgn="base" hangingPunct="1">
        <a:spcBef>
          <a:spcPct val="20000"/>
        </a:spcBef>
        <a:spcAft>
          <a:spcPts val="0"/>
        </a:spcAft>
        <a:buChar char="–"/>
        <a:defRPr sz="2000">
          <a:solidFill>
            <a:schemeClr val="tx1"/>
          </a:solidFill>
          <a:latin typeface="Times New Roman" panose="02020603050405020304" charset="0"/>
          <a:ea typeface="宋体" panose="02010600030101010101" pitchFamily="2" charset="-122"/>
        </a:defRPr>
      </a:lvl4pPr>
      <a:lvl5pPr marL="2057400" indent="-228600" algn="l" defTabSz="914400" eaLnBrk="1" fontAlgn="base" hangingPunct="1">
        <a:spcBef>
          <a:spcPct val="20000"/>
        </a:spcBef>
        <a:spcAft>
          <a:spcPts val="0"/>
        </a:spcAft>
        <a:buChar char="»"/>
        <a:defRPr sz="2000">
          <a:solidFill>
            <a:schemeClr val="tx1"/>
          </a:solidFill>
          <a:latin typeface="Times New Roman" panose="02020603050405020304" charset="0"/>
          <a:ea typeface="宋体" panose="02010600030101010101" pitchFamily="2" charset="-122"/>
        </a:defRPr>
      </a:lvl5pPr>
      <a:lvl6pPr marL="2514600" indent="-228600" algn="l" defTabSz="914400" eaLnBrk="1" fontAlgn="base" hangingPunct="1">
        <a:spcBef>
          <a:spcPct val="20000"/>
        </a:spcBef>
        <a:spcAft>
          <a:spcPts val="0"/>
        </a:spcAft>
        <a:buChar char="»"/>
        <a:defRPr sz="2000">
          <a:solidFill>
            <a:schemeClr val="tx1"/>
          </a:solidFill>
          <a:latin typeface="Times New Roman" panose="02020603050405020304" charset="0"/>
          <a:ea typeface="宋体" panose="02010600030101010101" pitchFamily="2" charset="-122"/>
        </a:defRPr>
      </a:lvl6pPr>
      <a:lvl7pPr marL="2971800" indent="-228600" algn="l" defTabSz="914400" eaLnBrk="1" fontAlgn="base" hangingPunct="1">
        <a:spcBef>
          <a:spcPct val="20000"/>
        </a:spcBef>
        <a:spcAft>
          <a:spcPts val="0"/>
        </a:spcAft>
        <a:buChar char="»"/>
        <a:defRPr sz="2000">
          <a:solidFill>
            <a:schemeClr val="tx1"/>
          </a:solidFill>
          <a:latin typeface="Times New Roman" panose="02020603050405020304" charset="0"/>
          <a:ea typeface="宋体" panose="02010600030101010101" pitchFamily="2" charset="-122"/>
        </a:defRPr>
      </a:lvl7pPr>
      <a:lvl8pPr marL="3429000" indent="-228600" algn="l" defTabSz="914400" eaLnBrk="1" fontAlgn="base" hangingPunct="1">
        <a:spcBef>
          <a:spcPct val="20000"/>
        </a:spcBef>
        <a:spcAft>
          <a:spcPts val="0"/>
        </a:spcAft>
        <a:buChar char="»"/>
        <a:defRPr sz="2000">
          <a:solidFill>
            <a:schemeClr val="tx1"/>
          </a:solidFill>
          <a:latin typeface="Times New Roman" panose="02020603050405020304" charset="0"/>
          <a:ea typeface="宋体" panose="02010600030101010101" pitchFamily="2" charset="-122"/>
        </a:defRPr>
      </a:lvl8pPr>
      <a:lvl9pPr marL="3429000" indent="-228600" algn="l" defTabSz="914400" eaLnBrk="1" fontAlgn="base" hangingPunct="1">
        <a:spcBef>
          <a:spcPct val="20000"/>
        </a:spcBef>
        <a:spcAft>
          <a:spcPts val="0"/>
        </a:spcAft>
        <a:buChar char="»"/>
        <a:defRPr sz="2000">
          <a:solidFill>
            <a:schemeClr val="tx1"/>
          </a:solidFill>
          <a:latin typeface="Times New Roman" panose="02020603050405020304" charset="0"/>
          <a:ea typeface="宋体" panose="02010600030101010101" pitchFamily="2" charset="-122"/>
        </a:defRPr>
      </a:lvl9pPr>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4" name="IPGWMV_P-1_T-3_U-0085FBC3" descr="IPGWMV_P-1_T-3_U-0085FBC3"/>
          <p:cNvSpPr/>
          <p:nvPr userDrawn="1"/>
        </p:nvSpPr>
        <p:spPr>
          <a:xfrm>
            <a:off x="0" y="0"/>
            <a:ext cx="9144000" cy="6858000"/>
          </a:xfrm>
          <a:prstGeom prst="rect"/>
          <a:blipFill dpi="0" rotWithShape="1">
            <a:blip r:embed="rId14" cstate="print">
              <a:alphaModFix amt="10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dirty="0">
              <a:ln>
                <a:noFill/>
              </a:ln>
              <a:noFill/>
            </a:endParaRPr>
          </a:p>
        </p:txBody>
      </p:sp>
      <p:pic>
        <p:nvPicPr>
          <p:cNvPr id="8" name="图片" descr="2"/>
          <p:cNvPicPr>
            <a:picLocks noChangeAspect="1"/>
          </p:cNvPicPr>
          <p:nvPr/>
        </p:nvPicPr>
        <p:blipFill>
          <a:blip r:embed="rId13" cstate="print"/>
          <a:stretch>
            <a:fillRect/>
          </a:stretch>
        </p:blipFill>
        <p:spPr>
          <a:xfrm>
            <a:off x="0" y="0"/>
            <a:ext cx="9144000" cy="6858000"/>
          </a:xfrm>
          <a:prstGeom prst="rect">
            <a:avLst/>
          </a:prstGeom>
          <a:noFill/>
          <a:ln w="9525" cap="flat" cmpd="sng">
            <a:noFill/>
            <a:prstDash val="solid"/>
            <a:miter/>
          </a:ln>
        </p:spPr>
      </p:pic>
      <p:sp>
        <p:nvSpPr>
          <p:cNvPr id="9" name="文本框"/>
          <p:cNvSpPr>
            <a:spLocks noGrp="1"/>
          </p:cNvSpPr>
          <p:nvPr>
            <p:ph type="title"/>
          </p:nvPr>
        </p:nvSpPr>
        <p:spPr>
          <a:xfrm>
            <a:off x="685800" y="2130425"/>
            <a:ext cx="7772400" cy="1470024"/>
          </a:xfrm>
          <a:prstGeom prst="rect">
            <a:avLst/>
          </a:prstGeom>
          <a:noFill/>
          <a:ln w="9525" cap="flat" cmpd="sng">
            <a:noFill/>
            <a:prstDash val="solid"/>
            <a:miter/>
          </a:ln>
        </p:spPr>
        <p:txBody>
          <a:bodyPr vert="horz" wrap="square" lIns="91440" tIns="45720" rIns="91440" bIns="45720" anchor="ctr" anchorCtr="0"/>
          <a:lstStyle/>
          <a:p>
            <a:r>
              <a:rPr lang="zh-CN" altLang="en-US"/>
              <a:t>单击此处编辑母版标题样式</a:t>
            </a:r>
          </a:p>
        </p:txBody>
      </p:sp>
      <p:sp>
        <p:nvSpPr>
          <p:cNvPr id="10" name="文本框"/>
          <p:cNvSpPr>
            <a:spLocks noGrp="1"/>
          </p:cNvSpPr>
          <p:nvPr>
            <p:ph type="body" idx="1"/>
          </p:nvPr>
        </p:nvSpPr>
        <p:spPr>
          <a:xfrm>
            <a:off x="1371600" y="3886200"/>
            <a:ext cx="6400800" cy="1752600"/>
          </a:xfrm>
          <a:prstGeom prst="rect">
            <a:avLst/>
          </a:prstGeom>
          <a:noFill/>
          <a:ln w="9525" cap="flat" cmpd="sng">
            <a:noFill/>
            <a:prstDash val="solid"/>
            <a:miter/>
          </a:ln>
        </p:spPr>
        <p:txBody>
          <a:bodyPr vert="horz" wrap="square" lIns="91440" tIns="45720" rIns="91440" bIns="45720" anchor="t" anchorCtr="0"/>
          <a:lstStyle/>
          <a:p>
            <a:pPr marL="0" indent="0" algn="ctr">
              <a:buNone/>
            </a:pPr>
            <a:r>
              <a:rPr lang="zh-CN" altLang="en-US"/>
              <a:t>单击此处编辑母版副标题样式</a:t>
            </a:r>
          </a:p>
        </p:txBody>
      </p:sp>
      <p:sp>
        <p:nvSpPr>
          <p:cNvPr id="11" name="文本框"/>
          <p:cNvSpPr>
            <a:spLocks noGrp="1"/>
          </p:cNvSpPr>
          <p:nvPr>
            <p:ph type="dt" idx="10"/>
          </p:nvPr>
        </p:nvSpPr>
        <p:spPr>
          <a:xfrm>
            <a:off x="1066800" y="6248400"/>
            <a:ext cx="1828800" cy="457200"/>
          </a:xfrm>
          <a:prstGeom prst="rect">
            <a:avLst/>
          </a:prstGeom>
          <a:noFill/>
          <a:ln w="9525" cap="flat" cmpd="sng">
            <a:noFill/>
            <a:prstDash val="solid"/>
            <a:round/>
          </a:ln>
        </p:spPr>
        <p:txBody>
          <a:bodyPr vert="horz" wrap="square" lIns="91440" tIns="45720" rIns="91440" bIns="45720" anchor="t" anchorCtr="0"/>
          <a:lstStyle/>
          <a:p>
            <a:pPr algn="l" eaLnBrk="1" hangingPunct="1"/>
            <a:endParaRPr lang="zh-CN" altLang="en-US" sz="1400">
              <a:solidFill>
                <a:srgbClr val="FFFFFF"/>
              </a:solidFill>
              <a:latin typeface="Times New Roman" panose="02020603050405020304" charset="0"/>
              <a:ea typeface="宋体" panose="02010600030101010101" pitchFamily="2" charset="-122"/>
              <a:cs typeface="Times New Roman" panose="02020603050405020304" charset="0"/>
            </a:endParaRPr>
          </a:p>
        </p:txBody>
      </p:sp>
      <p:sp>
        <p:nvSpPr>
          <p:cNvPr id="12" name="文本框"/>
          <p:cNvSpPr>
            <a:spLocks noGrp="1"/>
          </p:cNvSpPr>
          <p:nvPr>
            <p:ph type="ftr"/>
          </p:nvPr>
        </p:nvSpPr>
        <p:spPr>
          <a:xfrm>
            <a:off x="3429000" y="6248400"/>
            <a:ext cx="2895600" cy="457200"/>
          </a:xfrm>
          <a:prstGeom prst="rect">
            <a:avLst/>
          </a:prstGeom>
          <a:noFill/>
          <a:ln w="9525" cap="flat" cmpd="sng">
            <a:noFill/>
            <a:prstDash val="solid"/>
            <a:round/>
          </a:ln>
        </p:spPr>
        <p:txBody>
          <a:bodyPr vert="horz" wrap="square" lIns="91440" tIns="45720" rIns="91440" bIns="45720" anchor="t" anchorCtr="0"/>
          <a:lstStyle/>
          <a:p>
            <a:pPr algn="ctr" eaLnBrk="1" hangingPunct="1"/>
            <a:endParaRPr lang="zh-CN" altLang="en-US" sz="1400">
              <a:solidFill>
                <a:srgbClr val="FFFFFF"/>
              </a:solidFill>
              <a:latin typeface="Times New Roman" panose="02020603050405020304" charset="0"/>
              <a:ea typeface="宋体" panose="02010600030101010101" pitchFamily="2" charset="-122"/>
              <a:cs typeface="Times New Roman" panose="02020603050405020304" charset="0"/>
            </a:endParaRPr>
          </a:p>
        </p:txBody>
      </p:sp>
      <p:sp>
        <p:nvSpPr>
          <p:cNvPr id="13" name="文本框"/>
          <p:cNvSpPr>
            <a:spLocks noGrp="1"/>
          </p:cNvSpPr>
          <p:nvPr>
            <p:ph type="sldNum"/>
          </p:nvPr>
        </p:nvSpPr>
        <p:spPr>
          <a:xfrm>
            <a:off x="6553200" y="6248400"/>
            <a:ext cx="1905000" cy="457200"/>
          </a:xfrm>
          <a:prstGeom prst="rect">
            <a:avLst/>
          </a:prstGeom>
          <a:noFill/>
          <a:ln w="9525" cap="flat" cmpd="sng">
            <a:noFill/>
            <a:prstDash val="solid"/>
            <a:round/>
          </a:ln>
        </p:spPr>
        <p:txBody>
          <a:bodyPr vert="horz" wrap="square" lIns="91440" tIns="45720" rIns="91440" bIns="45720" anchor="t" anchorCtr="0"/>
          <a:lstStyle/>
          <a:p>
            <a:pPr algn="r"/>
            <a:fld id="{CAD2D6BD-DE1B-4B5F-8B41-2702339687B9}" type="slidenum">
              <a:rPr lang="en-US" altLang="zh-CN" sz="1400" b="0" i="0" u="none" strike="noStrike" kern="1200" cap="none" spc="0" baseline="0">
                <a:solidFill>
                  <a:srgbClr val="FFFFFF"/>
                </a:solidFill>
                <a:latin typeface="Times New Roman" panose="02020603050405020304" charset="0"/>
                <a:ea typeface="宋体" panose="02010600030101010101" pitchFamily="2" charset="-122"/>
                <a:cs typeface="Times New Roman" panose="02020603050405020304" charset="0"/>
              </a:rPr>
              <a:t>‹#›</a:t>
            </a:fld>
            <a:endParaRPr lang="zh-CN" altLang="en-US" sz="1400">
              <a:solidFill>
                <a:srgbClr val="FFFFFF"/>
              </a:solidFill>
              <a:latin typeface="Times New Roman" panose="02020603050405020304" charset="0"/>
              <a:ea typeface="宋体" panose="02010600030101010101" pitchFamily="2" charset="-122"/>
              <a:cs typeface="Times New Roman" panose="0202060305040502030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hf sldNum="0" hdr="0" ftr="0" dt="0"/>
  <p:txStyles>
    <p:titleStyle>
      <a:lvl1pPr algn="ctr" defTabSz="914400" eaLnBrk="1" fontAlgn="base" hangingPunct="1">
        <a:spcBef>
          <a:spcPts val="0"/>
        </a:spcBef>
        <a:spcAft>
          <a:spcPts val="0"/>
        </a:spcAft>
        <a:buNone/>
        <a:defRPr sz="4400">
          <a:solidFill>
            <a:schemeClr val="tx2"/>
          </a:solidFill>
          <a:latin typeface="Times New Roman" panose="02020603050405020304" charset="0"/>
          <a:ea typeface="宋体" panose="02010600030101010101" pitchFamily="2" charset="-122"/>
          <a:cs typeface="Times New Roman" panose="02020603050405020304" charset="0"/>
        </a:defRPr>
      </a:lvl1pPr>
    </p:titleStyle>
    <p:bodyStyle>
      <a:lvl1pPr marL="342900" indent="-342900" algn="l" defTabSz="914400" eaLnBrk="1" fontAlgn="base" hangingPunct="1">
        <a:spcBef>
          <a:spcPct val="20000"/>
        </a:spcBef>
        <a:spcAft>
          <a:spcPts val="0"/>
        </a:spcAft>
        <a:buChar char="•"/>
        <a:defRPr sz="3200">
          <a:solidFill>
            <a:schemeClr val="tx1"/>
          </a:solidFill>
          <a:latin typeface="Times New Roman" panose="02020603050405020304" charset="0"/>
          <a:ea typeface="宋体" panose="02010600030101010101" pitchFamily="2" charset="-122"/>
          <a:cs typeface="Times New Roman" panose="02020603050405020304" charset="0"/>
        </a:defRPr>
      </a:lvl1pPr>
      <a:lvl2pPr marL="742950" indent="-285750" algn="l" defTabSz="914400" eaLnBrk="1" fontAlgn="base" hangingPunct="1">
        <a:spcBef>
          <a:spcPct val="20000"/>
        </a:spcBef>
        <a:spcAft>
          <a:spcPts val="0"/>
        </a:spcAft>
        <a:buChar char="–"/>
        <a:defRPr sz="2800">
          <a:solidFill>
            <a:schemeClr val="tx1"/>
          </a:solidFill>
          <a:latin typeface="Times New Roman" panose="02020603050405020304" charset="0"/>
          <a:ea typeface="宋体" panose="02010600030101010101" pitchFamily="2" charset="-122"/>
        </a:defRPr>
      </a:lvl2pPr>
      <a:lvl3pPr marL="1143000" indent="-228600" algn="l" defTabSz="914400" eaLnBrk="1" fontAlgn="base" hangingPunct="1">
        <a:spcBef>
          <a:spcPct val="20000"/>
        </a:spcBef>
        <a:spcAft>
          <a:spcPts val="0"/>
        </a:spcAft>
        <a:buChar char="•"/>
        <a:defRPr sz="2400">
          <a:solidFill>
            <a:schemeClr val="tx1"/>
          </a:solidFill>
          <a:latin typeface="Times New Roman" panose="02020603050405020304" charset="0"/>
          <a:ea typeface="宋体" panose="02010600030101010101" pitchFamily="2" charset="-122"/>
        </a:defRPr>
      </a:lvl3pPr>
      <a:lvl4pPr marL="1600200" indent="-228600" algn="l" defTabSz="914400" eaLnBrk="1" fontAlgn="base" hangingPunct="1">
        <a:spcBef>
          <a:spcPct val="20000"/>
        </a:spcBef>
        <a:spcAft>
          <a:spcPts val="0"/>
        </a:spcAft>
        <a:buChar char="–"/>
        <a:defRPr sz="2000">
          <a:solidFill>
            <a:schemeClr val="tx1"/>
          </a:solidFill>
          <a:latin typeface="Times New Roman" panose="02020603050405020304" charset="0"/>
          <a:ea typeface="宋体" panose="02010600030101010101" pitchFamily="2" charset="-122"/>
        </a:defRPr>
      </a:lvl4pPr>
      <a:lvl5pPr marL="2057400" indent="-228600" algn="l" defTabSz="914400" eaLnBrk="1" fontAlgn="base" hangingPunct="1">
        <a:spcBef>
          <a:spcPct val="20000"/>
        </a:spcBef>
        <a:spcAft>
          <a:spcPts val="0"/>
        </a:spcAft>
        <a:buChar char="»"/>
        <a:defRPr sz="2000">
          <a:solidFill>
            <a:schemeClr val="tx1"/>
          </a:solidFill>
          <a:latin typeface="Times New Roman" panose="02020603050405020304" charset="0"/>
          <a:ea typeface="宋体" panose="02010600030101010101" pitchFamily="2" charset="-122"/>
        </a:defRPr>
      </a:lvl5pPr>
      <a:lvl6pPr marL="2514600" indent="-228600" algn="l" defTabSz="914400" eaLnBrk="1" fontAlgn="base" hangingPunct="1">
        <a:spcBef>
          <a:spcPct val="20000"/>
        </a:spcBef>
        <a:spcAft>
          <a:spcPts val="0"/>
        </a:spcAft>
        <a:buChar char="»"/>
        <a:defRPr sz="2000">
          <a:solidFill>
            <a:schemeClr val="tx1"/>
          </a:solidFill>
          <a:latin typeface="Times New Roman" panose="02020603050405020304" charset="0"/>
          <a:ea typeface="宋体" panose="02010600030101010101" pitchFamily="2" charset="-122"/>
        </a:defRPr>
      </a:lvl6pPr>
      <a:lvl7pPr marL="2971800" indent="-228600" algn="l" defTabSz="914400" eaLnBrk="1" fontAlgn="base" hangingPunct="1">
        <a:spcBef>
          <a:spcPct val="20000"/>
        </a:spcBef>
        <a:spcAft>
          <a:spcPts val="0"/>
        </a:spcAft>
        <a:buChar char="»"/>
        <a:defRPr sz="2000">
          <a:solidFill>
            <a:schemeClr val="tx1"/>
          </a:solidFill>
          <a:latin typeface="Times New Roman" panose="02020603050405020304" charset="0"/>
          <a:ea typeface="宋体" panose="02010600030101010101" pitchFamily="2" charset="-122"/>
        </a:defRPr>
      </a:lvl7pPr>
      <a:lvl8pPr marL="3429000" indent="-228600" algn="l" defTabSz="914400" eaLnBrk="1" fontAlgn="base" hangingPunct="1">
        <a:spcBef>
          <a:spcPct val="20000"/>
        </a:spcBef>
        <a:spcAft>
          <a:spcPts val="0"/>
        </a:spcAft>
        <a:buChar char="»"/>
        <a:defRPr sz="2000">
          <a:solidFill>
            <a:schemeClr val="tx1"/>
          </a:solidFill>
          <a:latin typeface="Times New Roman" panose="02020603050405020304" charset="0"/>
          <a:ea typeface="宋体" panose="02010600030101010101" pitchFamily="2" charset="-122"/>
        </a:defRPr>
      </a:lvl8pPr>
      <a:lvl9pPr marL="3429000" indent="-228600" algn="l" defTabSz="914400" eaLnBrk="1" fontAlgn="base" hangingPunct="1">
        <a:spcBef>
          <a:spcPct val="20000"/>
        </a:spcBef>
        <a:spcAft>
          <a:spcPts val="0"/>
        </a:spcAft>
        <a:buChar char="»"/>
        <a:defRPr sz="2000">
          <a:solidFill>
            <a:schemeClr val="tx1"/>
          </a:solidFill>
          <a:latin typeface="Times New Roman" panose="02020603050405020304" charset="0"/>
          <a:ea typeface="宋体" panose="02010600030101010101" pitchFamily="2" charset="-122"/>
        </a:defRPr>
      </a:lvl9pPr>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 name="IPGWMV_P-1_T-3_U-0085FC91" descr="IPGWMV_P-1_T-3_U-0085FC91"/>
          <p:cNvSpPr/>
          <p:nvPr userDrawn="1"/>
        </p:nvSpPr>
        <p:spPr>
          <a:xfrm>
            <a:off x="0" y="0"/>
            <a:ext cx="9144000" cy="6858000"/>
          </a:xfrm>
          <a:prstGeom prst="rect"/>
          <a:blipFill dpi="0" rotWithShape="1">
            <a:blip r:embed="rId14" cstate="print">
              <a:alphaModFix amt="10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dirty="0">
              <a:ln>
                <a:noFill/>
              </a:ln>
              <a:noFill/>
            </a:endParaRPr>
          </a:p>
        </p:txBody>
      </p:sp>
      <p:pic>
        <p:nvPicPr>
          <p:cNvPr id="14" name="图片" descr="2"/>
          <p:cNvPicPr>
            <a:picLocks noChangeAspect="1"/>
          </p:cNvPicPr>
          <p:nvPr/>
        </p:nvPicPr>
        <p:blipFill>
          <a:blip r:embed="rId13" cstate="print"/>
          <a:stretch>
            <a:fillRect/>
          </a:stretch>
        </p:blipFill>
        <p:spPr>
          <a:xfrm>
            <a:off x="0" y="0"/>
            <a:ext cx="9144000" cy="6858000"/>
          </a:xfrm>
          <a:prstGeom prst="rect">
            <a:avLst/>
          </a:prstGeom>
          <a:noFill/>
          <a:ln w="9525" cap="flat" cmpd="sng">
            <a:noFill/>
            <a:prstDash val="solid"/>
            <a:miter/>
          </a:ln>
        </p:spPr>
      </p:pic>
      <p:sp>
        <p:nvSpPr>
          <p:cNvPr id="15" name="文本框"/>
          <p:cNvSpPr>
            <a:spLocks noGrp="1"/>
          </p:cNvSpPr>
          <p:nvPr>
            <p:ph type="title"/>
          </p:nvPr>
        </p:nvSpPr>
        <p:spPr>
          <a:xfrm>
            <a:off x="1066800" y="609600"/>
            <a:ext cx="7391400" cy="1143000"/>
          </a:xfrm>
          <a:prstGeom prst="rect">
            <a:avLst/>
          </a:prstGeom>
          <a:noFill/>
          <a:ln w="9525" cap="flat" cmpd="sng">
            <a:noFill/>
            <a:prstDash val="solid"/>
            <a:miter/>
          </a:ln>
        </p:spPr>
        <p:txBody>
          <a:bodyPr vert="horz" wrap="square" lIns="91440" tIns="45720" rIns="91440" bIns="45720" anchor="ctr" anchorCtr="0"/>
          <a:lstStyle/>
          <a:p>
            <a:r>
              <a:rPr lang="zh-CN" altLang="en-US"/>
              <a:t>单击此处编辑母版标题样式</a:t>
            </a:r>
          </a:p>
        </p:txBody>
      </p:sp>
      <p:sp>
        <p:nvSpPr>
          <p:cNvPr id="16" name="文本框"/>
          <p:cNvSpPr>
            <a:spLocks noGrp="1"/>
          </p:cNvSpPr>
          <p:nvPr>
            <p:ph type="body" idx="1"/>
          </p:nvPr>
        </p:nvSpPr>
        <p:spPr>
          <a:xfrm>
            <a:off x="1066800" y="1981200"/>
            <a:ext cx="7391400" cy="4114800"/>
          </a:xfrm>
          <a:prstGeom prst="rect">
            <a:avLst/>
          </a:prstGeom>
          <a:noFill/>
          <a:ln w="9525" cap="flat" cmpd="sng">
            <a:noFill/>
            <a:prstDash val="solid"/>
            <a:miter/>
          </a:ln>
        </p:spPr>
        <p:txBody>
          <a:bodyPr vert="horz" wrap="square" lIns="91440" tIns="45720" rIns="91440" bIns="45720" anchor="t" anchorCtr="0"/>
          <a:lstStyle/>
          <a:p>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p>
        </p:txBody>
      </p:sp>
      <p:sp>
        <p:nvSpPr>
          <p:cNvPr id="17" name="文本框"/>
          <p:cNvSpPr>
            <a:spLocks noGrp="1"/>
          </p:cNvSpPr>
          <p:nvPr>
            <p:ph type="dt" idx="10"/>
          </p:nvPr>
        </p:nvSpPr>
        <p:spPr>
          <a:xfrm>
            <a:off x="1066800" y="6248400"/>
            <a:ext cx="1828800" cy="457200"/>
          </a:xfrm>
          <a:prstGeom prst="rect">
            <a:avLst/>
          </a:prstGeom>
          <a:noFill/>
          <a:ln w="9525" cap="flat" cmpd="sng">
            <a:noFill/>
            <a:prstDash val="solid"/>
            <a:round/>
          </a:ln>
        </p:spPr>
        <p:txBody>
          <a:bodyPr vert="horz" wrap="square" lIns="91440" tIns="45720" rIns="91440" bIns="45720" anchor="t" anchorCtr="0"/>
          <a:lstStyle/>
          <a:p>
            <a:pPr algn="l" eaLnBrk="1" hangingPunct="1"/>
            <a:endParaRPr lang="zh-CN" altLang="en-US" sz="1400">
              <a:solidFill>
                <a:srgbClr val="FFFFFF"/>
              </a:solidFill>
              <a:latin typeface="Times New Roman" panose="02020603050405020304" charset="0"/>
              <a:ea typeface="宋体" panose="02010600030101010101" pitchFamily="2" charset="-122"/>
              <a:cs typeface="Times New Roman" panose="02020603050405020304" charset="0"/>
            </a:endParaRPr>
          </a:p>
        </p:txBody>
      </p:sp>
      <p:sp>
        <p:nvSpPr>
          <p:cNvPr id="18" name="文本框"/>
          <p:cNvSpPr>
            <a:spLocks noGrp="1"/>
          </p:cNvSpPr>
          <p:nvPr>
            <p:ph type="ftr"/>
          </p:nvPr>
        </p:nvSpPr>
        <p:spPr>
          <a:xfrm>
            <a:off x="3429000" y="6248400"/>
            <a:ext cx="2895600" cy="457200"/>
          </a:xfrm>
          <a:prstGeom prst="rect">
            <a:avLst/>
          </a:prstGeom>
          <a:noFill/>
          <a:ln w="9525" cap="flat" cmpd="sng">
            <a:noFill/>
            <a:prstDash val="solid"/>
            <a:round/>
          </a:ln>
        </p:spPr>
        <p:txBody>
          <a:bodyPr vert="horz" wrap="square" lIns="91440" tIns="45720" rIns="91440" bIns="45720" anchor="t" anchorCtr="0"/>
          <a:lstStyle/>
          <a:p>
            <a:pPr algn="ctr" eaLnBrk="1" hangingPunct="1"/>
            <a:endParaRPr lang="zh-CN" altLang="en-US" sz="1400">
              <a:solidFill>
                <a:srgbClr val="FFFFFF"/>
              </a:solidFill>
              <a:latin typeface="Times New Roman" panose="02020603050405020304" charset="0"/>
              <a:ea typeface="宋体" panose="02010600030101010101" pitchFamily="2" charset="-122"/>
              <a:cs typeface="Times New Roman" panose="02020603050405020304" charset="0"/>
            </a:endParaRPr>
          </a:p>
        </p:txBody>
      </p:sp>
      <p:sp>
        <p:nvSpPr>
          <p:cNvPr id="19" name="文本框"/>
          <p:cNvSpPr>
            <a:spLocks noGrp="1"/>
          </p:cNvSpPr>
          <p:nvPr>
            <p:ph type="sldNum"/>
          </p:nvPr>
        </p:nvSpPr>
        <p:spPr>
          <a:xfrm>
            <a:off x="6553200" y="6248400"/>
            <a:ext cx="1905000" cy="457200"/>
          </a:xfrm>
          <a:prstGeom prst="rect">
            <a:avLst/>
          </a:prstGeom>
          <a:noFill/>
          <a:ln w="9525" cap="flat" cmpd="sng">
            <a:noFill/>
            <a:prstDash val="solid"/>
            <a:round/>
          </a:ln>
        </p:spPr>
        <p:txBody>
          <a:bodyPr vert="horz" wrap="square" lIns="91440" tIns="45720" rIns="91440" bIns="45720" anchor="t" anchorCtr="0"/>
          <a:lstStyle/>
          <a:p>
            <a:pPr algn="r"/>
            <a:fld id="{CAD2D6BD-DE1B-4B5F-8B41-2702339687B9}" type="slidenum">
              <a:rPr lang="en-US" altLang="zh-CN" sz="1400" b="0" i="0" u="none" strike="noStrike" kern="1200" cap="none" spc="0" baseline="0">
                <a:solidFill>
                  <a:srgbClr val="FFFFFF"/>
                </a:solidFill>
                <a:latin typeface="Times New Roman" panose="02020603050405020304" charset="0"/>
                <a:ea typeface="宋体" panose="02010600030101010101" pitchFamily="2" charset="-122"/>
                <a:cs typeface="Times New Roman" panose="02020603050405020304" charset="0"/>
              </a:rPr>
              <a:t>‹#›</a:t>
            </a:fld>
            <a:endParaRPr lang="zh-CN" altLang="en-US" sz="1400">
              <a:solidFill>
                <a:srgbClr val="FFFFFF"/>
              </a:solidFill>
              <a:latin typeface="Times New Roman" panose="02020603050405020304" charset="0"/>
              <a:ea typeface="宋体" panose="02010600030101010101" pitchFamily="2" charset="-122"/>
              <a:cs typeface="Times New Roman" panose="0202060305040502030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slow"/>
  <p:hf sldNum="0" hdr="0" ftr="0" dt="0"/>
  <p:txStyles>
    <p:titleStyle>
      <a:lvl1pPr algn="ctr" defTabSz="914400" eaLnBrk="1" fontAlgn="base" hangingPunct="1">
        <a:spcBef>
          <a:spcPts val="0"/>
        </a:spcBef>
        <a:spcAft>
          <a:spcPts val="0"/>
        </a:spcAft>
        <a:buNone/>
        <a:defRPr sz="4400">
          <a:solidFill>
            <a:schemeClr val="tx2"/>
          </a:solidFill>
          <a:latin typeface="Times New Roman" panose="02020603050405020304" charset="0"/>
          <a:ea typeface="宋体" panose="02010600030101010101" pitchFamily="2" charset="-122"/>
          <a:cs typeface="Times New Roman" panose="02020603050405020304" charset="0"/>
        </a:defRPr>
      </a:lvl1pPr>
    </p:titleStyle>
    <p:bodyStyle>
      <a:lvl1pPr marL="342900" indent="-342900" algn="l" defTabSz="914400" eaLnBrk="1" fontAlgn="base" hangingPunct="1">
        <a:spcBef>
          <a:spcPct val="20000"/>
        </a:spcBef>
        <a:spcAft>
          <a:spcPts val="0"/>
        </a:spcAft>
        <a:buChar char="•"/>
        <a:defRPr sz="3200">
          <a:solidFill>
            <a:schemeClr val="tx1"/>
          </a:solidFill>
          <a:latin typeface="Times New Roman" panose="02020603050405020304" charset="0"/>
          <a:ea typeface="宋体" panose="02010600030101010101" pitchFamily="2" charset="-122"/>
          <a:cs typeface="Times New Roman" panose="02020603050405020304" charset="0"/>
        </a:defRPr>
      </a:lvl1pPr>
      <a:lvl2pPr marL="742950" indent="-285750" algn="l" defTabSz="914400" eaLnBrk="1" fontAlgn="base" hangingPunct="1">
        <a:spcBef>
          <a:spcPct val="20000"/>
        </a:spcBef>
        <a:spcAft>
          <a:spcPts val="0"/>
        </a:spcAft>
        <a:buChar char="–"/>
        <a:defRPr sz="2800">
          <a:solidFill>
            <a:schemeClr val="tx1"/>
          </a:solidFill>
          <a:latin typeface="Times New Roman" panose="02020603050405020304" charset="0"/>
          <a:ea typeface="宋体" panose="02010600030101010101" pitchFamily="2" charset="-122"/>
        </a:defRPr>
      </a:lvl2pPr>
      <a:lvl3pPr marL="1143000" indent="-228600" algn="l" defTabSz="914400" eaLnBrk="1" fontAlgn="base" hangingPunct="1">
        <a:spcBef>
          <a:spcPct val="20000"/>
        </a:spcBef>
        <a:spcAft>
          <a:spcPts val="0"/>
        </a:spcAft>
        <a:buChar char="•"/>
        <a:defRPr sz="2400">
          <a:solidFill>
            <a:schemeClr val="tx1"/>
          </a:solidFill>
          <a:latin typeface="Times New Roman" panose="02020603050405020304" charset="0"/>
          <a:ea typeface="宋体" panose="02010600030101010101" pitchFamily="2" charset="-122"/>
        </a:defRPr>
      </a:lvl3pPr>
      <a:lvl4pPr marL="1600200" indent="-228600" algn="l" defTabSz="914400" eaLnBrk="1" fontAlgn="base" hangingPunct="1">
        <a:spcBef>
          <a:spcPct val="20000"/>
        </a:spcBef>
        <a:spcAft>
          <a:spcPts val="0"/>
        </a:spcAft>
        <a:buChar char="–"/>
        <a:defRPr sz="2000">
          <a:solidFill>
            <a:schemeClr val="tx1"/>
          </a:solidFill>
          <a:latin typeface="Times New Roman" panose="02020603050405020304" charset="0"/>
          <a:ea typeface="宋体" panose="02010600030101010101" pitchFamily="2" charset="-122"/>
        </a:defRPr>
      </a:lvl4pPr>
      <a:lvl5pPr marL="2057400" indent="-228600" algn="l" defTabSz="914400" eaLnBrk="1" fontAlgn="base" hangingPunct="1">
        <a:spcBef>
          <a:spcPct val="20000"/>
        </a:spcBef>
        <a:spcAft>
          <a:spcPts val="0"/>
        </a:spcAft>
        <a:buChar char="»"/>
        <a:defRPr sz="2000">
          <a:solidFill>
            <a:schemeClr val="tx1"/>
          </a:solidFill>
          <a:latin typeface="Times New Roman" panose="02020603050405020304" charset="0"/>
          <a:ea typeface="宋体" panose="02010600030101010101" pitchFamily="2" charset="-122"/>
        </a:defRPr>
      </a:lvl5pPr>
      <a:lvl6pPr marL="2514600" indent="-228600" algn="l" defTabSz="914400" eaLnBrk="1" fontAlgn="base" hangingPunct="1">
        <a:spcBef>
          <a:spcPct val="20000"/>
        </a:spcBef>
        <a:spcAft>
          <a:spcPts val="0"/>
        </a:spcAft>
        <a:buChar char="»"/>
        <a:defRPr sz="2000">
          <a:solidFill>
            <a:schemeClr val="tx1"/>
          </a:solidFill>
          <a:latin typeface="Times New Roman" panose="02020603050405020304" charset="0"/>
          <a:ea typeface="宋体" panose="02010600030101010101" pitchFamily="2" charset="-122"/>
        </a:defRPr>
      </a:lvl6pPr>
      <a:lvl7pPr marL="2971800" indent="-228600" algn="l" defTabSz="914400" eaLnBrk="1" fontAlgn="base" hangingPunct="1">
        <a:spcBef>
          <a:spcPct val="20000"/>
        </a:spcBef>
        <a:spcAft>
          <a:spcPts val="0"/>
        </a:spcAft>
        <a:buChar char="»"/>
        <a:defRPr sz="2000">
          <a:solidFill>
            <a:schemeClr val="tx1"/>
          </a:solidFill>
          <a:latin typeface="Times New Roman" panose="02020603050405020304" charset="0"/>
          <a:ea typeface="宋体" panose="02010600030101010101" pitchFamily="2" charset="-122"/>
        </a:defRPr>
      </a:lvl7pPr>
      <a:lvl8pPr marL="3429000" indent="-228600" algn="l" defTabSz="914400" eaLnBrk="1" fontAlgn="base" hangingPunct="1">
        <a:spcBef>
          <a:spcPct val="20000"/>
        </a:spcBef>
        <a:spcAft>
          <a:spcPts val="0"/>
        </a:spcAft>
        <a:buChar char="»"/>
        <a:defRPr sz="2000">
          <a:solidFill>
            <a:schemeClr val="tx1"/>
          </a:solidFill>
          <a:latin typeface="Times New Roman" panose="02020603050405020304" charset="0"/>
          <a:ea typeface="宋体" panose="02010600030101010101" pitchFamily="2" charset="-122"/>
        </a:defRPr>
      </a:lvl8pPr>
      <a:lvl9pPr marL="3429000" indent="-228600" algn="l" defTabSz="914400" eaLnBrk="1" fontAlgn="base" hangingPunct="1">
        <a:spcBef>
          <a:spcPct val="20000"/>
        </a:spcBef>
        <a:spcAft>
          <a:spcPts val="0"/>
        </a:spcAft>
        <a:buChar char="»"/>
        <a:defRPr sz="2000">
          <a:solidFill>
            <a:schemeClr val="tx1"/>
          </a:solidFill>
          <a:latin typeface="Times New Roman" panose="02020603050405020304" charset="0"/>
          <a:ea typeface="宋体" panose="02010600030101010101" pitchFamily="2" charset="-122"/>
        </a:defRPr>
      </a:lvl9pPr>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4" name="IPGWMV_P-1_T-3_U-0085FB64" descr="IPGWMV_P-1_T-3_U-0085FB64"/>
          <p:cNvSpPr/>
          <p:nvPr userDrawn="1"/>
        </p:nvSpPr>
        <p:spPr>
          <a:xfrm>
            <a:off x="0" y="0"/>
            <a:ext cx="9144000" cy="6858000"/>
          </a:xfrm>
          <a:prstGeom prst="rect"/>
          <a:blipFill dpi="0" rotWithShape="1">
            <a:blip r:embed="rId14" cstate="print">
              <a:alphaModFix amt="10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dirty="0">
              <a:ln>
                <a:noFill/>
              </a:ln>
              <a:noFill/>
            </a:endParaRPr>
          </a:p>
        </p:txBody>
      </p:sp>
      <p:pic>
        <p:nvPicPr>
          <p:cNvPr id="20" name="图片" descr="2"/>
          <p:cNvPicPr>
            <a:picLocks noChangeAspect="1"/>
          </p:cNvPicPr>
          <p:nvPr/>
        </p:nvPicPr>
        <p:blipFill>
          <a:blip r:embed="rId13" cstate="print"/>
          <a:stretch>
            <a:fillRect/>
          </a:stretch>
        </p:blipFill>
        <p:spPr>
          <a:xfrm>
            <a:off x="0" y="0"/>
            <a:ext cx="9144000" cy="6858000"/>
          </a:xfrm>
          <a:prstGeom prst="rect">
            <a:avLst/>
          </a:prstGeom>
          <a:noFill/>
          <a:ln w="9525" cap="flat" cmpd="sng">
            <a:noFill/>
            <a:prstDash val="solid"/>
            <a:miter/>
          </a:ln>
        </p:spPr>
      </p:pic>
      <p:sp>
        <p:nvSpPr>
          <p:cNvPr id="21" name="文本框"/>
          <p:cNvSpPr>
            <a:spLocks noGrp="1"/>
          </p:cNvSpPr>
          <p:nvPr>
            <p:ph type="dt" idx="10"/>
          </p:nvPr>
        </p:nvSpPr>
        <p:spPr>
          <a:xfrm>
            <a:off x="1066800" y="6248400"/>
            <a:ext cx="1828800" cy="457200"/>
          </a:xfrm>
          <a:prstGeom prst="rect">
            <a:avLst/>
          </a:prstGeom>
          <a:noFill/>
          <a:ln w="9525" cap="flat" cmpd="sng">
            <a:noFill/>
            <a:prstDash val="solid"/>
            <a:round/>
          </a:ln>
        </p:spPr>
        <p:txBody>
          <a:bodyPr vert="horz" wrap="square" lIns="91440" tIns="45720" rIns="91440" bIns="45720" anchor="t" anchorCtr="0"/>
          <a:lstStyle/>
          <a:p>
            <a:pPr algn="l" eaLnBrk="1" hangingPunct="1"/>
            <a:endParaRPr lang="zh-CN" altLang="en-US" sz="1400">
              <a:solidFill>
                <a:srgbClr val="FFFFFF"/>
              </a:solidFill>
              <a:latin typeface="Times New Roman" panose="02020603050405020304" charset="0"/>
              <a:ea typeface="宋体" panose="02010600030101010101" pitchFamily="2" charset="-122"/>
              <a:cs typeface="Times New Roman" panose="02020603050405020304" charset="0"/>
            </a:endParaRPr>
          </a:p>
        </p:txBody>
      </p:sp>
      <p:sp>
        <p:nvSpPr>
          <p:cNvPr id="22" name="文本框"/>
          <p:cNvSpPr>
            <a:spLocks noGrp="1"/>
          </p:cNvSpPr>
          <p:nvPr>
            <p:ph type="ftr"/>
          </p:nvPr>
        </p:nvSpPr>
        <p:spPr>
          <a:xfrm>
            <a:off x="3429000" y="6248400"/>
            <a:ext cx="2895600" cy="457200"/>
          </a:xfrm>
          <a:prstGeom prst="rect">
            <a:avLst/>
          </a:prstGeom>
          <a:noFill/>
          <a:ln w="9525" cap="flat" cmpd="sng">
            <a:noFill/>
            <a:prstDash val="solid"/>
            <a:round/>
          </a:ln>
        </p:spPr>
        <p:txBody>
          <a:bodyPr vert="horz" wrap="square" lIns="91440" tIns="45720" rIns="91440" bIns="45720" anchor="t" anchorCtr="0"/>
          <a:lstStyle/>
          <a:p>
            <a:pPr algn="ctr" eaLnBrk="1" hangingPunct="1"/>
            <a:endParaRPr lang="zh-CN" altLang="en-US" sz="1400">
              <a:solidFill>
                <a:srgbClr val="FFFFFF"/>
              </a:solidFill>
              <a:latin typeface="Times New Roman" panose="02020603050405020304" charset="0"/>
              <a:ea typeface="宋体" panose="02010600030101010101" pitchFamily="2" charset="-122"/>
              <a:cs typeface="Times New Roman" panose="02020603050405020304" charset="0"/>
            </a:endParaRPr>
          </a:p>
        </p:txBody>
      </p:sp>
      <p:sp>
        <p:nvSpPr>
          <p:cNvPr id="23" name="文本框"/>
          <p:cNvSpPr>
            <a:spLocks noGrp="1"/>
          </p:cNvSpPr>
          <p:nvPr>
            <p:ph type="sldNum"/>
          </p:nvPr>
        </p:nvSpPr>
        <p:spPr>
          <a:xfrm>
            <a:off x="6553200" y="6248400"/>
            <a:ext cx="1905000" cy="457200"/>
          </a:xfrm>
          <a:prstGeom prst="rect">
            <a:avLst/>
          </a:prstGeom>
          <a:noFill/>
          <a:ln w="9525" cap="flat" cmpd="sng">
            <a:noFill/>
            <a:prstDash val="solid"/>
            <a:round/>
          </a:ln>
        </p:spPr>
        <p:txBody>
          <a:bodyPr vert="horz" wrap="square" lIns="91440" tIns="45720" rIns="91440" bIns="45720" anchor="t" anchorCtr="0"/>
          <a:lstStyle/>
          <a:p>
            <a:pPr algn="r"/>
            <a:fld id="{CAD2D6BD-DE1B-4B5F-8B41-2702339687B9}" type="slidenum">
              <a:rPr lang="en-US" altLang="zh-CN" sz="1400" b="0" i="0" u="none" strike="noStrike" kern="1200" cap="none" spc="0" baseline="0">
                <a:solidFill>
                  <a:srgbClr val="FFFFFF"/>
                </a:solidFill>
                <a:latin typeface="Times New Roman" panose="02020603050405020304" charset="0"/>
                <a:ea typeface="宋体" panose="02010600030101010101" pitchFamily="2" charset="-122"/>
                <a:cs typeface="Times New Roman" panose="02020603050405020304" charset="0"/>
              </a:rPr>
              <a:t>‹#›</a:t>
            </a:fld>
            <a:endParaRPr lang="zh-CN" altLang="en-US" sz="1400">
              <a:solidFill>
                <a:srgbClr val="FFFFFF"/>
              </a:solidFill>
              <a:latin typeface="Times New Roman" panose="02020603050405020304" charset="0"/>
              <a:ea typeface="宋体" panose="02010600030101010101" pitchFamily="2" charset="-122"/>
              <a:cs typeface="Times New Roman" panose="02020603050405020304" charset="0"/>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slow"/>
  <p:hf sldNum="0" hdr="0" ftr="0" dt="0"/>
  <p:txStyles>
    <p:titleStyle>
      <a:lvl1pPr algn="ctr" defTabSz="914400" eaLnBrk="1" fontAlgn="base" hangingPunct="1">
        <a:spcBef>
          <a:spcPts val="0"/>
        </a:spcBef>
        <a:spcAft>
          <a:spcPts val="0"/>
        </a:spcAft>
        <a:buNone/>
        <a:defRPr sz="4400">
          <a:solidFill>
            <a:schemeClr val="tx2"/>
          </a:solidFill>
          <a:latin typeface="Times New Roman" panose="02020603050405020304" charset="0"/>
          <a:ea typeface="宋体" panose="02010600030101010101" pitchFamily="2" charset="-122"/>
          <a:cs typeface="Times New Roman" panose="02020603050405020304" charset="0"/>
        </a:defRPr>
      </a:lvl1pPr>
    </p:titleStyle>
    <p:bodyStyle>
      <a:lvl1pPr marL="342900" indent="-342900" algn="l" defTabSz="914400" eaLnBrk="1" fontAlgn="base" hangingPunct="1">
        <a:spcBef>
          <a:spcPct val="20000"/>
        </a:spcBef>
        <a:spcAft>
          <a:spcPts val="0"/>
        </a:spcAft>
        <a:buChar char="•"/>
        <a:defRPr sz="3200">
          <a:solidFill>
            <a:schemeClr val="tx1"/>
          </a:solidFill>
          <a:latin typeface="Times New Roman" panose="02020603050405020304" charset="0"/>
          <a:ea typeface="宋体" panose="02010600030101010101" pitchFamily="2" charset="-122"/>
          <a:cs typeface="Times New Roman" panose="02020603050405020304" charset="0"/>
        </a:defRPr>
      </a:lvl1pPr>
      <a:lvl2pPr marL="742950" indent="-285750" algn="l" defTabSz="914400" eaLnBrk="1" fontAlgn="base" hangingPunct="1">
        <a:spcBef>
          <a:spcPct val="20000"/>
        </a:spcBef>
        <a:spcAft>
          <a:spcPts val="0"/>
        </a:spcAft>
        <a:buChar char="–"/>
        <a:defRPr sz="2800">
          <a:solidFill>
            <a:schemeClr val="tx1"/>
          </a:solidFill>
          <a:latin typeface="Times New Roman" panose="02020603050405020304" charset="0"/>
          <a:ea typeface="宋体" panose="02010600030101010101" pitchFamily="2" charset="-122"/>
        </a:defRPr>
      </a:lvl2pPr>
      <a:lvl3pPr marL="1143000" indent="-228600" algn="l" defTabSz="914400" eaLnBrk="1" fontAlgn="base" hangingPunct="1">
        <a:spcBef>
          <a:spcPct val="20000"/>
        </a:spcBef>
        <a:spcAft>
          <a:spcPts val="0"/>
        </a:spcAft>
        <a:buChar char="•"/>
        <a:defRPr sz="2400">
          <a:solidFill>
            <a:schemeClr val="tx1"/>
          </a:solidFill>
          <a:latin typeface="Times New Roman" panose="02020603050405020304" charset="0"/>
          <a:ea typeface="宋体" panose="02010600030101010101" pitchFamily="2" charset="-122"/>
        </a:defRPr>
      </a:lvl3pPr>
      <a:lvl4pPr marL="1600200" indent="-228600" algn="l" defTabSz="914400" eaLnBrk="1" fontAlgn="base" hangingPunct="1">
        <a:spcBef>
          <a:spcPct val="20000"/>
        </a:spcBef>
        <a:spcAft>
          <a:spcPts val="0"/>
        </a:spcAft>
        <a:buChar char="–"/>
        <a:defRPr sz="2000">
          <a:solidFill>
            <a:schemeClr val="tx1"/>
          </a:solidFill>
          <a:latin typeface="Times New Roman" panose="02020603050405020304" charset="0"/>
          <a:ea typeface="宋体" panose="02010600030101010101" pitchFamily="2" charset="-122"/>
        </a:defRPr>
      </a:lvl4pPr>
      <a:lvl5pPr marL="2057400" indent="-228600" algn="l" defTabSz="914400" eaLnBrk="1" fontAlgn="base" hangingPunct="1">
        <a:spcBef>
          <a:spcPct val="20000"/>
        </a:spcBef>
        <a:spcAft>
          <a:spcPts val="0"/>
        </a:spcAft>
        <a:buChar char="»"/>
        <a:defRPr sz="2000">
          <a:solidFill>
            <a:schemeClr val="tx1"/>
          </a:solidFill>
          <a:latin typeface="Times New Roman" panose="02020603050405020304" charset="0"/>
          <a:ea typeface="宋体" panose="02010600030101010101" pitchFamily="2" charset="-122"/>
        </a:defRPr>
      </a:lvl5pPr>
      <a:lvl6pPr marL="2514600" indent="-228600" algn="l" defTabSz="914400" eaLnBrk="1" fontAlgn="base" hangingPunct="1">
        <a:spcBef>
          <a:spcPct val="20000"/>
        </a:spcBef>
        <a:spcAft>
          <a:spcPts val="0"/>
        </a:spcAft>
        <a:buChar char="»"/>
        <a:defRPr sz="2000">
          <a:solidFill>
            <a:schemeClr val="tx1"/>
          </a:solidFill>
          <a:latin typeface="Times New Roman" panose="02020603050405020304" charset="0"/>
          <a:ea typeface="宋体" panose="02010600030101010101" pitchFamily="2" charset="-122"/>
        </a:defRPr>
      </a:lvl6pPr>
      <a:lvl7pPr marL="2971800" indent="-228600" algn="l" defTabSz="914400" eaLnBrk="1" fontAlgn="base" hangingPunct="1">
        <a:spcBef>
          <a:spcPct val="20000"/>
        </a:spcBef>
        <a:spcAft>
          <a:spcPts val="0"/>
        </a:spcAft>
        <a:buChar char="»"/>
        <a:defRPr sz="2000">
          <a:solidFill>
            <a:schemeClr val="tx1"/>
          </a:solidFill>
          <a:latin typeface="Times New Roman" panose="02020603050405020304" charset="0"/>
          <a:ea typeface="宋体" panose="02010600030101010101" pitchFamily="2" charset="-122"/>
        </a:defRPr>
      </a:lvl7pPr>
      <a:lvl8pPr marL="3429000" indent="-228600" algn="l" defTabSz="914400" eaLnBrk="1" fontAlgn="base" hangingPunct="1">
        <a:spcBef>
          <a:spcPct val="20000"/>
        </a:spcBef>
        <a:spcAft>
          <a:spcPts val="0"/>
        </a:spcAft>
        <a:buChar char="»"/>
        <a:defRPr sz="2000">
          <a:solidFill>
            <a:schemeClr val="tx1"/>
          </a:solidFill>
          <a:latin typeface="Times New Roman" panose="02020603050405020304" charset="0"/>
          <a:ea typeface="宋体" panose="02010600030101010101" pitchFamily="2" charset="-122"/>
        </a:defRPr>
      </a:lvl8pPr>
      <a:lvl9pPr marL="3429000" indent="-228600" algn="l" defTabSz="914400" eaLnBrk="1" fontAlgn="base" hangingPunct="1">
        <a:spcBef>
          <a:spcPct val="20000"/>
        </a:spcBef>
        <a:spcAft>
          <a:spcPts val="0"/>
        </a:spcAft>
        <a:buChar char="»"/>
        <a:defRPr sz="2000">
          <a:solidFill>
            <a:schemeClr val="tx1"/>
          </a:solidFill>
          <a:latin typeface="Times New Roman" panose="02020603050405020304" charset="0"/>
          <a:ea typeface="宋体" panose="02010600030101010101" pitchFamily="2" charset="-122"/>
        </a:defRPr>
      </a:lvl9pPr>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4" name="IPGWMV_P-1_T-3_U-0085FC42" descr="IPGWMV_P-1_T-3_U-0085FC42"/>
          <p:cNvSpPr/>
          <p:nvPr userDrawn="1"/>
        </p:nvSpPr>
        <p:spPr>
          <a:xfrm>
            <a:off x="0" y="0"/>
            <a:ext cx="9144000" cy="6858000"/>
          </a:xfrm>
          <a:prstGeom prst="rect"/>
          <a:blipFill dpi="0" rotWithShape="1">
            <a:blip r:embed="rId14" cstate="print">
              <a:alphaModFix amt="10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dirty="0">
              <a:ln>
                <a:noFill/>
              </a:ln>
              <a:noFill/>
            </a:endParaRPr>
          </a:p>
        </p:txBody>
      </p:sp>
      <p:pic>
        <p:nvPicPr>
          <p:cNvPr id="43" name="图片" descr="2"/>
          <p:cNvPicPr>
            <a:picLocks noChangeAspect="1"/>
          </p:cNvPicPr>
          <p:nvPr/>
        </p:nvPicPr>
        <p:blipFill>
          <a:blip r:embed="rId13" cstate="print"/>
          <a:stretch>
            <a:fillRect/>
          </a:stretch>
        </p:blipFill>
        <p:spPr>
          <a:xfrm>
            <a:off x="0" y="0"/>
            <a:ext cx="9144000" cy="6858000"/>
          </a:xfrm>
          <a:prstGeom prst="rect">
            <a:avLst/>
          </a:prstGeom>
          <a:noFill/>
          <a:ln w="9525" cap="flat" cmpd="sng">
            <a:noFill/>
            <a:prstDash val="solid"/>
            <a:miter/>
          </a:ln>
        </p:spPr>
      </p:pic>
      <p:sp>
        <p:nvSpPr>
          <p:cNvPr id="40" name="文本框"/>
          <p:cNvSpPr>
            <a:spLocks noGrp="1"/>
          </p:cNvSpPr>
          <p:nvPr>
            <p:ph type="dt" idx="10"/>
          </p:nvPr>
        </p:nvSpPr>
        <p:spPr>
          <a:xfrm>
            <a:off x="1066800" y="6248400"/>
            <a:ext cx="1828800" cy="457200"/>
          </a:xfrm>
          <a:prstGeom prst="rect">
            <a:avLst/>
          </a:prstGeom>
          <a:noFill/>
          <a:ln w="9525" cap="flat" cmpd="sng">
            <a:noFill/>
            <a:prstDash val="solid"/>
            <a:round/>
          </a:ln>
        </p:spPr>
        <p:txBody>
          <a:bodyPr vert="horz" wrap="square" lIns="91440" tIns="45720" rIns="91440" bIns="45720" anchor="t" anchorCtr="0"/>
          <a:lstStyle/>
          <a:p>
            <a:endParaRPr lang="zh-CN" altLang="en-US">
              <a:latin typeface="Tahoma" panose="020B0604030504040204" pitchFamily="34" charset="0"/>
              <a:ea typeface="黑体" panose="02010609060101010101" pitchFamily="2" charset="-122"/>
              <a:cs typeface="Times New Roman" panose="02020603050405020304" charset="0"/>
            </a:endParaRPr>
          </a:p>
        </p:txBody>
      </p:sp>
      <p:sp>
        <p:nvSpPr>
          <p:cNvPr id="41" name="文本框"/>
          <p:cNvSpPr>
            <a:spLocks noGrp="1"/>
          </p:cNvSpPr>
          <p:nvPr>
            <p:ph type="ftr"/>
          </p:nvPr>
        </p:nvSpPr>
        <p:spPr>
          <a:xfrm>
            <a:off x="3429000" y="6248400"/>
            <a:ext cx="2895600" cy="457200"/>
          </a:xfrm>
          <a:prstGeom prst="rect">
            <a:avLst/>
          </a:prstGeom>
          <a:noFill/>
          <a:ln w="9525" cap="flat" cmpd="sng">
            <a:noFill/>
            <a:prstDash val="solid"/>
            <a:round/>
          </a:ln>
        </p:spPr>
        <p:txBody>
          <a:bodyPr vert="horz" wrap="square" lIns="91440" tIns="45720" rIns="91440" bIns="45720" anchor="t" anchorCtr="0"/>
          <a:lstStyle/>
          <a:p>
            <a:endParaRPr lang="zh-CN" altLang="en-US">
              <a:latin typeface="Tahoma" panose="020B0604030504040204" pitchFamily="34" charset="0"/>
              <a:ea typeface="黑体" panose="02010609060101010101" pitchFamily="2" charset="-122"/>
              <a:cs typeface="Times New Roman" panose="02020603050405020304" charset="0"/>
            </a:endParaRPr>
          </a:p>
        </p:txBody>
      </p:sp>
      <p:sp>
        <p:nvSpPr>
          <p:cNvPr id="42" name="文本框"/>
          <p:cNvSpPr>
            <a:spLocks noGrp="1"/>
          </p:cNvSpPr>
          <p:nvPr>
            <p:ph type="sldNum"/>
          </p:nvPr>
        </p:nvSpPr>
        <p:spPr>
          <a:xfrm>
            <a:off x="6553200" y="6248400"/>
            <a:ext cx="1905000" cy="457200"/>
          </a:xfrm>
          <a:prstGeom prst="rect">
            <a:avLst/>
          </a:prstGeom>
          <a:noFill/>
          <a:ln w="9525" cap="flat" cmpd="sng">
            <a:noFill/>
            <a:prstDash val="solid"/>
            <a:round/>
          </a:ln>
        </p:spPr>
        <p:txBody>
          <a:bodyPr vert="horz" wrap="square" lIns="91440" tIns="45720" rIns="91440" bIns="45720" anchor="t" anchorCtr="0"/>
          <a:lstStyle/>
          <a:p>
            <a:fld id="{CAD2D6BD-DE1B-4B5F-8B41-2702339687B9}" type="slidenum">
              <a:rPr lang="en-US" altLang="zh-CN" sz="1800" b="0" i="0" u="none" strike="noStrike" kern="1200" cap="none" spc="0" baseline="0">
                <a:solidFill>
                  <a:schemeClr val="tx1"/>
                </a:solidFill>
                <a:latin typeface="Tahoma" panose="020B0604030504040204" pitchFamily="34" charset="0"/>
                <a:ea typeface="黑体" panose="02010609060101010101" pitchFamily="2" charset="-122"/>
                <a:cs typeface="Times New Roman" panose="02020603050405020304" charset="0"/>
              </a:rPr>
              <a:t>‹#›</a:t>
            </a:fld>
            <a:endParaRPr lang="zh-CN" altLang="en-US">
              <a:latin typeface="Tahoma" panose="020B0604030504040204" pitchFamily="34" charset="0"/>
              <a:ea typeface="黑体" panose="02010609060101010101" pitchFamily="2" charset="-122"/>
              <a:cs typeface="Times New Roman" panose="02020603050405020304" charset="0"/>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ctr" defTabSz="914400" eaLnBrk="1" fontAlgn="base" hangingPunct="1">
        <a:spcBef>
          <a:spcPts val="0"/>
        </a:spcBef>
        <a:spcAft>
          <a:spcPts val="0"/>
        </a:spcAft>
        <a:buNone/>
        <a:defRPr sz="4400">
          <a:solidFill>
            <a:schemeClr val="tx2"/>
          </a:solidFill>
          <a:latin typeface="Times New Roman" panose="02020603050405020304" charset="0"/>
          <a:ea typeface="宋体" panose="02010600030101010101" pitchFamily="2" charset="-122"/>
          <a:cs typeface="Times New Roman" panose="02020603050405020304" charset="0"/>
        </a:defRPr>
      </a:lvl1pPr>
    </p:titleStyle>
    <p:bodyStyle>
      <a:lvl1pPr marL="342900" indent="-342900" algn="l" defTabSz="914400" eaLnBrk="1" fontAlgn="base" hangingPunct="1">
        <a:spcBef>
          <a:spcPct val="20000"/>
        </a:spcBef>
        <a:spcAft>
          <a:spcPts val="0"/>
        </a:spcAft>
        <a:buChar char="•"/>
        <a:defRPr sz="3200">
          <a:solidFill>
            <a:schemeClr val="tx1"/>
          </a:solidFill>
          <a:latin typeface="Times New Roman" panose="02020603050405020304" charset="0"/>
          <a:ea typeface="宋体" panose="02010600030101010101" pitchFamily="2" charset="-122"/>
          <a:cs typeface="Times New Roman" panose="02020603050405020304" charset="0"/>
        </a:defRPr>
      </a:lvl1pPr>
      <a:lvl2pPr marL="742950" indent="-285750" algn="l" defTabSz="914400" eaLnBrk="1" fontAlgn="base" hangingPunct="1">
        <a:spcBef>
          <a:spcPct val="20000"/>
        </a:spcBef>
        <a:spcAft>
          <a:spcPts val="0"/>
        </a:spcAft>
        <a:buChar char="–"/>
        <a:defRPr sz="2800">
          <a:solidFill>
            <a:schemeClr val="tx1"/>
          </a:solidFill>
          <a:latin typeface="Times New Roman" panose="02020603050405020304" charset="0"/>
          <a:ea typeface="宋体" panose="02010600030101010101" pitchFamily="2" charset="-122"/>
        </a:defRPr>
      </a:lvl2pPr>
      <a:lvl3pPr marL="1143000" indent="-228600" algn="l" defTabSz="914400" eaLnBrk="1" fontAlgn="base" hangingPunct="1">
        <a:spcBef>
          <a:spcPct val="20000"/>
        </a:spcBef>
        <a:spcAft>
          <a:spcPts val="0"/>
        </a:spcAft>
        <a:buChar char="•"/>
        <a:defRPr sz="2400">
          <a:solidFill>
            <a:schemeClr val="tx1"/>
          </a:solidFill>
          <a:latin typeface="Times New Roman" panose="02020603050405020304" charset="0"/>
          <a:ea typeface="宋体" panose="02010600030101010101" pitchFamily="2" charset="-122"/>
        </a:defRPr>
      </a:lvl3pPr>
      <a:lvl4pPr marL="1600200" indent="-228600" algn="l" defTabSz="914400" eaLnBrk="1" fontAlgn="base" hangingPunct="1">
        <a:spcBef>
          <a:spcPct val="20000"/>
        </a:spcBef>
        <a:spcAft>
          <a:spcPts val="0"/>
        </a:spcAft>
        <a:buChar char="–"/>
        <a:defRPr sz="2000">
          <a:solidFill>
            <a:schemeClr val="tx1"/>
          </a:solidFill>
          <a:latin typeface="Times New Roman" panose="02020603050405020304" charset="0"/>
          <a:ea typeface="宋体" panose="02010600030101010101" pitchFamily="2" charset="-122"/>
        </a:defRPr>
      </a:lvl4pPr>
      <a:lvl5pPr marL="2057400" indent="-228600" algn="l" defTabSz="914400" eaLnBrk="1" fontAlgn="base" hangingPunct="1">
        <a:spcBef>
          <a:spcPct val="20000"/>
        </a:spcBef>
        <a:spcAft>
          <a:spcPts val="0"/>
        </a:spcAft>
        <a:buChar char="»"/>
        <a:defRPr sz="2000">
          <a:solidFill>
            <a:schemeClr val="tx1"/>
          </a:solidFill>
          <a:latin typeface="Times New Roman" panose="02020603050405020304" charset="0"/>
          <a:ea typeface="宋体" panose="02010600030101010101" pitchFamily="2" charset="-122"/>
        </a:defRPr>
      </a:lvl5pPr>
      <a:lvl6pPr marL="2514600" indent="-228600" algn="l" defTabSz="914400" eaLnBrk="1" fontAlgn="base" hangingPunct="1">
        <a:spcBef>
          <a:spcPct val="20000"/>
        </a:spcBef>
        <a:spcAft>
          <a:spcPts val="0"/>
        </a:spcAft>
        <a:buChar char="»"/>
        <a:defRPr sz="2000">
          <a:solidFill>
            <a:schemeClr val="tx1"/>
          </a:solidFill>
          <a:latin typeface="Times New Roman" panose="02020603050405020304" charset="0"/>
          <a:ea typeface="宋体" panose="02010600030101010101" pitchFamily="2" charset="-122"/>
        </a:defRPr>
      </a:lvl6pPr>
      <a:lvl7pPr marL="2971800" indent="-228600" algn="l" defTabSz="914400" eaLnBrk="1" fontAlgn="base" hangingPunct="1">
        <a:spcBef>
          <a:spcPct val="20000"/>
        </a:spcBef>
        <a:spcAft>
          <a:spcPts val="0"/>
        </a:spcAft>
        <a:buChar char="»"/>
        <a:defRPr sz="2000">
          <a:solidFill>
            <a:schemeClr val="tx1"/>
          </a:solidFill>
          <a:latin typeface="Times New Roman" panose="02020603050405020304" charset="0"/>
          <a:ea typeface="宋体" panose="02010600030101010101" pitchFamily="2" charset="-122"/>
        </a:defRPr>
      </a:lvl7pPr>
      <a:lvl8pPr marL="3429000" indent="-228600" algn="l" defTabSz="914400" eaLnBrk="1" fontAlgn="base" hangingPunct="1">
        <a:spcBef>
          <a:spcPct val="20000"/>
        </a:spcBef>
        <a:spcAft>
          <a:spcPts val="0"/>
        </a:spcAft>
        <a:buChar char="»"/>
        <a:defRPr sz="2000">
          <a:solidFill>
            <a:schemeClr val="tx1"/>
          </a:solidFill>
          <a:latin typeface="Times New Roman" panose="02020603050405020304" charset="0"/>
          <a:ea typeface="宋体" panose="02010600030101010101" pitchFamily="2" charset="-122"/>
        </a:defRPr>
      </a:lvl8pPr>
      <a:lvl9pPr marL="3429000" indent="-228600" algn="l" defTabSz="914400" eaLnBrk="1" fontAlgn="base" hangingPunct="1">
        <a:spcBef>
          <a:spcPct val="20000"/>
        </a:spcBef>
        <a:spcAft>
          <a:spcPts val="0"/>
        </a:spcAft>
        <a:buChar char="»"/>
        <a:defRPr sz="2000">
          <a:solidFill>
            <a:schemeClr val="tx1"/>
          </a:solidFill>
          <a:latin typeface="Times New Roman" panose="02020603050405020304" charset="0"/>
          <a:ea typeface="宋体" panose="02010600030101010101" pitchFamily="2" charset="-122"/>
        </a:defRPr>
      </a:lvl9pPr>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625" name="IPGWMV_P-1_T-3_U-0085FD2E" descr="IPGWMV_P-1_T-3_U-0085FD2E"/>
          <p:cNvSpPr/>
          <p:nvPr userDrawn="1"/>
        </p:nvSpPr>
        <p:spPr>
          <a:xfrm>
            <a:off x="0" y="0"/>
            <a:ext cx="9144000" cy="6858000"/>
          </a:xfrm>
          <a:prstGeom prst="rect"/>
          <a:blipFill dpi="0" rotWithShape="1">
            <a:blip r:embed="rId14" cstate="print">
              <a:alphaModFix amt="10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dirty="0">
              <a:ln>
                <a:noFill/>
              </a:ln>
              <a:noFill/>
            </a:endParaRPr>
          </a:p>
        </p:txBody>
      </p:sp>
      <p:pic>
        <p:nvPicPr>
          <p:cNvPr id="624" name="图片" descr="2"/>
          <p:cNvPicPr>
            <a:picLocks noChangeAspect="1"/>
          </p:cNvPicPr>
          <p:nvPr/>
        </p:nvPicPr>
        <p:blipFill>
          <a:blip r:embed="rId13" cstate="print"/>
          <a:stretch>
            <a:fillRect/>
          </a:stretch>
        </p:blipFill>
        <p:spPr>
          <a:xfrm>
            <a:off x="0" y="0"/>
            <a:ext cx="9144000" cy="6858000"/>
          </a:xfrm>
          <a:prstGeom prst="rect">
            <a:avLst/>
          </a:prstGeom>
          <a:noFill/>
          <a:ln w="9525" cap="flat" cmpd="sng">
            <a:noFill/>
            <a:prstDash val="solid"/>
            <a:miter/>
          </a:ln>
        </p:spPr>
      </p:pic>
      <p:sp>
        <p:nvSpPr>
          <p:cNvPr id="621" name="文本框"/>
          <p:cNvSpPr>
            <a:spLocks noGrp="1"/>
          </p:cNvSpPr>
          <p:nvPr>
            <p:ph type="dt" idx="10"/>
          </p:nvPr>
        </p:nvSpPr>
        <p:spPr>
          <a:xfrm>
            <a:off x="1066800" y="6248400"/>
            <a:ext cx="1828800" cy="457200"/>
          </a:xfrm>
          <a:prstGeom prst="rect">
            <a:avLst/>
          </a:prstGeom>
          <a:noFill/>
          <a:ln w="9525" cap="flat" cmpd="sng">
            <a:noFill/>
            <a:prstDash val="solid"/>
            <a:round/>
          </a:ln>
        </p:spPr>
        <p:txBody>
          <a:bodyPr vert="horz" wrap="square" lIns="91440" tIns="45720" rIns="91440" bIns="45720" anchor="t" anchorCtr="0"/>
          <a:lstStyle/>
          <a:p>
            <a:endParaRPr lang="zh-CN" altLang="en-US">
              <a:latin typeface="Tahoma" panose="020B0604030504040204" pitchFamily="34" charset="0"/>
              <a:ea typeface="黑体" panose="02010609060101010101" pitchFamily="2" charset="-122"/>
              <a:cs typeface="Times New Roman" panose="02020603050405020304" charset="0"/>
            </a:endParaRPr>
          </a:p>
        </p:txBody>
      </p:sp>
      <p:sp>
        <p:nvSpPr>
          <p:cNvPr id="622" name="文本框"/>
          <p:cNvSpPr>
            <a:spLocks noGrp="1"/>
          </p:cNvSpPr>
          <p:nvPr>
            <p:ph type="ftr"/>
          </p:nvPr>
        </p:nvSpPr>
        <p:spPr>
          <a:xfrm>
            <a:off x="3429000" y="6248400"/>
            <a:ext cx="2895600" cy="457200"/>
          </a:xfrm>
          <a:prstGeom prst="rect">
            <a:avLst/>
          </a:prstGeom>
          <a:noFill/>
          <a:ln w="9525" cap="flat" cmpd="sng">
            <a:noFill/>
            <a:prstDash val="solid"/>
            <a:round/>
          </a:ln>
        </p:spPr>
        <p:txBody>
          <a:bodyPr vert="horz" wrap="square" lIns="91440" tIns="45720" rIns="91440" bIns="45720" anchor="t" anchorCtr="0"/>
          <a:lstStyle/>
          <a:p>
            <a:endParaRPr lang="zh-CN" altLang="en-US">
              <a:latin typeface="Tahoma" panose="020B0604030504040204" pitchFamily="34" charset="0"/>
              <a:ea typeface="黑体" panose="02010609060101010101" pitchFamily="2" charset="-122"/>
              <a:cs typeface="Times New Roman" panose="02020603050405020304" charset="0"/>
            </a:endParaRPr>
          </a:p>
        </p:txBody>
      </p:sp>
      <p:sp>
        <p:nvSpPr>
          <p:cNvPr id="623" name="文本框"/>
          <p:cNvSpPr>
            <a:spLocks noGrp="1"/>
          </p:cNvSpPr>
          <p:nvPr>
            <p:ph type="sldNum"/>
          </p:nvPr>
        </p:nvSpPr>
        <p:spPr>
          <a:xfrm>
            <a:off x="6553200" y="6248400"/>
            <a:ext cx="1905000" cy="457200"/>
          </a:xfrm>
          <a:prstGeom prst="rect">
            <a:avLst/>
          </a:prstGeom>
          <a:noFill/>
          <a:ln w="9525" cap="flat" cmpd="sng">
            <a:noFill/>
            <a:prstDash val="solid"/>
            <a:round/>
          </a:ln>
        </p:spPr>
        <p:txBody>
          <a:bodyPr vert="horz" wrap="square" lIns="91440" tIns="45720" rIns="91440" bIns="45720" anchor="t" anchorCtr="0"/>
          <a:lstStyle/>
          <a:p>
            <a:fld id="{CAD2D6BD-DE1B-4B5F-8B41-2702339687B9}" type="slidenum">
              <a:rPr lang="en-US" altLang="zh-CN" sz="1800" b="0" i="0" u="none" strike="noStrike" kern="1200" cap="none" spc="0" baseline="0">
                <a:solidFill>
                  <a:schemeClr val="tx1"/>
                </a:solidFill>
                <a:latin typeface="Tahoma" panose="020B0604030504040204" pitchFamily="34" charset="0"/>
                <a:ea typeface="黑体" panose="02010609060101010101" pitchFamily="2" charset="-122"/>
                <a:cs typeface="Times New Roman" panose="02020603050405020304" charset="0"/>
              </a:rPr>
              <a:t>‹#›</a:t>
            </a:fld>
            <a:endParaRPr lang="zh-CN" altLang="en-US">
              <a:latin typeface="Tahoma" panose="020B0604030504040204" pitchFamily="34" charset="0"/>
              <a:ea typeface="黑体" panose="02010609060101010101" pitchFamily="2" charset="-122"/>
              <a:cs typeface="Times New Roman" panose="02020603050405020304" charset="0"/>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ctr" defTabSz="914400" eaLnBrk="1" fontAlgn="base" hangingPunct="1">
        <a:spcBef>
          <a:spcPts val="0"/>
        </a:spcBef>
        <a:spcAft>
          <a:spcPts val="0"/>
        </a:spcAft>
        <a:buNone/>
        <a:defRPr sz="4400">
          <a:solidFill>
            <a:schemeClr val="tx2"/>
          </a:solidFill>
          <a:latin typeface="Times New Roman" panose="02020603050405020304" charset="0"/>
          <a:ea typeface="宋体" panose="02010600030101010101" pitchFamily="2" charset="-122"/>
          <a:cs typeface="Times New Roman" panose="02020603050405020304" charset="0"/>
        </a:defRPr>
      </a:lvl1pPr>
    </p:titleStyle>
    <p:bodyStyle>
      <a:lvl1pPr marL="342900" indent="-342900" algn="l" defTabSz="914400" eaLnBrk="1" fontAlgn="base" hangingPunct="1">
        <a:spcBef>
          <a:spcPct val="20000"/>
        </a:spcBef>
        <a:spcAft>
          <a:spcPts val="0"/>
        </a:spcAft>
        <a:buChar char="•"/>
        <a:defRPr sz="3200">
          <a:solidFill>
            <a:schemeClr val="tx1"/>
          </a:solidFill>
          <a:latin typeface="Times New Roman" panose="02020603050405020304" charset="0"/>
          <a:ea typeface="宋体" panose="02010600030101010101" pitchFamily="2" charset="-122"/>
          <a:cs typeface="Times New Roman" panose="02020603050405020304" charset="0"/>
        </a:defRPr>
      </a:lvl1pPr>
      <a:lvl2pPr marL="742950" indent="-285750" algn="l" defTabSz="914400" eaLnBrk="1" fontAlgn="base" hangingPunct="1">
        <a:spcBef>
          <a:spcPct val="20000"/>
        </a:spcBef>
        <a:spcAft>
          <a:spcPts val="0"/>
        </a:spcAft>
        <a:buChar char="–"/>
        <a:defRPr sz="2800">
          <a:solidFill>
            <a:schemeClr val="tx1"/>
          </a:solidFill>
          <a:latin typeface="Times New Roman" panose="02020603050405020304" charset="0"/>
          <a:ea typeface="宋体" panose="02010600030101010101" pitchFamily="2" charset="-122"/>
        </a:defRPr>
      </a:lvl2pPr>
      <a:lvl3pPr marL="1143000" indent="-228600" algn="l" defTabSz="914400" eaLnBrk="1" fontAlgn="base" hangingPunct="1">
        <a:spcBef>
          <a:spcPct val="20000"/>
        </a:spcBef>
        <a:spcAft>
          <a:spcPts val="0"/>
        </a:spcAft>
        <a:buChar char="•"/>
        <a:defRPr sz="2400">
          <a:solidFill>
            <a:schemeClr val="tx1"/>
          </a:solidFill>
          <a:latin typeface="Times New Roman" panose="02020603050405020304" charset="0"/>
          <a:ea typeface="宋体" panose="02010600030101010101" pitchFamily="2" charset="-122"/>
        </a:defRPr>
      </a:lvl3pPr>
      <a:lvl4pPr marL="1600200" indent="-228600" algn="l" defTabSz="914400" eaLnBrk="1" fontAlgn="base" hangingPunct="1">
        <a:spcBef>
          <a:spcPct val="20000"/>
        </a:spcBef>
        <a:spcAft>
          <a:spcPts val="0"/>
        </a:spcAft>
        <a:buChar char="–"/>
        <a:defRPr sz="2000">
          <a:solidFill>
            <a:schemeClr val="tx1"/>
          </a:solidFill>
          <a:latin typeface="Times New Roman" panose="02020603050405020304" charset="0"/>
          <a:ea typeface="宋体" panose="02010600030101010101" pitchFamily="2" charset="-122"/>
        </a:defRPr>
      </a:lvl4pPr>
      <a:lvl5pPr marL="2057400" indent="-228600" algn="l" defTabSz="914400" eaLnBrk="1" fontAlgn="base" hangingPunct="1">
        <a:spcBef>
          <a:spcPct val="20000"/>
        </a:spcBef>
        <a:spcAft>
          <a:spcPts val="0"/>
        </a:spcAft>
        <a:buChar char="»"/>
        <a:defRPr sz="2000">
          <a:solidFill>
            <a:schemeClr val="tx1"/>
          </a:solidFill>
          <a:latin typeface="Times New Roman" panose="02020603050405020304" charset="0"/>
          <a:ea typeface="宋体" panose="02010600030101010101" pitchFamily="2" charset="-122"/>
        </a:defRPr>
      </a:lvl5pPr>
      <a:lvl6pPr marL="2514600" indent="-228600" algn="l" defTabSz="914400" eaLnBrk="1" fontAlgn="base" hangingPunct="1">
        <a:spcBef>
          <a:spcPct val="20000"/>
        </a:spcBef>
        <a:spcAft>
          <a:spcPts val="0"/>
        </a:spcAft>
        <a:buChar char="»"/>
        <a:defRPr sz="2000">
          <a:solidFill>
            <a:schemeClr val="tx1"/>
          </a:solidFill>
          <a:latin typeface="Times New Roman" panose="02020603050405020304" charset="0"/>
          <a:ea typeface="宋体" panose="02010600030101010101" pitchFamily="2" charset="-122"/>
        </a:defRPr>
      </a:lvl6pPr>
      <a:lvl7pPr marL="2971800" indent="-228600" algn="l" defTabSz="914400" eaLnBrk="1" fontAlgn="base" hangingPunct="1">
        <a:spcBef>
          <a:spcPct val="20000"/>
        </a:spcBef>
        <a:spcAft>
          <a:spcPts val="0"/>
        </a:spcAft>
        <a:buChar char="»"/>
        <a:defRPr sz="2000">
          <a:solidFill>
            <a:schemeClr val="tx1"/>
          </a:solidFill>
          <a:latin typeface="Times New Roman" panose="02020603050405020304" charset="0"/>
          <a:ea typeface="宋体" panose="02010600030101010101" pitchFamily="2" charset="-122"/>
        </a:defRPr>
      </a:lvl7pPr>
      <a:lvl8pPr marL="3429000" indent="-228600" algn="l" defTabSz="914400" eaLnBrk="1" fontAlgn="base" hangingPunct="1">
        <a:spcBef>
          <a:spcPct val="20000"/>
        </a:spcBef>
        <a:spcAft>
          <a:spcPts val="0"/>
        </a:spcAft>
        <a:buChar char="»"/>
        <a:defRPr sz="2000">
          <a:solidFill>
            <a:schemeClr val="tx1"/>
          </a:solidFill>
          <a:latin typeface="Times New Roman" panose="02020603050405020304" charset="0"/>
          <a:ea typeface="宋体" panose="02010600030101010101" pitchFamily="2" charset="-122"/>
        </a:defRPr>
      </a:lvl8pPr>
      <a:lvl9pPr marL="3429000" indent="-228600" algn="l" defTabSz="914400" eaLnBrk="1" fontAlgn="base" hangingPunct="1">
        <a:spcBef>
          <a:spcPct val="20000"/>
        </a:spcBef>
        <a:spcAft>
          <a:spcPts val="0"/>
        </a:spcAft>
        <a:buChar char="»"/>
        <a:defRPr sz="2000">
          <a:solidFill>
            <a:schemeClr val="tx1"/>
          </a:solidFill>
          <a:latin typeface="Times New Roman" panose="02020603050405020304" charset="0"/>
          <a:ea typeface="宋体" panose="02010600030101010101" pitchFamily="2" charset="-122"/>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p:cNvSpPr>
          <p:nvPr>
            <p:ph type="ctrTitle"/>
          </p:nvPr>
        </p:nvSpPr>
        <p:spPr>
          <a:xfrm>
            <a:off x="1285875" y="620688"/>
            <a:ext cx="7524749" cy="1470025"/>
          </a:xfrm>
        </p:spPr>
        <p:txBody>
          <a:bodyPr/>
          <a:lstStyle/>
          <a:p>
            <a:r>
              <a:rPr lang="en-US" altLang="zh-CN" dirty="0" smtClean="0">
                <a:ea typeface="黑体" panose="02010609060101010101" pitchFamily="2" charset="-122"/>
              </a:rPr>
              <a:t>2020</a:t>
            </a:r>
            <a:r>
              <a:rPr lang="zh-CN" altLang="en-US" dirty="0" smtClean="0">
                <a:ea typeface="黑体" panose="02010609060101010101" pitchFamily="2" charset="-122"/>
              </a:rPr>
              <a:t>年统计年报和</a:t>
            </a:r>
            <a:r>
              <a:rPr lang="en-US" altLang="zh-CN" dirty="0" smtClean="0">
                <a:ea typeface="黑体" panose="02010609060101010101" pitchFamily="2" charset="-122"/>
              </a:rPr>
              <a:t>2021</a:t>
            </a:r>
            <a:r>
              <a:rPr lang="zh-CN" altLang="en-US" dirty="0" smtClean="0">
                <a:ea typeface="黑体" panose="02010609060101010101" pitchFamily="2" charset="-122"/>
              </a:rPr>
              <a:t>年定报填报方法和要求</a:t>
            </a:r>
            <a:endParaRPr lang="zh-CN" altLang="en-US" dirty="0" smtClean="0"/>
          </a:p>
        </p:txBody>
      </p:sp>
      <p:sp>
        <p:nvSpPr>
          <p:cNvPr id="3" name="副标题 2"/>
          <p:cNvSpPr>
            <a:spLocks noGrp="1"/>
          </p:cNvSpPr>
          <p:nvPr>
            <p:ph type="subTitle" idx="1"/>
          </p:nvPr>
        </p:nvSpPr>
        <p:spPr>
          <a:xfrm>
            <a:off x="1381125" y="2276872"/>
            <a:ext cx="7429500" cy="2000250"/>
          </a:xfrm>
        </p:spPr>
        <p:txBody>
          <a:bodyPr/>
          <a:lstStyle/>
          <a:p>
            <a:pPr eaLnBrk="1" hangingPunct="1">
              <a:defRPr/>
            </a:pPr>
            <a:r>
              <a:rPr lang="zh-CN" altLang="en-US" sz="5400" kern="1200" dirty="0" smtClean="0">
                <a:latin typeface="华文楷体" panose="02010600040101010101" pitchFamily="2" charset="-122"/>
                <a:ea typeface="华文彩云" panose="02010800040101010101" pitchFamily="2" charset="-122"/>
              </a:rPr>
              <a:t>批发和零售业</a:t>
            </a:r>
            <a:endParaRPr lang="en-US" altLang="zh-CN" sz="5400" kern="1200" dirty="0" smtClean="0">
              <a:latin typeface="华文楷体" panose="02010600040101010101" pitchFamily="2" charset="-122"/>
              <a:ea typeface="华文彩云" panose="02010800040101010101" pitchFamily="2" charset="-122"/>
            </a:endParaRPr>
          </a:p>
          <a:p>
            <a:pPr eaLnBrk="1" hangingPunct="1">
              <a:defRPr/>
            </a:pPr>
            <a:r>
              <a:rPr lang="zh-CN" altLang="en-US" sz="5400" kern="1200" dirty="0" smtClean="0">
                <a:latin typeface="华文楷体" panose="02010600040101010101" pitchFamily="2" charset="-122"/>
                <a:ea typeface="华文彩云" panose="02010800040101010101" pitchFamily="2" charset="-122"/>
              </a:rPr>
              <a:t>主要经营情况</a:t>
            </a:r>
            <a:endParaRPr lang="zh-CN" altLang="en-US" sz="5400" kern="1200" dirty="0">
              <a:latin typeface="华文楷体" panose="02010600040101010101" pitchFamily="2" charset="-122"/>
              <a:ea typeface="华文彩云" panose="02010800040101010101" pitchFamily="2" charset="-122"/>
            </a:endParaRPr>
          </a:p>
        </p:txBody>
      </p:sp>
      <p:sp>
        <p:nvSpPr>
          <p:cNvPr id="2052" name="Rectangle 4"/>
          <p:cNvSpPr>
            <a:spLocks noChangeArrowheads="1"/>
          </p:cNvSpPr>
          <p:nvPr/>
        </p:nvSpPr>
        <p:spPr bwMode="auto">
          <a:xfrm>
            <a:off x="1285875" y="4857750"/>
            <a:ext cx="7524750" cy="1071563"/>
          </a:xfrm>
          <a:prstGeom prst="rect">
            <a:avLst/>
          </a:prstGeom>
          <a:noFill/>
          <a:ln w="9525">
            <a:noFill/>
            <a:miter lim="800000"/>
          </a:ln>
        </p:spPr>
        <p:txBody>
          <a:bodyPr/>
          <a:lstStyle/>
          <a:p>
            <a:pPr algn="ctr">
              <a:spcBef>
                <a:spcPct val="20000"/>
              </a:spcBef>
            </a:pPr>
            <a:r>
              <a:rPr lang="zh-CN" altLang="en-US" sz="2400" b="1" dirty="0" smtClean="0">
                <a:solidFill>
                  <a:schemeClr val="tx2"/>
                </a:solidFill>
                <a:latin typeface="楷体_GB2312" panose="02010609030101010101" pitchFamily="49" charset="-122"/>
                <a:ea typeface="楷体_GB2312" panose="02010609030101010101" pitchFamily="49" charset="-122"/>
              </a:rPr>
              <a:t>丰  台  区  统  </a:t>
            </a:r>
            <a:r>
              <a:rPr lang="zh-CN" altLang="en-US" sz="2400" b="1" dirty="0">
                <a:solidFill>
                  <a:schemeClr val="tx2"/>
                </a:solidFill>
                <a:latin typeface="楷体_GB2312" panose="02010609030101010101" pitchFamily="49" charset="-122"/>
                <a:ea typeface="楷体_GB2312" panose="02010609030101010101" pitchFamily="49" charset="-122"/>
              </a:rPr>
              <a:t>计  局</a:t>
            </a:r>
            <a:endParaRPr lang="en-US" altLang="zh-CN" sz="2400" b="1" dirty="0">
              <a:solidFill>
                <a:schemeClr val="tx2"/>
              </a:solidFill>
              <a:latin typeface="楷体_GB2312" panose="02010609030101010101" pitchFamily="49" charset="-122"/>
              <a:ea typeface="楷体_GB2312" panose="02010609030101010101" pitchFamily="49" charset="-122"/>
            </a:endParaRPr>
          </a:p>
          <a:p>
            <a:pPr algn="ctr">
              <a:lnSpc>
                <a:spcPct val="120000"/>
              </a:lnSpc>
              <a:spcBef>
                <a:spcPct val="20000"/>
              </a:spcBef>
            </a:pPr>
            <a:r>
              <a:rPr lang="en-US" altLang="zh-CN" sz="2400" b="1" dirty="0">
                <a:solidFill>
                  <a:schemeClr val="tx2"/>
                </a:solidFill>
                <a:latin typeface="楷体_GB2312" panose="02010609030101010101" pitchFamily="49" charset="-122"/>
                <a:ea typeface="楷体_GB2312" panose="02010609030101010101" pitchFamily="49" charset="-122"/>
              </a:rPr>
              <a:t>2020</a:t>
            </a:r>
            <a:r>
              <a:rPr lang="zh-CN" altLang="en-US" sz="2400" b="1" dirty="0">
                <a:solidFill>
                  <a:schemeClr val="tx2"/>
                </a:solidFill>
                <a:latin typeface="楷体_GB2312" panose="02010609030101010101" pitchFamily="49" charset="-122"/>
                <a:ea typeface="楷体_GB2312" panose="02010609030101010101" pitchFamily="49" charset="-122"/>
              </a:rPr>
              <a:t>年</a:t>
            </a:r>
            <a:r>
              <a:rPr lang="en-US" altLang="zh-CN" sz="2400" b="1" dirty="0" smtClean="0">
                <a:solidFill>
                  <a:schemeClr val="tx2"/>
                </a:solidFill>
                <a:latin typeface="楷体_GB2312" panose="02010609030101010101" pitchFamily="49" charset="-122"/>
                <a:ea typeface="楷体_GB2312" panose="02010609030101010101" pitchFamily="49" charset="-122"/>
              </a:rPr>
              <a:t>12</a:t>
            </a:r>
            <a:r>
              <a:rPr lang="zh-CN" altLang="en-US" sz="2400" b="1" dirty="0" smtClean="0">
                <a:solidFill>
                  <a:schemeClr val="tx2"/>
                </a:solidFill>
                <a:latin typeface="楷体_GB2312" panose="02010609030101010101" pitchFamily="49" charset="-122"/>
                <a:ea typeface="楷体_GB2312" panose="02010609030101010101" pitchFamily="49" charset="-122"/>
              </a:rPr>
              <a:t>月</a:t>
            </a:r>
            <a:endParaRPr lang="zh-CN" altLang="en-US" sz="2400" b="1" dirty="0">
              <a:solidFill>
                <a:schemeClr val="tx2"/>
              </a:solidFill>
              <a:latin typeface="楷体_GB2312" panose="02010609030101010101" pitchFamily="49" charset="-122"/>
              <a:ea typeface="楷体_GB2312" panose="02010609030101010101" pitchFamily="49" charset="-122"/>
            </a:endParaRPr>
          </a:p>
        </p:txBody>
      </p:sp>
    </p:spTree>
  </p:cSld>
  <p:clrMapOvr>
    <a:masterClrMapping/>
  </p:clrMapOvr>
  <p:transition advTm="578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09700" y="1772285"/>
            <a:ext cx="691261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t>1</a:t>
            </a:r>
            <a:r>
              <a:rPr lang="zh-CN" altLang="en-US" sz="2000" b="1">
                <a:ea typeface="宋体" panose="02010600030101010101" pitchFamily="2" charset="-122"/>
              </a:rPr>
              <a:t>、汽车</a:t>
            </a:r>
            <a:r>
              <a:rPr lang="en-US" altLang="zh-CN" sz="2000" b="1">
                <a:ea typeface="宋体" panose="02010600030101010101" pitchFamily="2" charset="-122"/>
              </a:rPr>
              <a:t>4s</a:t>
            </a:r>
            <a:r>
              <a:rPr lang="zh-CN" altLang="en-US" sz="2000" b="1">
                <a:ea typeface="宋体" panose="02010600030101010101" pitchFamily="2" charset="-122"/>
              </a:rPr>
              <a:t>店，主营业务中的维修收入算不算商品销售额？</a:t>
            </a:r>
          </a:p>
        </p:txBody>
      </p:sp>
      <p:sp>
        <p:nvSpPr>
          <p:cNvPr id="3" name="圆角矩形 2"/>
          <p:cNvSpPr/>
          <p:nvPr/>
        </p:nvSpPr>
        <p:spPr>
          <a:xfrm>
            <a:off x="1403350" y="3212465"/>
            <a:ext cx="691896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b="1"/>
              <a:t>2</a:t>
            </a:r>
            <a:r>
              <a:rPr lang="zh-CN" altLang="en-US" sz="2000" b="1">
                <a:ea typeface="宋体" panose="02010600030101010101" pitchFamily="2" charset="-122"/>
              </a:rPr>
              <a:t>、汽车</a:t>
            </a:r>
            <a:r>
              <a:rPr lang="en-US" altLang="zh-CN" sz="2000" b="1">
                <a:ea typeface="宋体" panose="02010600030101010101" pitchFamily="2" charset="-122"/>
              </a:rPr>
              <a:t>4s</a:t>
            </a:r>
            <a:r>
              <a:rPr lang="zh-CN" altLang="en-US" sz="2000" b="1">
                <a:ea typeface="宋体" panose="02010600030101010101" pitchFamily="2" charset="-122"/>
              </a:rPr>
              <a:t>店，卖给机关的</a:t>
            </a:r>
            <a:r>
              <a:rPr lang="en-US" altLang="zh-CN" sz="2000" b="1">
                <a:solidFill>
                  <a:srgbClr val="FF0000"/>
                </a:solidFill>
                <a:ea typeface="宋体" panose="02010600030101010101" pitchFamily="2" charset="-122"/>
              </a:rPr>
              <a:t>10</a:t>
            </a:r>
            <a:r>
              <a:rPr lang="zh-CN" altLang="en-US" sz="2000" b="1">
                <a:ea typeface="宋体" panose="02010600030101010101" pitchFamily="2" charset="-122"/>
              </a:rPr>
              <a:t>辆公务用车和卖给出租公司的</a:t>
            </a:r>
            <a:r>
              <a:rPr lang="en-US" altLang="zh-CN" sz="2000" b="1">
                <a:solidFill>
                  <a:srgbClr val="FF0000"/>
                </a:solidFill>
                <a:ea typeface="宋体" panose="02010600030101010101" pitchFamily="2" charset="-122"/>
              </a:rPr>
              <a:t>1</a:t>
            </a:r>
            <a:r>
              <a:rPr lang="zh-CN" altLang="en-US" sz="2000" b="1">
                <a:ea typeface="宋体" panose="02010600030101010101" pitchFamily="2" charset="-122"/>
              </a:rPr>
              <a:t>辆营运车辆算批发额还是零售额？</a:t>
            </a:r>
          </a:p>
        </p:txBody>
      </p:sp>
      <p:sp>
        <p:nvSpPr>
          <p:cNvPr id="4" name="圆角矩形 3"/>
          <p:cNvSpPr/>
          <p:nvPr/>
        </p:nvSpPr>
        <p:spPr>
          <a:xfrm>
            <a:off x="1409700" y="4725035"/>
            <a:ext cx="691261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b="1"/>
              <a:t>3</a:t>
            </a:r>
            <a:r>
              <a:rPr lang="zh-CN" altLang="en-US" sz="2000" b="1">
                <a:ea typeface="宋体" panose="02010600030101010101" pitchFamily="2" charset="-122"/>
              </a:rPr>
              <a:t>、汽车</a:t>
            </a:r>
            <a:r>
              <a:rPr lang="en-US" altLang="zh-CN" sz="2000" b="1">
                <a:ea typeface="宋体" panose="02010600030101010101" pitchFamily="2" charset="-122"/>
              </a:rPr>
              <a:t>4s</a:t>
            </a:r>
            <a:r>
              <a:rPr lang="zh-CN" altLang="en-US" sz="2000" b="1">
                <a:ea typeface="宋体" panose="02010600030101010101" pitchFamily="2" charset="-122"/>
              </a:rPr>
              <a:t>店，从品牌厂家进货，已经结算货款，但车辆在途，没进库，算不算购进额和库存额？</a:t>
            </a:r>
          </a:p>
        </p:txBody>
      </p:sp>
      <p:sp>
        <p:nvSpPr>
          <p:cNvPr id="5" name="矩形 4"/>
          <p:cNvSpPr/>
          <p:nvPr/>
        </p:nvSpPr>
        <p:spPr>
          <a:xfrm>
            <a:off x="3257550" y="260350"/>
            <a:ext cx="2937510" cy="1198880"/>
          </a:xfrm>
          <a:prstGeom prst="rect">
            <a:avLst/>
          </a:prstGeom>
          <a:noFill/>
          <a:ln>
            <a:noFill/>
          </a:ln>
        </p:spPr>
        <p:txBody>
          <a:bodyPr wrap="none" rtlCol="0" anchor="t">
            <a:spAutoFit/>
          </a:bodyPr>
          <a:lstStyle/>
          <a:p>
            <a:pPr algn="ctr"/>
            <a:r>
              <a:rPr lang="zh-CN" altLang="en-US"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思考题</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文本框"/>
          <p:cNvSpPr>
            <a:spLocks noGrp="1"/>
          </p:cNvSpPr>
          <p:nvPr>
            <p:ph type="body" idx="4294967295"/>
          </p:nvPr>
        </p:nvSpPr>
        <p:spPr>
          <a:xfrm>
            <a:off x="1115616" y="1484784"/>
            <a:ext cx="7643812" cy="3500437"/>
          </a:xfrm>
          <a:prstGeom prst="rect">
            <a:avLst/>
          </a:prstGeom>
          <a:noFill/>
          <a:ln w="9525" cap="flat" cmpd="sng">
            <a:noFill/>
            <a:prstDash val="solid"/>
            <a:miter/>
          </a:ln>
        </p:spPr>
        <p:txBody>
          <a:bodyPr vert="horz" wrap="square" lIns="91440" tIns="45720" rIns="91440" bIns="45720" anchor="t" anchorCtr="0"/>
          <a:lstStyle/>
          <a:p>
            <a:pPr marL="342900" indent="-342900" algn="l">
              <a:lnSpc>
                <a:spcPct val="100000"/>
              </a:lnSpc>
              <a:spcBef>
                <a:spcPct val="20000"/>
              </a:spcBef>
              <a:spcAft>
                <a:spcPts val="0"/>
              </a:spcAft>
              <a:buNone/>
            </a:pPr>
            <a:r>
              <a:rPr lang="en-US" altLang="zh-CN" sz="3200" b="1" i="0" u="none" strike="noStrike" kern="0" cap="none" spc="0" baseline="0" dirty="0" smtClean="0">
                <a:solidFill>
                  <a:schemeClr val="tx2"/>
                </a:solidFill>
                <a:latin typeface="黑体" panose="02010609060101010101" pitchFamily="2" charset="-122"/>
                <a:ea typeface="黑体" panose="02010609060101010101" pitchFamily="2" charset="-122"/>
                <a:cs typeface="Times New Roman" panose="02020603050405020304" charset="0"/>
              </a:rPr>
              <a:t>01.</a:t>
            </a:r>
            <a:r>
              <a:rPr lang="zh-CN" altLang="en-US" sz="3200" b="1" i="0" u="none" strike="noStrike" kern="0" cap="none" spc="0" baseline="0" dirty="0" smtClean="0">
                <a:solidFill>
                  <a:schemeClr val="tx2"/>
                </a:solidFill>
                <a:latin typeface="黑体" panose="02010609060101010101" pitchFamily="2" charset="-122"/>
                <a:ea typeface="黑体" panose="02010609060101010101" pitchFamily="2" charset="-122"/>
                <a:cs typeface="Times New Roman" panose="02020603050405020304" charset="0"/>
              </a:rPr>
              <a:t>商品</a:t>
            </a:r>
            <a:r>
              <a:rPr lang="zh-CN" altLang="en-US" sz="3200" b="1" i="0" u="none" strike="noStrike" kern="0" cap="none" spc="0" baseline="0" dirty="0">
                <a:solidFill>
                  <a:schemeClr val="tx2"/>
                </a:solidFill>
                <a:latin typeface="黑体" panose="02010609060101010101" pitchFamily="2" charset="-122"/>
                <a:ea typeface="黑体" panose="02010609060101010101" pitchFamily="2" charset="-122"/>
                <a:cs typeface="Times New Roman" panose="02020603050405020304" charset="0"/>
              </a:rPr>
              <a:t>购进额</a:t>
            </a:r>
            <a:endParaRPr lang="en-US" altLang="zh-CN" sz="3200" b="1" i="0" u="none" strike="noStrike" kern="0" cap="none" spc="0" baseline="0" dirty="0">
              <a:solidFill>
                <a:schemeClr val="tx2"/>
              </a:solidFill>
              <a:latin typeface="黑体" panose="02010609060101010101" pitchFamily="2" charset="-122"/>
              <a:ea typeface="黑体" panose="02010609060101010101" pitchFamily="2" charset="-122"/>
              <a:cs typeface="Times New Roman" panose="02020603050405020304" charset="0"/>
            </a:endParaRPr>
          </a:p>
          <a:p>
            <a:pPr marL="342900" indent="-342900" algn="l">
              <a:lnSpc>
                <a:spcPct val="120000"/>
              </a:lnSpc>
              <a:spcBef>
                <a:spcPct val="20000"/>
              </a:spcBef>
              <a:spcAft>
                <a:spcPts val="0"/>
              </a:spcAft>
              <a:buNone/>
            </a:pPr>
            <a:r>
              <a:rPr lang="en-US" altLang="zh-CN" sz="2400" b="1" i="0" u="none" strike="noStrike" kern="0" cap="none" spc="0" baseline="0" dirty="0">
                <a:latin typeface="Times New Roman" panose="02020603050405020304" charset="0"/>
                <a:ea typeface="宋体" panose="02010600030101010101" pitchFamily="2" charset="-122"/>
                <a:cs typeface="Times New Roman" panose="02020603050405020304" charset="0"/>
              </a:rPr>
              <a:t>            </a:t>
            </a:r>
            <a:endParaRPr lang="en-US" altLang="zh-CN" sz="2400" b="1" i="0" u="none" strike="noStrike" kern="0" cap="none" spc="0" baseline="0" dirty="0" smtClean="0">
              <a:latin typeface="Times New Roman" panose="02020603050405020304" charset="0"/>
              <a:ea typeface="宋体" panose="02010600030101010101" pitchFamily="2" charset="-122"/>
              <a:cs typeface="Times New Roman" panose="02020603050405020304" charset="0"/>
            </a:endParaRPr>
          </a:p>
          <a:p>
            <a:pPr>
              <a:lnSpc>
                <a:spcPct val="120000"/>
              </a:lnSpc>
              <a:buNone/>
            </a:pPr>
            <a:r>
              <a:rPr lang="en-US" altLang="zh-CN" sz="2600" b="1" dirty="0" smtClean="0">
                <a:latin typeface="黑体" panose="02010609060101010101" pitchFamily="2" charset="-122"/>
                <a:ea typeface="黑体" panose="02010609060101010101" pitchFamily="2" charset="-122"/>
              </a:rPr>
              <a:t>		</a:t>
            </a:r>
            <a:r>
              <a:rPr lang="zh-CN" altLang="en-US" sz="2600" b="1" dirty="0" smtClean="0">
                <a:latin typeface="黑体" panose="02010609060101010101" pitchFamily="2" charset="-122"/>
                <a:ea typeface="黑体" panose="02010609060101010101" pitchFamily="2" charset="-122"/>
              </a:rPr>
              <a:t>指从本企业以外的单位和个人购进（包括从国外直接进口）作为转卖或加工后转卖的商品金额（含增值税）。</a:t>
            </a:r>
            <a:endParaRPr lang="en-US" altLang="zh-CN" sz="2600" b="1" dirty="0" smtClean="0">
              <a:latin typeface="黑体" panose="02010609060101010101" pitchFamily="2" charset="-122"/>
              <a:ea typeface="黑体" panose="02010609060101010101" pitchFamily="2" charset="-122"/>
            </a:endParaRPr>
          </a:p>
          <a:p>
            <a:pPr>
              <a:lnSpc>
                <a:spcPct val="120000"/>
              </a:lnSpc>
              <a:buNone/>
            </a:pPr>
            <a:r>
              <a:rPr lang="en-US" altLang="zh-CN" sz="2600" b="1" dirty="0" smtClean="0">
                <a:latin typeface="黑体" panose="02010609060101010101" pitchFamily="2" charset="-122"/>
                <a:ea typeface="黑体" panose="02010609060101010101" pitchFamily="2" charset="-122"/>
              </a:rPr>
              <a:t>		</a:t>
            </a:r>
            <a:r>
              <a:rPr lang="zh-CN" altLang="en-US" sz="2600" b="1" dirty="0" smtClean="0">
                <a:latin typeface="黑体" panose="02010609060101010101" pitchFamily="2" charset="-122"/>
                <a:ea typeface="黑体" panose="02010609060101010101" pitchFamily="2" charset="-122"/>
              </a:rPr>
              <a:t>本指标反映批发和零售业从国内外市场上购进商品的总价。</a:t>
            </a:r>
            <a:endParaRPr lang="en-US" altLang="zh-CN" sz="2600" b="1" i="0" u="none" strike="noStrike" kern="0" cap="none" spc="0" baseline="0" dirty="0">
              <a:latin typeface="黑体" panose="02010609060101010101" pitchFamily="2" charset="-122"/>
              <a:ea typeface="黑体" panose="02010609060101010101" pitchFamily="2" charset="-122"/>
              <a:cs typeface="Times New Roman" panose="02020603050405020304" charset="0"/>
            </a:endParaRPr>
          </a:p>
          <a:p>
            <a:pPr marL="342900" indent="-342900" algn="l">
              <a:lnSpc>
                <a:spcPct val="120000"/>
              </a:lnSpc>
              <a:spcBef>
                <a:spcPct val="20000"/>
              </a:spcBef>
              <a:spcAft>
                <a:spcPts val="0"/>
              </a:spcAft>
              <a:buNone/>
            </a:pPr>
            <a:r>
              <a:rPr lang="en-US" altLang="zh-CN" sz="2600" b="1" i="0" u="none" strike="noStrike" kern="0" cap="none" spc="0" baseline="0" dirty="0">
                <a:latin typeface="黑体" panose="02010609060101010101" pitchFamily="2" charset="-122"/>
                <a:ea typeface="黑体" panose="02010609060101010101" pitchFamily="2" charset="-122"/>
                <a:cs typeface="Times New Roman" panose="02020603050405020304" charset="0"/>
              </a:rPr>
              <a:t>      </a:t>
            </a:r>
            <a:endParaRPr lang="zh-CN" altLang="en-US" sz="2600" b="0" i="0" u="none" strike="noStrike" kern="0" cap="none" spc="0" baseline="0" dirty="0">
              <a:latin typeface="黑体" panose="02010609060101010101" pitchFamily="2" charset="-122"/>
              <a:ea typeface="黑体" panose="02010609060101010101" pitchFamily="2" charset="-122"/>
              <a:cs typeface="Times New Roman" panose="02020603050405020304" charset="0"/>
            </a:endParaRPr>
          </a:p>
        </p:txBody>
      </p:sp>
      <p:sp>
        <p:nvSpPr>
          <p:cNvPr id="206" name="矩形"/>
          <p:cNvSpPr/>
          <p:nvPr/>
        </p:nvSpPr>
        <p:spPr>
          <a:xfrm>
            <a:off x="3071802" y="214290"/>
            <a:ext cx="2492990" cy="646331"/>
          </a:xfrm>
          <a:prstGeom prst="rect">
            <a:avLst/>
          </a:prstGeom>
          <a:noFill/>
          <a:ln w="9525" cap="flat" cmpd="sng">
            <a:noFill/>
            <a:prstDash val="solid"/>
            <a:miter/>
          </a:ln>
        </p:spPr>
        <p:txBody>
          <a:bodyPr vert="horz" wrap="none" lIns="91440" tIns="45720" rIns="91440" bIns="45720" anchor="t" anchorCtr="0">
            <a:spAutoFit/>
          </a:bodyPr>
          <a:lstStyle/>
          <a:p>
            <a:pPr marL="0" indent="0">
              <a:lnSpc>
                <a:spcPct val="100000"/>
              </a:lnSpc>
              <a:spcBef>
                <a:spcPts val="0"/>
              </a:spcBef>
              <a:spcAft>
                <a:spcPts val="0"/>
              </a:spcAft>
              <a:buNone/>
            </a:pPr>
            <a:r>
              <a:rPr lang="en-US" altLang="zh-CN" sz="3600" smtClean="0">
                <a:latin typeface="隶书" panose="02010509060101010101" pitchFamily="49" charset="-122"/>
                <a:ea typeface="隶书" panose="02010509060101010101" pitchFamily="49" charset="-122"/>
                <a:cs typeface="Times New Roman" panose="02020603050405020304" charset="0"/>
              </a:rPr>
              <a:t>1.</a:t>
            </a:r>
            <a:r>
              <a:rPr lang="zh-CN" altLang="en-US" sz="3600" smtClean="0">
                <a:latin typeface="隶书" panose="02010509060101010101" pitchFamily="49" charset="-122"/>
                <a:ea typeface="隶书" panose="02010509060101010101" pitchFamily="49" charset="-122"/>
                <a:cs typeface="Times New Roman" panose="02020603050405020304" charset="0"/>
              </a:rPr>
              <a:t>重点指标</a:t>
            </a:r>
            <a:endParaRPr lang="zh-CN" altLang="en-US" sz="3600">
              <a:latin typeface="隶书" panose="02010509060101010101" pitchFamily="49" charset="-122"/>
              <a:ea typeface="隶书" panose="02010509060101010101" pitchFamily="49" charset="-122"/>
              <a:cs typeface="Times New Roman" panose="02020603050405020304" charset="0"/>
            </a:endParaRP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文本框"/>
          <p:cNvSpPr>
            <a:spLocks noGrp="1"/>
          </p:cNvSpPr>
          <p:nvPr>
            <p:ph type="body" idx="4294967295"/>
          </p:nvPr>
        </p:nvSpPr>
        <p:spPr>
          <a:xfrm>
            <a:off x="1312863" y="866054"/>
            <a:ext cx="7831137" cy="558800"/>
          </a:xfrm>
          <a:prstGeom prst="rect">
            <a:avLst/>
          </a:prstGeom>
          <a:noFill/>
          <a:ln w="9525" cap="flat" cmpd="sng">
            <a:noFill/>
            <a:prstDash val="solid"/>
            <a:miter/>
          </a:ln>
        </p:spPr>
        <p:txBody>
          <a:bodyPr vert="horz" wrap="square" lIns="91440" tIns="45720" rIns="91440" bIns="45720" anchor="t" anchorCtr="0"/>
          <a:lstStyle/>
          <a:p>
            <a:pPr marL="342900" indent="-342900" algn="l">
              <a:lnSpc>
                <a:spcPct val="100000"/>
              </a:lnSpc>
              <a:spcBef>
                <a:spcPct val="20000"/>
              </a:spcBef>
              <a:spcAft>
                <a:spcPts val="0"/>
              </a:spcAft>
              <a:buNone/>
            </a:pPr>
            <a:r>
              <a:rPr lang="zh-CN" altLang="en-US" sz="3200" b="1" i="0" u="none" strike="noStrike" kern="0" cap="none" spc="0" baseline="0" dirty="0">
                <a:solidFill>
                  <a:schemeClr val="tx2"/>
                </a:solidFill>
                <a:latin typeface="黑体" panose="02010609060101010101" pitchFamily="2" charset="-122"/>
                <a:ea typeface="黑体" panose="02010609060101010101" pitchFamily="2" charset="-122"/>
                <a:cs typeface="Times New Roman" panose="02020603050405020304" charset="0"/>
              </a:rPr>
              <a:t>商品购进</a:t>
            </a:r>
          </a:p>
        </p:txBody>
      </p:sp>
      <p:sp>
        <p:nvSpPr>
          <p:cNvPr id="214" name="矩形"/>
          <p:cNvSpPr/>
          <p:nvPr/>
        </p:nvSpPr>
        <p:spPr>
          <a:xfrm>
            <a:off x="899592" y="1556792"/>
            <a:ext cx="7814672" cy="5004447"/>
          </a:xfrm>
          <a:prstGeom prst="rect">
            <a:avLst/>
          </a:prstGeom>
          <a:noFill/>
          <a:ln w="9525" cap="flat" cmpd="sng">
            <a:noFill/>
            <a:prstDash val="solid"/>
            <a:miter/>
          </a:ln>
        </p:spPr>
        <p:txBody>
          <a:bodyPr vert="horz" wrap="square" lIns="91440" tIns="45720" rIns="91440" bIns="45720" anchor="t" anchorCtr="0">
            <a:spAutoFit/>
          </a:bodyPr>
          <a:lstStyle/>
          <a:p>
            <a:pPr marL="342900" indent="-342900" algn="just" eaLnBrk="0" hangingPunct="0">
              <a:lnSpc>
                <a:spcPct val="120000"/>
              </a:lnSpc>
              <a:spcBef>
                <a:spcPts val="0"/>
              </a:spcBef>
              <a:spcAft>
                <a:spcPts val="0"/>
              </a:spcAft>
              <a:buNone/>
            </a:pPr>
            <a:r>
              <a:rPr lang="en-US" altLang="zh-CN" sz="2600" b="1" i="0" u="none" strike="noStrike" kern="1200" cap="none" spc="0" baseline="0" dirty="0">
                <a:solidFill>
                  <a:schemeClr val="bg2"/>
                </a:solidFill>
                <a:latin typeface="仿宋_GB2312" panose="02010609030101010101" pitchFamily="49" charset="-122"/>
                <a:ea typeface="仿宋_GB2312" panose="02010609030101010101" pitchFamily="49" charset="-122"/>
                <a:cs typeface="Times New Roman" panose="02020603050405020304" charset="0"/>
              </a:rPr>
              <a:t>   </a:t>
            </a:r>
            <a:r>
              <a:rPr lang="zh-CN" altLang="en-US" sz="24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a:t>
            </a:r>
            <a:r>
              <a:rPr lang="en-US" altLang="zh-CN" sz="24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1</a:t>
            </a:r>
            <a:r>
              <a:rPr lang="zh-CN" altLang="en-US" sz="24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）企业为本单位自身经营用，不是作为转卖而购进的商品，如材料物资、包装物、低值易耗品、办公用品等；</a:t>
            </a:r>
            <a:endParaRPr lang="en-US" altLang="zh-CN" sz="24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endParaRPr>
          </a:p>
          <a:p>
            <a:pPr marL="342900" indent="-342900" algn="just" eaLnBrk="0" hangingPunct="0">
              <a:lnSpc>
                <a:spcPct val="120000"/>
              </a:lnSpc>
              <a:spcBef>
                <a:spcPts val="0"/>
              </a:spcBef>
              <a:spcAft>
                <a:spcPts val="0"/>
              </a:spcAft>
              <a:buNone/>
            </a:pPr>
            <a:r>
              <a:rPr lang="en-US" altLang="zh-CN" sz="24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     （2</a:t>
            </a:r>
            <a:r>
              <a:rPr lang="zh-CN" altLang="en-US" sz="24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）未通过买卖行为而收入的商品，如接受其他部门移交的商品、借入的商品、收入代其他单位保管的商品、其他单位赠送的样品、加工回收的成品等；</a:t>
            </a:r>
            <a:endParaRPr lang="en-US" altLang="zh-CN" sz="24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endParaRPr>
          </a:p>
          <a:p>
            <a:pPr marL="342900" indent="-342900" algn="just" eaLnBrk="0" hangingPunct="0">
              <a:lnSpc>
                <a:spcPct val="120000"/>
              </a:lnSpc>
              <a:spcBef>
                <a:spcPts val="0"/>
              </a:spcBef>
              <a:spcAft>
                <a:spcPts val="0"/>
              </a:spcAft>
              <a:buNone/>
            </a:pPr>
            <a:r>
              <a:rPr lang="en-US" altLang="zh-CN" sz="24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    （3</a:t>
            </a:r>
            <a:r>
              <a:rPr lang="zh-CN" altLang="en-US" sz="24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）经本单位介绍，由买卖双方直接结算，本单位只收取手续费的业务；</a:t>
            </a:r>
            <a:endParaRPr lang="en-US" altLang="zh-CN" sz="24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endParaRPr>
          </a:p>
          <a:p>
            <a:pPr marL="342900" indent="-342900" algn="just" eaLnBrk="0" hangingPunct="0">
              <a:lnSpc>
                <a:spcPct val="120000"/>
              </a:lnSpc>
              <a:spcBef>
                <a:spcPts val="0"/>
              </a:spcBef>
              <a:spcAft>
                <a:spcPts val="0"/>
              </a:spcAft>
              <a:buNone/>
            </a:pPr>
            <a:r>
              <a:rPr lang="en-US" altLang="zh-CN" sz="24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    （4</a:t>
            </a:r>
            <a:r>
              <a:rPr lang="zh-CN" altLang="en-US" sz="24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）销售退回和买方拒付货款的商品；</a:t>
            </a:r>
            <a:endParaRPr lang="en-US" altLang="zh-CN" sz="24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endParaRPr>
          </a:p>
          <a:p>
            <a:pPr marL="342900" indent="-342900" algn="just" eaLnBrk="0" hangingPunct="0">
              <a:lnSpc>
                <a:spcPct val="120000"/>
              </a:lnSpc>
              <a:spcBef>
                <a:spcPts val="0"/>
              </a:spcBef>
              <a:spcAft>
                <a:spcPts val="0"/>
              </a:spcAft>
              <a:buNone/>
            </a:pPr>
            <a:r>
              <a:rPr lang="en-US" altLang="zh-CN" sz="24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    （5</a:t>
            </a:r>
            <a:r>
              <a:rPr lang="zh-CN" altLang="en-US" sz="24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）商品溢余；</a:t>
            </a:r>
            <a:endParaRPr lang="en-US" altLang="zh-CN" sz="24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endParaRPr>
          </a:p>
          <a:p>
            <a:pPr marL="342900" indent="-342900" algn="just" eaLnBrk="0" hangingPunct="0">
              <a:lnSpc>
                <a:spcPct val="120000"/>
              </a:lnSpc>
              <a:spcBef>
                <a:spcPts val="0"/>
              </a:spcBef>
              <a:spcAft>
                <a:spcPts val="0"/>
              </a:spcAft>
              <a:buNone/>
            </a:pPr>
            <a:r>
              <a:rPr lang="en-US" altLang="zh-CN" sz="24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    （6</a:t>
            </a:r>
            <a:r>
              <a:rPr lang="zh-CN" altLang="en-US" sz="24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）期货交易商品。</a:t>
            </a:r>
          </a:p>
        </p:txBody>
      </p:sp>
      <p:sp>
        <p:nvSpPr>
          <p:cNvPr id="215" name="圆角矩形"/>
          <p:cNvSpPr/>
          <p:nvPr/>
        </p:nvSpPr>
        <p:spPr>
          <a:xfrm>
            <a:off x="3347864" y="865260"/>
            <a:ext cx="1290637" cy="560387"/>
          </a:xfrm>
          <a:prstGeom prst="roundRect">
            <a:avLst>
              <a:gd name="adj" fmla="val 0"/>
            </a:avLst>
          </a:prstGeom>
          <a:noFill/>
          <a:ln w="38100" cap="flat" cmpd="sng">
            <a:noFill/>
            <a:prstDash val="solid"/>
            <a:round/>
          </a:ln>
        </p:spPr>
        <p:txBody>
          <a:bodyPr vert="horz" wrap="none" lIns="91440" tIns="45720" rIns="91440" bIns="45720" anchor="ctr" anchorCtr="0"/>
          <a:lstStyle/>
          <a:p>
            <a:pPr algn="ctr" fontAlgn="auto">
              <a:spcBef>
                <a:spcPts val="0"/>
              </a:spcBef>
              <a:spcAft>
                <a:spcPts val="0"/>
              </a:spcAft>
            </a:pPr>
            <a:r>
              <a:rPr lang="zh-CN" altLang="en-US" sz="3000" dirty="0">
                <a:solidFill>
                  <a:srgbClr val="FF0000"/>
                </a:solidFill>
                <a:latin typeface="隶书" panose="02010509060101010101" pitchFamily="49" charset="-122"/>
                <a:ea typeface="隶书" panose="02010509060101010101" pitchFamily="49" charset="-122"/>
                <a:cs typeface="Times New Roman" panose="02020603050405020304" charset="0"/>
              </a:rPr>
              <a:t>不包括</a:t>
            </a:r>
          </a:p>
        </p:txBody>
      </p:sp>
      <p:sp>
        <p:nvSpPr>
          <p:cNvPr id="7" name="矩形"/>
          <p:cNvSpPr/>
          <p:nvPr/>
        </p:nvSpPr>
        <p:spPr>
          <a:xfrm>
            <a:off x="3071802" y="214290"/>
            <a:ext cx="2492990" cy="646331"/>
          </a:xfrm>
          <a:prstGeom prst="rect">
            <a:avLst/>
          </a:prstGeom>
          <a:noFill/>
          <a:ln w="9525" cap="flat" cmpd="sng">
            <a:noFill/>
            <a:prstDash val="solid"/>
            <a:miter/>
          </a:ln>
        </p:spPr>
        <p:txBody>
          <a:bodyPr vert="horz" wrap="none" lIns="91440" tIns="45720" rIns="91440" bIns="45720" anchor="t" anchorCtr="0">
            <a:spAutoFit/>
          </a:bodyPr>
          <a:lstStyle/>
          <a:p>
            <a:pPr marL="0" indent="0">
              <a:lnSpc>
                <a:spcPct val="100000"/>
              </a:lnSpc>
              <a:spcBef>
                <a:spcPts val="0"/>
              </a:spcBef>
              <a:spcAft>
                <a:spcPts val="0"/>
              </a:spcAft>
              <a:buNone/>
            </a:pPr>
            <a:r>
              <a:rPr lang="en-US" altLang="zh-CN" sz="3600" smtClean="0">
                <a:latin typeface="隶书" panose="02010509060101010101" pitchFamily="49" charset="-122"/>
                <a:ea typeface="隶书" panose="02010509060101010101" pitchFamily="49" charset="-122"/>
                <a:cs typeface="Times New Roman" panose="02020603050405020304" charset="0"/>
              </a:rPr>
              <a:t>1.</a:t>
            </a:r>
            <a:r>
              <a:rPr lang="zh-CN" altLang="en-US" sz="3600" smtClean="0">
                <a:latin typeface="隶书" panose="02010509060101010101" pitchFamily="49" charset="-122"/>
                <a:ea typeface="隶书" panose="02010509060101010101" pitchFamily="49" charset="-122"/>
                <a:cs typeface="Times New Roman" panose="02020603050405020304" charset="0"/>
              </a:rPr>
              <a:t>重点指标</a:t>
            </a:r>
            <a:endParaRPr lang="zh-CN" altLang="en-US" sz="3600">
              <a:latin typeface="隶书" panose="02010509060101010101" pitchFamily="49" charset="-122"/>
              <a:ea typeface="隶书" panose="02010509060101010101" pitchFamily="49" charset="-122"/>
              <a:cs typeface="Times New Roman" panose="02020603050405020304" charset="0"/>
            </a:endParaRP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187624" y="1556187"/>
            <a:ext cx="7560840" cy="106553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defTabSz="914400" rtl="0" eaLnBrk="1" fontAlgn="base" latinLnBrk="0" hangingPunct="1">
              <a:lnSpc>
                <a:spcPts val="3800"/>
              </a:lnSpc>
              <a:spcBef>
                <a:spcPct val="0"/>
              </a:spcBef>
              <a:spcAft>
                <a:spcPct val="0"/>
              </a:spcAft>
              <a:buClrTx/>
              <a:buSzTx/>
              <a:buFontTx/>
              <a:buNone/>
            </a:pPr>
            <a:r>
              <a:rPr lang="zh-CN" altLang="en-US" sz="2800" kern="0" dirty="0" smtClean="0">
                <a:latin typeface="黑体" panose="02010609060101010101" pitchFamily="2" charset="-122"/>
                <a:ea typeface="黑体" panose="02010609060101010101" pitchFamily="2" charset="-122"/>
              </a:rPr>
              <a:t>购进的各种商品，不论是否进入本单位仓库，凡是通过本企业结算货款的，都包括在内。</a:t>
            </a:r>
            <a:r>
              <a:rPr lang="zh-CN" altLang="en-US" sz="3200" kern="0" dirty="0" smtClean="0">
                <a:latin typeface="黑体" panose="02010609060101010101" pitchFamily="2" charset="-122"/>
                <a:ea typeface="黑体" panose="02010609060101010101" pitchFamily="2" charset="-122"/>
              </a:rPr>
              <a:t>  </a:t>
            </a:r>
          </a:p>
        </p:txBody>
      </p:sp>
      <p:sp>
        <p:nvSpPr>
          <p:cNvPr id="7" name="矩形"/>
          <p:cNvSpPr/>
          <p:nvPr/>
        </p:nvSpPr>
        <p:spPr>
          <a:xfrm>
            <a:off x="3071802" y="214290"/>
            <a:ext cx="2492990" cy="646331"/>
          </a:xfrm>
          <a:prstGeom prst="rect">
            <a:avLst/>
          </a:prstGeom>
          <a:noFill/>
          <a:ln w="9525" cap="flat" cmpd="sng">
            <a:noFill/>
            <a:prstDash val="solid"/>
            <a:miter/>
          </a:ln>
        </p:spPr>
        <p:txBody>
          <a:bodyPr vert="horz" wrap="none" lIns="91440" tIns="45720" rIns="91440" bIns="45720" anchor="t" anchorCtr="0">
            <a:spAutoFit/>
          </a:bodyPr>
          <a:lstStyle/>
          <a:p>
            <a:pPr marL="0" indent="0">
              <a:lnSpc>
                <a:spcPct val="100000"/>
              </a:lnSpc>
              <a:spcBef>
                <a:spcPts val="0"/>
              </a:spcBef>
              <a:spcAft>
                <a:spcPts val="0"/>
              </a:spcAft>
              <a:buNone/>
            </a:pPr>
            <a:r>
              <a:rPr lang="en-US" altLang="zh-CN" sz="3600" smtClean="0">
                <a:latin typeface="隶书" panose="02010509060101010101" pitchFamily="49" charset="-122"/>
                <a:ea typeface="隶书" panose="02010509060101010101" pitchFamily="49" charset="-122"/>
                <a:cs typeface="Times New Roman" panose="02020603050405020304" charset="0"/>
              </a:rPr>
              <a:t>1.</a:t>
            </a:r>
            <a:r>
              <a:rPr lang="zh-CN" altLang="en-US" sz="3600" smtClean="0">
                <a:latin typeface="隶书" panose="02010509060101010101" pitchFamily="49" charset="-122"/>
                <a:ea typeface="隶书" panose="02010509060101010101" pitchFamily="49" charset="-122"/>
                <a:cs typeface="Times New Roman" panose="02020603050405020304" charset="0"/>
              </a:rPr>
              <a:t>重点指标</a:t>
            </a:r>
            <a:endParaRPr lang="zh-CN" altLang="en-US" sz="3600">
              <a:latin typeface="隶书" panose="02010509060101010101" pitchFamily="49" charset="-122"/>
              <a:ea typeface="隶书" panose="02010509060101010101" pitchFamily="49" charset="-122"/>
              <a:cs typeface="Times New Roman" panose="02020603050405020304" charset="0"/>
            </a:endParaRPr>
          </a:p>
        </p:txBody>
      </p:sp>
      <p:sp>
        <p:nvSpPr>
          <p:cNvPr id="9" name="矩形 8"/>
          <p:cNvSpPr/>
          <p:nvPr/>
        </p:nvSpPr>
        <p:spPr>
          <a:xfrm>
            <a:off x="1114981" y="2607062"/>
            <a:ext cx="7775129" cy="2604770"/>
          </a:xfrm>
          <a:prstGeom prst="rect">
            <a:avLst/>
          </a:prstGeom>
        </p:spPr>
        <p:txBody>
          <a:bodyPr wrap="square">
            <a:spAutoFit/>
          </a:bodyPr>
          <a:lstStyle/>
          <a:p>
            <a:pPr>
              <a:lnSpc>
                <a:spcPts val="2800"/>
              </a:lnSpc>
              <a:defRPr/>
            </a:pPr>
            <a:endParaRPr lang="en-US" altLang="zh-CN" sz="2800" kern="0" dirty="0" smtClean="0">
              <a:solidFill>
                <a:schemeClr val="tx2"/>
              </a:solidFill>
              <a:latin typeface="黑体" panose="02010609060101010101" pitchFamily="2" charset="-122"/>
              <a:ea typeface="黑体" panose="02010609060101010101" pitchFamily="2" charset="-122"/>
            </a:endParaRPr>
          </a:p>
          <a:p>
            <a:pPr>
              <a:lnSpc>
                <a:spcPts val="2800"/>
              </a:lnSpc>
              <a:defRPr/>
            </a:pPr>
            <a:endParaRPr lang="en-US" altLang="zh-CN" sz="2800" kern="0" dirty="0" smtClean="0">
              <a:latin typeface="黑体" panose="02010609060101010101" pitchFamily="2" charset="-122"/>
              <a:ea typeface="黑体" panose="02010609060101010101" pitchFamily="2" charset="-122"/>
            </a:endParaRPr>
          </a:p>
          <a:p>
            <a:pPr>
              <a:lnSpc>
                <a:spcPts val="2800"/>
              </a:lnSpc>
              <a:defRPr/>
            </a:pPr>
            <a:r>
              <a:rPr lang="zh-CN" altLang="en-US" sz="2800" kern="0" dirty="0" smtClean="0">
                <a:latin typeface="黑体" panose="02010609060101010101" pitchFamily="2" charset="-122"/>
                <a:ea typeface="黑体" panose="02010609060101010101" pitchFamily="2" charset="-122"/>
              </a:rPr>
              <a:t>企业</a:t>
            </a:r>
            <a:r>
              <a:rPr lang="zh-CN" altLang="en-US" sz="2800" kern="0" dirty="0">
                <a:latin typeface="黑体" panose="02010609060101010101" pitchFamily="2" charset="-122"/>
                <a:ea typeface="黑体" panose="02010609060101010101" pitchFamily="2" charset="-122"/>
              </a:rPr>
              <a:t>购进商品发生的购进折扣、退回和折让，及购进商品发生的经确认的索赔收入，冲减商品购进金额</a:t>
            </a:r>
            <a:r>
              <a:rPr lang="zh-CN" altLang="en-US" sz="2800" kern="0" dirty="0" smtClean="0">
                <a:latin typeface="黑体" panose="02010609060101010101" pitchFamily="2" charset="-122"/>
                <a:ea typeface="黑体" panose="02010609060101010101" pitchFamily="2" charset="-122"/>
              </a:rPr>
              <a:t>。</a:t>
            </a:r>
            <a:endParaRPr lang="en-US" altLang="zh-CN" sz="2800" kern="0" dirty="0" smtClean="0">
              <a:latin typeface="黑体" panose="02010609060101010101" pitchFamily="2" charset="-122"/>
              <a:ea typeface="黑体" panose="02010609060101010101" pitchFamily="2" charset="-122"/>
            </a:endParaRPr>
          </a:p>
          <a:p>
            <a:pPr>
              <a:lnSpc>
                <a:spcPts val="2800"/>
              </a:lnSpc>
              <a:defRPr/>
            </a:pPr>
            <a:endParaRPr lang="en-US" altLang="zh-CN" sz="2200" kern="0" dirty="0">
              <a:latin typeface="黑体" panose="02010609060101010101" pitchFamily="2" charset="-122"/>
              <a:ea typeface="黑体" panose="02010609060101010101" pitchFamily="2" charset="-122"/>
            </a:endParaRPr>
          </a:p>
          <a:p>
            <a:pPr>
              <a:lnSpc>
                <a:spcPts val="2800"/>
              </a:lnSpc>
              <a:defRPr/>
            </a:pPr>
            <a:r>
              <a:rPr lang="en-US" altLang="zh-CN" sz="2200" kern="0" dirty="0">
                <a:solidFill>
                  <a:srgbClr val="00B050"/>
                </a:solidFill>
                <a:latin typeface="黑体" panose="02010609060101010101" pitchFamily="2" charset="-122"/>
                <a:ea typeface="黑体" panose="02010609060101010101" pitchFamily="2" charset="-122"/>
              </a:rPr>
              <a:t>    </a:t>
            </a:r>
            <a:endParaRPr lang="zh-CN" altLang="en-US" sz="2200" kern="0" dirty="0">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文本框"/>
          <p:cNvSpPr>
            <a:spLocks noGrp="1"/>
          </p:cNvSpPr>
          <p:nvPr>
            <p:ph type="body" idx="4294967295"/>
          </p:nvPr>
        </p:nvSpPr>
        <p:spPr>
          <a:xfrm>
            <a:off x="1140622" y="1409714"/>
            <a:ext cx="7720012" cy="3802063"/>
          </a:xfrm>
          <a:prstGeom prst="rect">
            <a:avLst/>
          </a:prstGeom>
          <a:noFill/>
          <a:ln w="9525" cap="flat" cmpd="sng">
            <a:noFill/>
            <a:prstDash val="solid"/>
            <a:miter/>
          </a:ln>
        </p:spPr>
        <p:txBody>
          <a:bodyPr vert="horz" wrap="square" lIns="91440" tIns="45720" rIns="91440" bIns="45720" anchor="t" anchorCtr="0"/>
          <a:lstStyle/>
          <a:p>
            <a:pPr marL="342900" indent="-342900" algn="l">
              <a:lnSpc>
                <a:spcPct val="100000"/>
              </a:lnSpc>
              <a:spcBef>
                <a:spcPct val="20000"/>
              </a:spcBef>
              <a:spcAft>
                <a:spcPts val="0"/>
              </a:spcAft>
              <a:buNone/>
            </a:pPr>
            <a:r>
              <a:rPr lang="en-US" altLang="zh-CN" b="1" i="0" u="none" strike="noStrike" kern="0" cap="none" spc="0" baseline="0" dirty="0" smtClean="0">
                <a:solidFill>
                  <a:schemeClr val="tx2"/>
                </a:solidFill>
                <a:latin typeface="黑体" panose="02010609060101010101" pitchFamily="2" charset="-122"/>
                <a:ea typeface="黑体" panose="02010609060101010101" pitchFamily="2" charset="-122"/>
                <a:cs typeface="Times New Roman" panose="02020603050405020304" charset="0"/>
              </a:rPr>
              <a:t>02.</a:t>
            </a:r>
            <a:r>
              <a:rPr lang="zh-CN" altLang="en-US" b="1" i="0" u="none" strike="noStrike" kern="0" cap="none" spc="0" baseline="0" dirty="0" smtClean="0">
                <a:solidFill>
                  <a:schemeClr val="tx2"/>
                </a:solidFill>
                <a:latin typeface="黑体" panose="02010609060101010101" pitchFamily="2" charset="-122"/>
                <a:ea typeface="黑体" panose="02010609060101010101" pitchFamily="2" charset="-122"/>
                <a:cs typeface="Times New Roman" panose="02020603050405020304" charset="0"/>
              </a:rPr>
              <a:t>进口</a:t>
            </a:r>
            <a:endParaRPr lang="en-US" altLang="zh-CN" b="0" i="0" u="none" strike="noStrike" kern="0" cap="none" spc="0" baseline="0" dirty="0">
              <a:solidFill>
                <a:schemeClr val="tx2"/>
              </a:solidFill>
              <a:cs typeface="Times New Roman" panose="02020603050405020304" charset="0"/>
            </a:endParaRPr>
          </a:p>
          <a:p>
            <a:pPr marL="342900" indent="-342900" algn="l">
              <a:lnSpc>
                <a:spcPts val="4800"/>
              </a:lnSpc>
              <a:spcBef>
                <a:spcPct val="20000"/>
              </a:spcBef>
              <a:spcAft>
                <a:spcPts val="0"/>
              </a:spcAft>
              <a:buNone/>
            </a:pPr>
            <a:r>
              <a:rPr lang="en-US" altLang="zh-CN" sz="3600" b="0" i="0" u="none" strike="noStrike" kern="0" cap="none" spc="0" baseline="0" dirty="0">
                <a:solidFill>
                  <a:srgbClr val="FFFFFF"/>
                </a:solidFill>
                <a:latin typeface="黑体" panose="02010609060101010101" pitchFamily="2" charset="-122"/>
                <a:ea typeface="黑体" panose="02010609060101010101" pitchFamily="2" charset="-122"/>
                <a:cs typeface="Times New Roman" panose="02020603050405020304" charset="0"/>
              </a:rPr>
              <a:t>    </a:t>
            </a:r>
            <a:r>
              <a:rPr lang="zh-CN" altLang="en-US" sz="2800" dirty="0">
                <a:latin typeface="黑体" panose="02010609060101010101" pitchFamily="2" charset="-122"/>
                <a:ea typeface="黑体" panose="02010609060101010101" pitchFamily="2" charset="-122"/>
              </a:rPr>
              <a:t>指直接从国外进口或委托外贸企业代理进口的商品金额。</a:t>
            </a:r>
            <a:endParaRPr lang="en-US" altLang="zh-CN" sz="2800" dirty="0">
              <a:latin typeface="黑体" panose="02010609060101010101" pitchFamily="2" charset="-122"/>
              <a:ea typeface="黑体" panose="02010609060101010101" pitchFamily="2" charset="-122"/>
            </a:endParaRPr>
          </a:p>
          <a:p>
            <a:pPr marL="342900" indent="-342900" algn="l">
              <a:lnSpc>
                <a:spcPts val="3500"/>
              </a:lnSpc>
              <a:spcBef>
                <a:spcPct val="20000"/>
              </a:spcBef>
              <a:spcAft>
                <a:spcPts val="0"/>
              </a:spcAft>
              <a:buNone/>
            </a:pPr>
            <a:r>
              <a:rPr lang="en-US" altLang="zh-CN" sz="2600" b="0" i="0" u="none" strike="noStrike" kern="0" cap="none" spc="0" baseline="0" dirty="0">
                <a:solidFill>
                  <a:srgbClr val="FFFFFF"/>
                </a:solidFill>
                <a:latin typeface="黑体" panose="02010609060101010101" pitchFamily="2" charset="-122"/>
                <a:ea typeface="黑体" panose="02010609060101010101" pitchFamily="2" charset="-122"/>
                <a:cs typeface="Times New Roman" panose="02020603050405020304" charset="0"/>
              </a:rPr>
              <a:t>     </a:t>
            </a:r>
            <a:r>
              <a:rPr lang="zh-CN" altLang="en-US" sz="2600" b="0" i="0" u="none" strike="noStrike" kern="0" cap="none" spc="0" baseline="0" dirty="0">
                <a:solidFill>
                  <a:srgbClr val="FF0000"/>
                </a:solidFill>
                <a:latin typeface="黑体" panose="02010609060101010101" pitchFamily="2" charset="-122"/>
                <a:ea typeface="黑体" panose="02010609060101010101" pitchFamily="2" charset="-122"/>
                <a:cs typeface="Times New Roman" panose="02020603050405020304" charset="0"/>
              </a:rPr>
              <a:t>不包括：</a:t>
            </a:r>
            <a:r>
              <a:rPr lang="zh-CN" altLang="en-US" sz="2600" b="0" i="0" u="none" strike="noStrike" kern="0" cap="none" spc="0" baseline="0" dirty="0">
                <a:latin typeface="黑体" panose="02010609060101010101" pitchFamily="2" charset="-122"/>
                <a:ea typeface="黑体" panose="02010609060101010101" pitchFamily="2" charset="-122"/>
                <a:cs typeface="Times New Roman" panose="02020603050405020304" charset="0"/>
              </a:rPr>
              <a:t>从国内有关单位购进的进口商品。</a:t>
            </a:r>
            <a:endParaRPr lang="en-US" altLang="zh-CN" sz="2600" b="0" i="0" u="none" strike="noStrike" kern="0" cap="none" spc="0" baseline="0" dirty="0">
              <a:latin typeface="黑体" panose="02010609060101010101" pitchFamily="2" charset="-122"/>
              <a:ea typeface="黑体" panose="02010609060101010101" pitchFamily="2" charset="-122"/>
              <a:cs typeface="Times New Roman" panose="02020603050405020304" charset="0"/>
            </a:endParaRPr>
          </a:p>
          <a:p>
            <a:pPr marL="342900" indent="-342900" algn="l">
              <a:lnSpc>
                <a:spcPct val="100000"/>
              </a:lnSpc>
              <a:spcBef>
                <a:spcPct val="20000"/>
              </a:spcBef>
              <a:spcAft>
                <a:spcPts val="0"/>
              </a:spcAft>
              <a:buNone/>
            </a:pPr>
            <a:endParaRPr lang="en-US" altLang="zh-CN" sz="3200" b="1" i="0" u="none" strike="noStrike" kern="0" cap="none" spc="0" baseline="0" dirty="0">
              <a:solidFill>
                <a:srgbClr val="FF0000"/>
              </a:solidFill>
              <a:latin typeface="黑体" panose="02010609060101010101" pitchFamily="2" charset="-122"/>
              <a:ea typeface="黑体" panose="02010609060101010101" pitchFamily="2" charset="-122"/>
              <a:cs typeface="Times New Roman" panose="02020603050405020304" charset="0"/>
            </a:endParaRPr>
          </a:p>
          <a:p>
            <a:pPr marL="342900" indent="-342900" algn="l">
              <a:lnSpc>
                <a:spcPct val="100000"/>
              </a:lnSpc>
              <a:spcBef>
                <a:spcPct val="20000"/>
              </a:spcBef>
              <a:spcAft>
                <a:spcPts val="0"/>
              </a:spcAft>
              <a:buNone/>
            </a:pPr>
            <a:endParaRPr lang="en-US" altLang="zh-CN" sz="3200" b="1" i="0" u="none" strike="noStrike" kern="0" cap="none" spc="0" baseline="0" dirty="0">
              <a:solidFill>
                <a:srgbClr val="FF0000"/>
              </a:solidFill>
              <a:latin typeface="黑体" panose="02010609060101010101" pitchFamily="2" charset="-122"/>
              <a:ea typeface="黑体" panose="02010609060101010101" pitchFamily="2" charset="-122"/>
              <a:cs typeface="Times New Roman" panose="02020603050405020304" charset="0"/>
            </a:endParaRPr>
          </a:p>
        </p:txBody>
      </p:sp>
      <p:sp>
        <p:nvSpPr>
          <p:cNvPr id="220" name="圆角矩形"/>
          <p:cNvSpPr/>
          <p:nvPr/>
        </p:nvSpPr>
        <p:spPr>
          <a:xfrm>
            <a:off x="1500166" y="3929066"/>
            <a:ext cx="7000924" cy="1282711"/>
          </a:xfrm>
          <a:prstGeom prst="roundRect">
            <a:avLst>
              <a:gd name="adj" fmla="val 8393"/>
            </a:avLst>
          </a:prstGeom>
          <a:solidFill>
            <a:schemeClr val="tx2">
              <a:lumMod val="20000"/>
              <a:lumOff val="80000"/>
            </a:schemeClr>
          </a:solidFill>
          <a:ln w="9525" cap="flat" cmpd="sng">
            <a:solidFill>
              <a:srgbClr val="FFFFFF"/>
            </a:solidFill>
            <a:prstDash val="solid"/>
            <a:round/>
          </a:ln>
        </p:spPr>
        <p:txBody>
          <a:bodyPr vert="horz" wrap="none" lIns="91440" tIns="45720" rIns="91440" bIns="45720" anchor="ctr" anchorCtr="0"/>
          <a:lstStyle/>
          <a:p>
            <a:pPr marL="0" lvl="1" indent="0" algn="l">
              <a:lnSpc>
                <a:spcPct val="150000"/>
              </a:lnSpc>
              <a:spcBef>
                <a:spcPts val="0"/>
              </a:spcBef>
              <a:spcAft>
                <a:spcPts val="0"/>
              </a:spcAft>
              <a:buNone/>
            </a:pPr>
            <a:r>
              <a:rPr lang="en-US" altLang="zh-CN" sz="2200" b="1" i="0" u="none" strike="noStrike" kern="1200" cap="none" spc="0" baseline="0" dirty="0">
                <a:solidFill>
                  <a:schemeClr val="bg2"/>
                </a:solidFill>
                <a:latin typeface="仿宋_GB2312" panose="02010609030101010101" pitchFamily="49" charset="-122"/>
                <a:ea typeface="仿宋_GB2312" panose="02010609030101010101" pitchFamily="49" charset="-122"/>
                <a:cs typeface="Times New Roman" panose="02020603050405020304" charset="0"/>
              </a:rPr>
              <a:t>   </a:t>
            </a:r>
            <a:r>
              <a:rPr lang="en-US" altLang="zh-CN" sz="2600" i="0" u="none" strike="noStrike" kern="1200" cap="none" spc="0" baseline="0" dirty="0">
                <a:solidFill>
                  <a:schemeClr val="bg2"/>
                </a:solidFill>
                <a:latin typeface="黑体" panose="02010609060101010101" pitchFamily="2" charset="-122"/>
                <a:ea typeface="黑体" panose="02010609060101010101" pitchFamily="2" charset="-122"/>
                <a:cs typeface="Times New Roman" panose="02020603050405020304" charset="0"/>
              </a:rPr>
              <a:t>对外贸易企业只统计自主经营进口的商品</a:t>
            </a:r>
            <a:r>
              <a:rPr lang="en-US" altLang="zh-CN" sz="2600" i="0" u="none" strike="noStrike" kern="1200" cap="none" spc="0" baseline="0" dirty="0" smtClean="0">
                <a:solidFill>
                  <a:schemeClr val="bg2"/>
                </a:solidFill>
                <a:latin typeface="黑体" panose="02010609060101010101" pitchFamily="2" charset="-122"/>
                <a:ea typeface="黑体" panose="02010609060101010101" pitchFamily="2" charset="-122"/>
                <a:cs typeface="Times New Roman" panose="02020603050405020304" charset="0"/>
              </a:rPr>
              <a:t>，</a:t>
            </a:r>
          </a:p>
          <a:p>
            <a:pPr marL="0" lvl="1" indent="0" algn="l">
              <a:lnSpc>
                <a:spcPct val="150000"/>
              </a:lnSpc>
              <a:spcBef>
                <a:spcPts val="0"/>
              </a:spcBef>
              <a:spcAft>
                <a:spcPts val="0"/>
              </a:spcAft>
              <a:buNone/>
            </a:pPr>
            <a:r>
              <a:rPr lang="en-US" altLang="zh-CN" sz="2600" i="0" u="none" strike="noStrike" kern="1200" cap="none" spc="0" baseline="0" dirty="0" err="1" smtClean="0">
                <a:solidFill>
                  <a:schemeClr val="bg2"/>
                </a:solidFill>
                <a:latin typeface="黑体" panose="02010609060101010101" pitchFamily="2" charset="-122"/>
                <a:ea typeface="黑体" panose="02010609060101010101" pitchFamily="2" charset="-122"/>
                <a:cs typeface="Times New Roman" panose="02020603050405020304" charset="0"/>
              </a:rPr>
              <a:t>不统计</a:t>
            </a:r>
            <a:r>
              <a:rPr lang="zh-CN" altLang="en-US" sz="2600" i="0" u="none" strike="noStrike" kern="1200" cap="none" spc="0" baseline="0" dirty="0" smtClean="0">
                <a:solidFill>
                  <a:schemeClr val="bg2"/>
                </a:solidFill>
                <a:latin typeface="黑体" panose="02010609060101010101" pitchFamily="2" charset="-122"/>
                <a:ea typeface="黑体" panose="02010609060101010101" pitchFamily="2" charset="-122"/>
                <a:cs typeface="Times New Roman" panose="02020603050405020304" charset="0"/>
              </a:rPr>
              <a:t>受托</a:t>
            </a:r>
            <a:r>
              <a:rPr lang="zh-CN" altLang="en-US" sz="2600" i="0" u="none" strike="noStrike" kern="1200" cap="none" spc="0" baseline="0" dirty="0">
                <a:solidFill>
                  <a:schemeClr val="bg2"/>
                </a:solidFill>
                <a:latin typeface="黑体" panose="02010609060101010101" pitchFamily="2" charset="-122"/>
                <a:ea typeface="黑体" panose="02010609060101010101" pitchFamily="2" charset="-122"/>
                <a:cs typeface="Times New Roman" panose="02020603050405020304" charset="0"/>
              </a:rPr>
              <a:t>代理进口的商品。</a:t>
            </a:r>
          </a:p>
        </p:txBody>
      </p:sp>
      <p:sp>
        <p:nvSpPr>
          <p:cNvPr id="5" name="矩形"/>
          <p:cNvSpPr/>
          <p:nvPr/>
        </p:nvSpPr>
        <p:spPr>
          <a:xfrm>
            <a:off x="3071802" y="214290"/>
            <a:ext cx="2492990" cy="646331"/>
          </a:xfrm>
          <a:prstGeom prst="rect">
            <a:avLst/>
          </a:prstGeom>
          <a:noFill/>
          <a:ln w="9525" cap="flat" cmpd="sng">
            <a:noFill/>
            <a:prstDash val="solid"/>
            <a:miter/>
          </a:ln>
        </p:spPr>
        <p:txBody>
          <a:bodyPr vert="horz" wrap="none" lIns="91440" tIns="45720" rIns="91440" bIns="45720" anchor="t" anchorCtr="0">
            <a:spAutoFit/>
          </a:bodyPr>
          <a:lstStyle/>
          <a:p>
            <a:pPr marL="0" indent="0">
              <a:lnSpc>
                <a:spcPct val="100000"/>
              </a:lnSpc>
              <a:spcBef>
                <a:spcPts val="0"/>
              </a:spcBef>
              <a:spcAft>
                <a:spcPts val="0"/>
              </a:spcAft>
              <a:buNone/>
            </a:pPr>
            <a:r>
              <a:rPr lang="en-US" altLang="zh-CN" sz="3600" smtClean="0">
                <a:latin typeface="隶书" panose="02010509060101010101" pitchFamily="49" charset="-122"/>
                <a:ea typeface="隶书" panose="02010509060101010101" pitchFamily="49" charset="-122"/>
                <a:cs typeface="Times New Roman" panose="02020603050405020304" charset="0"/>
              </a:rPr>
              <a:t>1.</a:t>
            </a:r>
            <a:r>
              <a:rPr lang="zh-CN" altLang="en-US" sz="3600" smtClean="0">
                <a:latin typeface="隶书" panose="02010509060101010101" pitchFamily="49" charset="-122"/>
                <a:ea typeface="隶书" panose="02010509060101010101" pitchFamily="49" charset="-122"/>
                <a:cs typeface="Times New Roman" panose="02020603050405020304" charset="0"/>
              </a:rPr>
              <a:t>重点指标</a:t>
            </a:r>
            <a:endParaRPr lang="zh-CN" altLang="en-US" sz="3600">
              <a:latin typeface="隶书" panose="02010509060101010101" pitchFamily="49" charset="-122"/>
              <a:ea typeface="隶书" panose="02010509060101010101" pitchFamily="49" charset="-122"/>
              <a:cs typeface="Times New Roman" panose="02020603050405020304" charset="0"/>
            </a:endParaRP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1196752"/>
            <a:ext cx="7143800" cy="2246769"/>
          </a:xfrm>
          <a:prstGeom prst="rect">
            <a:avLst/>
          </a:prstGeom>
        </p:spPr>
        <p:txBody>
          <a:bodyPr wrap="square">
            <a:spAutoFit/>
          </a:bodyPr>
          <a:lstStyle/>
          <a:p>
            <a:pPr marL="342900" indent="-342900" eaLnBrk="0" hangingPunct="0">
              <a:spcBef>
                <a:spcPct val="20000"/>
              </a:spcBef>
              <a:spcAft>
                <a:spcPts val="0"/>
              </a:spcAft>
            </a:pPr>
            <a:r>
              <a:rPr lang="en-US" altLang="zh-CN" sz="3200" b="1" kern="0" dirty="0" smtClean="0">
                <a:solidFill>
                  <a:schemeClr val="tx2"/>
                </a:solidFill>
                <a:latin typeface="黑体" panose="02010609060101010101" pitchFamily="2" charset="-122"/>
                <a:ea typeface="黑体" panose="02010609060101010101" pitchFamily="2" charset="-122"/>
                <a:cs typeface="Times New Roman" panose="02020603050405020304" charset="0"/>
              </a:rPr>
              <a:t>BJ01.</a:t>
            </a:r>
            <a:r>
              <a:rPr lang="zh-CN" altLang="en-US" sz="3200" b="1" kern="0" dirty="0" smtClean="0">
                <a:solidFill>
                  <a:schemeClr val="tx2"/>
                </a:solidFill>
                <a:latin typeface="黑体" panose="02010609060101010101" pitchFamily="2" charset="-122"/>
                <a:ea typeface="黑体" panose="02010609060101010101" pitchFamily="2" charset="-122"/>
                <a:cs typeface="Times New Roman" panose="02020603050405020304" charset="0"/>
              </a:rPr>
              <a:t>商品购进额 其中：京津冀地区</a:t>
            </a:r>
            <a:endParaRPr lang="en-US" altLang="zh-CN" sz="3200" b="1" kern="0" dirty="0" smtClean="0">
              <a:solidFill>
                <a:schemeClr val="tx2"/>
              </a:solidFill>
              <a:latin typeface="黑体" panose="02010609060101010101" pitchFamily="2" charset="-122"/>
              <a:ea typeface="黑体" panose="02010609060101010101" pitchFamily="2" charset="-122"/>
              <a:cs typeface="Times New Roman" panose="02020603050405020304" charset="0"/>
            </a:endParaRPr>
          </a:p>
          <a:p>
            <a:endParaRPr lang="en-US" altLang="zh-CN" sz="2400" dirty="0" smtClean="0">
              <a:latin typeface="黑体" panose="02010609060101010101" pitchFamily="2" charset="-122"/>
              <a:ea typeface="黑体" panose="02010609060101010101" pitchFamily="2" charset="-122"/>
            </a:endParaRPr>
          </a:p>
          <a:p>
            <a:pPr>
              <a:lnSpc>
                <a:spcPct val="150000"/>
              </a:lnSpc>
            </a:pPr>
            <a:r>
              <a:rPr lang="zh-CN" altLang="en-US" sz="2400" dirty="0" smtClean="0">
                <a:solidFill>
                  <a:schemeClr val="accent1">
                    <a:lumMod val="75000"/>
                  </a:schemeClr>
                </a:solidFill>
                <a:latin typeface="黑体" panose="02010609060101010101" pitchFamily="2" charset="-122"/>
                <a:ea typeface="黑体" panose="02010609060101010101" pitchFamily="2" charset="-122"/>
              </a:rPr>
              <a:t>    </a:t>
            </a:r>
            <a:r>
              <a:rPr lang="zh-CN" altLang="en-US" sz="2800" dirty="0" smtClean="0">
                <a:latin typeface="黑体" panose="02010609060101010101" pitchFamily="2" charset="-122"/>
                <a:ea typeface="黑体" panose="02010609060101010101" pitchFamily="2" charset="-122"/>
              </a:rPr>
              <a:t>指从京津冀地区单位和个人购进作为转卖或加工后转卖的商品金额（含增值税）。</a:t>
            </a:r>
            <a:endParaRPr lang="zh-CN" altLang="en-US"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文本框"/>
          <p:cNvSpPr>
            <a:spLocks noGrp="1"/>
          </p:cNvSpPr>
          <p:nvPr>
            <p:ph type="body" idx="4294967295"/>
          </p:nvPr>
        </p:nvSpPr>
        <p:spPr>
          <a:xfrm>
            <a:off x="1214414" y="1071546"/>
            <a:ext cx="7362825" cy="3941630"/>
          </a:xfrm>
          <a:prstGeom prst="rect">
            <a:avLst/>
          </a:prstGeom>
          <a:noFill/>
          <a:ln w="9525" cap="flat" cmpd="sng">
            <a:noFill/>
            <a:prstDash val="solid"/>
            <a:miter/>
          </a:ln>
        </p:spPr>
        <p:txBody>
          <a:bodyPr vert="horz" wrap="square" lIns="91440" tIns="45720" rIns="91440" bIns="45720" anchor="t" anchorCtr="0"/>
          <a:lstStyle/>
          <a:p>
            <a:pPr marL="342900" indent="-342900" algn="just">
              <a:lnSpc>
                <a:spcPct val="100000"/>
              </a:lnSpc>
              <a:spcBef>
                <a:spcPct val="20000"/>
              </a:spcBef>
              <a:spcAft>
                <a:spcPts val="0"/>
              </a:spcAft>
              <a:buNone/>
            </a:pPr>
            <a:r>
              <a:rPr lang="en-US" altLang="zh-CN" sz="3200" b="1" i="0" u="none" strike="noStrike" kern="0" cap="none" spc="0" baseline="0" dirty="0" smtClean="0">
                <a:solidFill>
                  <a:schemeClr val="tx2"/>
                </a:solidFill>
                <a:latin typeface="黑体" panose="02010609060101010101" pitchFamily="2" charset="-122"/>
                <a:ea typeface="黑体" panose="02010609060101010101" pitchFamily="2" charset="-122"/>
                <a:cs typeface="Times New Roman" panose="02020603050405020304" charset="0"/>
              </a:rPr>
              <a:t>03.</a:t>
            </a:r>
            <a:r>
              <a:rPr lang="zh-CN" altLang="en-US" sz="3200" b="1" i="0" u="none" strike="noStrike" kern="0" cap="none" spc="0" baseline="0" dirty="0" smtClean="0">
                <a:solidFill>
                  <a:schemeClr val="tx2"/>
                </a:solidFill>
                <a:latin typeface="黑体" panose="02010609060101010101" pitchFamily="2" charset="-122"/>
                <a:ea typeface="黑体" panose="02010609060101010101" pitchFamily="2" charset="-122"/>
                <a:cs typeface="Times New Roman" panose="02020603050405020304" charset="0"/>
              </a:rPr>
              <a:t>商品</a:t>
            </a:r>
            <a:r>
              <a:rPr lang="zh-CN" altLang="en-US" sz="3200" b="1" i="0" u="none" strike="noStrike" kern="0" cap="none" spc="0" baseline="0" dirty="0">
                <a:solidFill>
                  <a:schemeClr val="tx2"/>
                </a:solidFill>
                <a:latin typeface="黑体" panose="02010609060101010101" pitchFamily="2" charset="-122"/>
                <a:ea typeface="黑体" panose="02010609060101010101" pitchFamily="2" charset="-122"/>
                <a:cs typeface="Times New Roman" panose="02020603050405020304" charset="0"/>
              </a:rPr>
              <a:t>销售额  </a:t>
            </a:r>
            <a:endParaRPr lang="en-US" altLang="zh-CN" sz="3200" b="1" i="0" u="none" strike="noStrike" kern="0" cap="none" spc="0" baseline="0" dirty="0">
              <a:solidFill>
                <a:schemeClr val="tx2"/>
              </a:solidFill>
              <a:latin typeface="黑体" panose="02010609060101010101" pitchFamily="2" charset="-122"/>
              <a:ea typeface="黑体" panose="02010609060101010101" pitchFamily="2" charset="-122"/>
              <a:cs typeface="Times New Roman" panose="02020603050405020304" charset="0"/>
            </a:endParaRPr>
          </a:p>
          <a:p>
            <a:pPr marL="342900" indent="-342900" algn="just">
              <a:lnSpc>
                <a:spcPts val="3500"/>
              </a:lnSpc>
              <a:spcBef>
                <a:spcPct val="20000"/>
              </a:spcBef>
              <a:spcAft>
                <a:spcPts val="0"/>
              </a:spcAft>
              <a:buNone/>
            </a:pPr>
            <a:r>
              <a:rPr lang="en-US" altLang="zh-CN" sz="2400" b="0" i="0" u="none" strike="noStrike" kern="0" cap="none" spc="0" baseline="0" dirty="0">
                <a:solidFill>
                  <a:srgbClr val="FFFFFF"/>
                </a:solidFill>
                <a:latin typeface="黑体" panose="02010609060101010101" pitchFamily="2" charset="-122"/>
                <a:ea typeface="黑体" panose="02010609060101010101" pitchFamily="2" charset="-122"/>
                <a:cs typeface="Times New Roman" panose="02020603050405020304" charset="0"/>
              </a:rPr>
              <a:t>      </a:t>
            </a:r>
            <a:endParaRPr lang="en-US" altLang="zh-CN" sz="2400" b="0" i="0" u="none" strike="noStrike" kern="0" cap="none" spc="0" baseline="0" dirty="0" smtClean="0">
              <a:solidFill>
                <a:srgbClr val="FFFFFF"/>
              </a:solidFill>
              <a:latin typeface="黑体" panose="02010609060101010101" pitchFamily="2" charset="-122"/>
              <a:ea typeface="黑体" panose="02010609060101010101" pitchFamily="2" charset="-122"/>
              <a:cs typeface="Times New Roman" panose="02020603050405020304" charset="0"/>
            </a:endParaRPr>
          </a:p>
          <a:p>
            <a:pPr marL="342900" indent="-342900" algn="just">
              <a:lnSpc>
                <a:spcPts val="3500"/>
              </a:lnSpc>
              <a:spcBef>
                <a:spcPct val="20000"/>
              </a:spcBef>
              <a:spcAft>
                <a:spcPts val="0"/>
              </a:spcAft>
              <a:buNone/>
            </a:pPr>
            <a:r>
              <a:rPr lang="en-US" altLang="zh-CN" sz="2400" kern="0" dirty="0" smtClean="0">
                <a:solidFill>
                  <a:srgbClr val="FFFFFF"/>
                </a:solidFill>
                <a:latin typeface="黑体" panose="02010609060101010101" pitchFamily="2" charset="-122"/>
                <a:ea typeface="黑体" panose="02010609060101010101" pitchFamily="2" charset="-122"/>
                <a:cs typeface="Times New Roman" panose="02020603050405020304" charset="0"/>
              </a:rPr>
              <a:t>      </a:t>
            </a:r>
            <a:r>
              <a:rPr lang="en-US" altLang="zh-CN" sz="2800" dirty="0" err="1" smtClean="0">
                <a:latin typeface="黑体" panose="02010609060101010101" pitchFamily="2" charset="-122"/>
                <a:ea typeface="黑体" panose="02010609060101010101" pitchFamily="2" charset="-122"/>
              </a:rPr>
              <a:t>指对本单位以外的单位和个人出售的商品金额（包括售给本单位消费用的商品，含增值税</a:t>
            </a:r>
            <a:r>
              <a:rPr lang="en-US" altLang="zh-CN" sz="2800" dirty="0" smtClean="0">
                <a:latin typeface="黑体" panose="02010609060101010101" pitchFamily="2" charset="-122"/>
                <a:ea typeface="黑体" panose="02010609060101010101" pitchFamily="2" charset="-122"/>
              </a:rPr>
              <a:t>）。</a:t>
            </a:r>
          </a:p>
          <a:p>
            <a:pPr marL="342900" indent="-342900" algn="just">
              <a:lnSpc>
                <a:spcPts val="3500"/>
              </a:lnSpc>
              <a:spcBef>
                <a:spcPct val="20000"/>
              </a:spcBef>
              <a:spcAft>
                <a:spcPts val="0"/>
              </a:spcAft>
              <a:buNone/>
            </a:pPr>
            <a:r>
              <a:rPr lang="en-US" altLang="zh-CN" sz="2600" b="0" i="0" u="none" strike="noStrike" kern="0" cap="none" spc="0" baseline="0" dirty="0" smtClean="0">
                <a:latin typeface="黑体" panose="02010609060101010101" pitchFamily="2" charset="-122"/>
                <a:ea typeface="黑体" panose="02010609060101010101" pitchFamily="2" charset="-122"/>
                <a:cs typeface="Times New Roman" panose="02020603050405020304" charset="0"/>
              </a:rPr>
              <a:t>      </a:t>
            </a:r>
            <a:r>
              <a:rPr lang="zh-CN" altLang="en-US" sz="2800" b="0" i="0" u="none" strike="noStrike" kern="0" cap="none" spc="0" baseline="0" dirty="0" smtClean="0">
                <a:latin typeface="黑体" panose="02010609060101010101" pitchFamily="2" charset="-122"/>
                <a:ea typeface="黑体" panose="02010609060101010101" pitchFamily="2" charset="-122"/>
                <a:cs typeface="Times New Roman" panose="02020603050405020304" charset="0"/>
              </a:rPr>
              <a:t>在批发和零售业中，本指标反映在国内市场上销售商品以及出口商品的总价。</a:t>
            </a:r>
            <a:endParaRPr lang="zh-CN" altLang="en-US" sz="2800" b="0" i="0" u="none" strike="noStrike" kern="0" cap="none" spc="0" baseline="0" dirty="0">
              <a:latin typeface="黑体" panose="02010609060101010101" pitchFamily="2" charset="-122"/>
              <a:ea typeface="黑体" panose="02010609060101010101" pitchFamily="2" charset="-122"/>
              <a:cs typeface="Times New Roman" panose="02020603050405020304" charset="0"/>
            </a:endParaRPr>
          </a:p>
        </p:txBody>
      </p:sp>
      <p:sp>
        <p:nvSpPr>
          <p:cNvPr id="4" name="矩形"/>
          <p:cNvSpPr/>
          <p:nvPr/>
        </p:nvSpPr>
        <p:spPr>
          <a:xfrm>
            <a:off x="3071802" y="214290"/>
            <a:ext cx="2492990" cy="646331"/>
          </a:xfrm>
          <a:prstGeom prst="rect">
            <a:avLst/>
          </a:prstGeom>
          <a:noFill/>
          <a:ln w="9525" cap="flat" cmpd="sng">
            <a:noFill/>
            <a:prstDash val="solid"/>
            <a:miter/>
          </a:ln>
        </p:spPr>
        <p:txBody>
          <a:bodyPr vert="horz" wrap="none" lIns="91440" tIns="45720" rIns="91440" bIns="45720" anchor="t" anchorCtr="0">
            <a:spAutoFit/>
          </a:bodyPr>
          <a:lstStyle/>
          <a:p>
            <a:pPr marL="0" indent="0">
              <a:lnSpc>
                <a:spcPct val="100000"/>
              </a:lnSpc>
              <a:spcBef>
                <a:spcPts val="0"/>
              </a:spcBef>
              <a:spcAft>
                <a:spcPts val="0"/>
              </a:spcAft>
              <a:buNone/>
            </a:pPr>
            <a:r>
              <a:rPr lang="en-US" altLang="zh-CN" sz="3600" smtClean="0">
                <a:latin typeface="隶书" panose="02010509060101010101" pitchFamily="49" charset="-122"/>
                <a:ea typeface="隶书" panose="02010509060101010101" pitchFamily="49" charset="-122"/>
                <a:cs typeface="Times New Roman" panose="02020603050405020304" charset="0"/>
              </a:rPr>
              <a:t>1.</a:t>
            </a:r>
            <a:r>
              <a:rPr lang="zh-CN" altLang="en-US" sz="3600" smtClean="0">
                <a:latin typeface="隶书" panose="02010509060101010101" pitchFamily="49" charset="-122"/>
                <a:ea typeface="隶书" panose="02010509060101010101" pitchFamily="49" charset="-122"/>
                <a:cs typeface="Times New Roman" panose="02020603050405020304" charset="0"/>
              </a:rPr>
              <a:t>重点指标</a:t>
            </a:r>
            <a:endParaRPr lang="zh-CN" altLang="en-US" sz="3600">
              <a:latin typeface="隶书" panose="02010509060101010101" pitchFamily="49" charset="-122"/>
              <a:ea typeface="隶书" panose="02010509060101010101" pitchFamily="49" charset="-122"/>
              <a:cs typeface="Times New Roman" panose="02020603050405020304" charset="0"/>
            </a:endParaRP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文本框"/>
          <p:cNvSpPr>
            <a:spLocks noGrp="1"/>
          </p:cNvSpPr>
          <p:nvPr>
            <p:ph type="body" idx="4294967295"/>
          </p:nvPr>
        </p:nvSpPr>
        <p:spPr>
          <a:xfrm>
            <a:off x="1066800" y="965355"/>
            <a:ext cx="8077200" cy="615950"/>
          </a:xfrm>
          <a:prstGeom prst="rect">
            <a:avLst/>
          </a:prstGeom>
          <a:noFill/>
          <a:ln w="9525" cap="flat" cmpd="sng">
            <a:noFill/>
            <a:prstDash val="solid"/>
            <a:miter/>
          </a:ln>
        </p:spPr>
        <p:txBody>
          <a:bodyPr vert="horz" wrap="square" lIns="91440" tIns="45720" rIns="91440" bIns="45720" anchor="t" anchorCtr="0"/>
          <a:lstStyle/>
          <a:p>
            <a:pPr marL="342900" indent="-342900" algn="just">
              <a:lnSpc>
                <a:spcPct val="100000"/>
              </a:lnSpc>
              <a:spcBef>
                <a:spcPct val="20000"/>
              </a:spcBef>
              <a:spcAft>
                <a:spcPts val="0"/>
              </a:spcAft>
              <a:buNone/>
            </a:pPr>
            <a:r>
              <a:rPr lang="zh-CN" altLang="en-US" b="1" i="0" u="none" strike="noStrike" kern="0" cap="none" spc="0" baseline="0" dirty="0">
                <a:solidFill>
                  <a:schemeClr val="tx2"/>
                </a:solidFill>
                <a:latin typeface="黑体" panose="02010609060101010101" pitchFamily="2" charset="-122"/>
                <a:ea typeface="黑体" panose="02010609060101010101" pitchFamily="2" charset="-122"/>
                <a:cs typeface="Times New Roman" panose="02020603050405020304" charset="0"/>
              </a:rPr>
              <a:t>商品销售</a:t>
            </a:r>
            <a:r>
              <a:rPr lang="en-US" altLang="zh-CN" b="0" i="0" u="none" strike="noStrike" kern="1200" cap="none" spc="0" baseline="0" dirty="0">
                <a:solidFill>
                  <a:schemeClr val="tx2"/>
                </a:solidFill>
                <a:latin typeface="Tahoma" panose="020B0604030504040204" pitchFamily="34" charset="0"/>
                <a:ea typeface="黑体" panose="02010609060101010101" pitchFamily="2" charset="-122"/>
                <a:cs typeface="Times New Roman" panose="02020603050405020304" charset="0"/>
              </a:rPr>
              <a:t> </a:t>
            </a:r>
            <a:endParaRPr lang="zh-CN" altLang="en-US" b="0" i="0" u="none" strike="noStrike" kern="1200" cap="none" spc="0" baseline="0" dirty="0">
              <a:solidFill>
                <a:schemeClr val="tx2"/>
              </a:solidFill>
              <a:latin typeface="Tahoma" panose="020B0604030504040204" pitchFamily="34" charset="0"/>
              <a:ea typeface="黑体" panose="02010609060101010101" pitchFamily="2" charset="-122"/>
              <a:cs typeface="Times New Roman" panose="02020603050405020304" charset="0"/>
            </a:endParaRPr>
          </a:p>
        </p:txBody>
      </p:sp>
      <p:sp>
        <p:nvSpPr>
          <p:cNvPr id="233" name="矩形"/>
          <p:cNvSpPr/>
          <p:nvPr/>
        </p:nvSpPr>
        <p:spPr>
          <a:xfrm>
            <a:off x="714348" y="1724287"/>
            <a:ext cx="8001056" cy="4771390"/>
          </a:xfrm>
          <a:prstGeom prst="rect">
            <a:avLst/>
          </a:prstGeom>
          <a:noFill/>
          <a:ln w="9525" cap="flat" cmpd="sng">
            <a:noFill/>
            <a:prstDash val="solid"/>
            <a:miter/>
          </a:ln>
        </p:spPr>
        <p:txBody>
          <a:bodyPr vert="horz" wrap="square" lIns="91440" tIns="45720" rIns="91440" bIns="45720" anchor="t" anchorCtr="0">
            <a:spAutoFit/>
          </a:bodyPr>
          <a:lstStyle/>
          <a:p>
            <a:pPr marL="0" indent="0" algn="just">
              <a:lnSpc>
                <a:spcPct val="130000"/>
              </a:lnSpc>
              <a:spcBef>
                <a:spcPts val="0"/>
              </a:spcBef>
              <a:spcAft>
                <a:spcPts val="0"/>
              </a:spcAft>
              <a:buNone/>
            </a:pPr>
            <a:r>
              <a:rPr lang="zh-CN" altLang="en-US" sz="2600" b="0" i="0" u="none" strike="noStrike" kern="1200" cap="none" spc="0" baseline="0" dirty="0" smtClean="0">
                <a:solidFill>
                  <a:schemeClr val="tx1"/>
                </a:solidFill>
                <a:latin typeface="Tahoma" panose="020B0604030504040204" pitchFamily="34" charset="0"/>
                <a:ea typeface="黑体" panose="02010609060101010101" pitchFamily="2" charset="-122"/>
                <a:cs typeface="Times New Roman" panose="02020603050405020304" charset="0"/>
              </a:rPr>
              <a:t>（</a:t>
            </a:r>
            <a:r>
              <a:rPr lang="en-US" altLang="zh-CN" sz="26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1</a:t>
            </a:r>
            <a:r>
              <a:rPr lang="zh-CN" altLang="en-US" sz="26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）未通过买卖行为付出的商品，如因机构变动移交给其他企业单位的商品、借出的商品、归还受其他单位委托代保管的商品、付出的加工原料和赠送给其他单位的样品等；</a:t>
            </a:r>
            <a:endParaRPr lang="en-US" altLang="zh-CN" sz="26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endParaRPr>
          </a:p>
          <a:p>
            <a:pPr marL="0" indent="0" algn="just">
              <a:lnSpc>
                <a:spcPct val="130000"/>
              </a:lnSpc>
              <a:spcBef>
                <a:spcPts val="0"/>
              </a:spcBef>
              <a:spcAft>
                <a:spcPts val="0"/>
              </a:spcAft>
              <a:buNone/>
            </a:pPr>
            <a:r>
              <a:rPr lang="zh-CN" altLang="en-US" sz="26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a:t>
            </a:r>
            <a:r>
              <a:rPr lang="en-US" altLang="zh-CN" sz="26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2</a:t>
            </a:r>
            <a:r>
              <a:rPr lang="zh-CN" altLang="en-US" sz="26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）促销返券所销售的、不计入营业收入的商品；</a:t>
            </a:r>
            <a:endParaRPr lang="en-US" altLang="zh-CN" sz="26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endParaRPr>
          </a:p>
          <a:p>
            <a:pPr marL="0" indent="0" algn="just">
              <a:lnSpc>
                <a:spcPct val="130000"/>
              </a:lnSpc>
              <a:spcBef>
                <a:spcPts val="0"/>
              </a:spcBef>
              <a:spcAft>
                <a:spcPts val="0"/>
              </a:spcAft>
              <a:buNone/>
            </a:pPr>
            <a:r>
              <a:rPr lang="zh-CN" altLang="en-US" sz="26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a:t>
            </a:r>
            <a:r>
              <a:rPr lang="en-US" altLang="zh-CN" sz="26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3</a:t>
            </a:r>
            <a:r>
              <a:rPr lang="zh-CN" altLang="en-US" sz="26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）经本单位介绍，由买卖双方直接结算，本单位只收取手续费的业务；</a:t>
            </a:r>
            <a:endParaRPr lang="en-US" altLang="zh-CN" sz="26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endParaRPr>
          </a:p>
          <a:p>
            <a:pPr marL="0" indent="0" algn="just">
              <a:lnSpc>
                <a:spcPct val="130000"/>
              </a:lnSpc>
              <a:spcBef>
                <a:spcPts val="0"/>
              </a:spcBef>
              <a:spcAft>
                <a:spcPts val="0"/>
              </a:spcAft>
              <a:buNone/>
            </a:pPr>
            <a:r>
              <a:rPr lang="zh-CN" altLang="en-US" sz="26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a:t>
            </a:r>
            <a:r>
              <a:rPr lang="en-US" altLang="zh-CN" sz="26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4</a:t>
            </a:r>
            <a:r>
              <a:rPr lang="zh-CN" altLang="en-US" sz="26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）未发生所有权转移的商品预付卡销售，如加油卡；</a:t>
            </a:r>
            <a:endParaRPr lang="en-US" altLang="zh-CN" sz="26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endParaRPr>
          </a:p>
          <a:p>
            <a:pPr marL="0" indent="0" algn="just">
              <a:lnSpc>
                <a:spcPct val="130000"/>
              </a:lnSpc>
              <a:spcBef>
                <a:spcPts val="0"/>
              </a:spcBef>
              <a:spcAft>
                <a:spcPts val="0"/>
              </a:spcAft>
              <a:buNone/>
            </a:pPr>
            <a:r>
              <a:rPr lang="zh-CN" altLang="en-US" sz="26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a:t>
            </a:r>
            <a:r>
              <a:rPr lang="en-US" altLang="zh-CN" sz="26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5</a:t>
            </a:r>
            <a:r>
              <a:rPr lang="zh-CN" altLang="en-US" sz="26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）汽车维修工时、电话卡销售等服务性经营活动；</a:t>
            </a:r>
          </a:p>
        </p:txBody>
      </p:sp>
      <p:sp>
        <p:nvSpPr>
          <p:cNvPr id="7" name="矩形"/>
          <p:cNvSpPr/>
          <p:nvPr/>
        </p:nvSpPr>
        <p:spPr>
          <a:xfrm>
            <a:off x="3071802" y="214290"/>
            <a:ext cx="2492990" cy="646331"/>
          </a:xfrm>
          <a:prstGeom prst="rect">
            <a:avLst/>
          </a:prstGeom>
          <a:noFill/>
          <a:ln w="9525" cap="flat" cmpd="sng">
            <a:noFill/>
            <a:prstDash val="solid"/>
            <a:miter/>
          </a:ln>
        </p:spPr>
        <p:txBody>
          <a:bodyPr vert="horz" wrap="none" lIns="91440" tIns="45720" rIns="91440" bIns="45720" anchor="t" anchorCtr="0">
            <a:spAutoFit/>
          </a:bodyPr>
          <a:lstStyle/>
          <a:p>
            <a:pPr marL="0" indent="0">
              <a:lnSpc>
                <a:spcPct val="100000"/>
              </a:lnSpc>
              <a:spcBef>
                <a:spcPts val="0"/>
              </a:spcBef>
              <a:spcAft>
                <a:spcPts val="0"/>
              </a:spcAft>
              <a:buNone/>
            </a:pPr>
            <a:r>
              <a:rPr lang="en-US" altLang="zh-CN" sz="3600" smtClean="0">
                <a:latin typeface="隶书" panose="02010509060101010101" pitchFamily="49" charset="-122"/>
                <a:ea typeface="隶书" panose="02010509060101010101" pitchFamily="49" charset="-122"/>
                <a:cs typeface="Times New Roman" panose="02020603050405020304" charset="0"/>
              </a:rPr>
              <a:t>1.</a:t>
            </a:r>
            <a:r>
              <a:rPr lang="zh-CN" altLang="en-US" sz="3600" smtClean="0">
                <a:latin typeface="隶书" panose="02010509060101010101" pitchFamily="49" charset="-122"/>
                <a:ea typeface="隶书" panose="02010509060101010101" pitchFamily="49" charset="-122"/>
                <a:cs typeface="Times New Roman" panose="02020603050405020304" charset="0"/>
              </a:rPr>
              <a:t>重点指标</a:t>
            </a:r>
            <a:endParaRPr lang="zh-CN" altLang="en-US" sz="3600">
              <a:latin typeface="隶书" panose="02010509060101010101" pitchFamily="49" charset="-122"/>
              <a:ea typeface="隶书" panose="02010509060101010101" pitchFamily="49" charset="-122"/>
              <a:cs typeface="Times New Roman" panose="02020603050405020304" charset="0"/>
            </a:endParaRPr>
          </a:p>
        </p:txBody>
      </p:sp>
      <p:sp>
        <p:nvSpPr>
          <p:cNvPr id="6" name="圆角矩形"/>
          <p:cNvSpPr/>
          <p:nvPr/>
        </p:nvSpPr>
        <p:spPr>
          <a:xfrm>
            <a:off x="3203848" y="949587"/>
            <a:ext cx="974724" cy="506411"/>
          </a:xfrm>
          <a:prstGeom prst="roundRect">
            <a:avLst>
              <a:gd name="adj" fmla="val 0"/>
            </a:avLst>
          </a:prstGeom>
          <a:noFill/>
          <a:ln w="38100" cap="flat" cmpd="sng">
            <a:noFill/>
            <a:prstDash val="solid"/>
            <a:round/>
          </a:ln>
        </p:spPr>
        <p:txBody>
          <a:bodyPr vert="horz" wrap="none" lIns="91440" tIns="45720" rIns="91440" bIns="45720" anchor="ctr" anchorCtr="0"/>
          <a:lstStyle/>
          <a:p>
            <a:pPr marL="0" indent="0" algn="ctr" fontAlgn="auto">
              <a:lnSpc>
                <a:spcPct val="100000"/>
              </a:lnSpc>
              <a:spcBef>
                <a:spcPts val="0"/>
              </a:spcBef>
              <a:spcAft>
                <a:spcPts val="0"/>
              </a:spcAft>
              <a:buNone/>
            </a:pPr>
            <a:r>
              <a:rPr lang="zh-CN" altLang="en-US" sz="3000" dirty="0" smtClean="0">
                <a:solidFill>
                  <a:srgbClr val="FF0000"/>
                </a:solidFill>
                <a:latin typeface="隶书" panose="02010509060101010101" pitchFamily="49" charset="-122"/>
                <a:ea typeface="隶书" panose="02010509060101010101" pitchFamily="49" charset="-122"/>
                <a:cs typeface="Times New Roman" panose="02020603050405020304" charset="0"/>
              </a:rPr>
              <a:t>不包括</a:t>
            </a:r>
            <a:endParaRPr lang="zh-CN" altLang="en-US" sz="3000" dirty="0">
              <a:solidFill>
                <a:srgbClr val="FF0000"/>
              </a:solidFill>
              <a:latin typeface="隶书" panose="02010509060101010101" pitchFamily="49" charset="-122"/>
              <a:ea typeface="隶书" panose="02010509060101010101" pitchFamily="49" charset="-122"/>
              <a:cs typeface="Times New Roman" panose="02020603050405020304" charset="0"/>
            </a:endParaRP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文本框"/>
          <p:cNvSpPr>
            <a:spLocks noGrp="1"/>
          </p:cNvSpPr>
          <p:nvPr>
            <p:ph type="body" idx="4294967295"/>
          </p:nvPr>
        </p:nvSpPr>
        <p:spPr>
          <a:xfrm>
            <a:off x="1066800" y="1081088"/>
            <a:ext cx="8077200" cy="615950"/>
          </a:xfrm>
          <a:prstGeom prst="rect">
            <a:avLst/>
          </a:prstGeom>
          <a:noFill/>
          <a:ln w="9525" cap="flat" cmpd="sng">
            <a:noFill/>
            <a:prstDash val="solid"/>
            <a:miter/>
          </a:ln>
        </p:spPr>
        <p:txBody>
          <a:bodyPr vert="horz" wrap="square" lIns="91440" tIns="45720" rIns="91440" bIns="45720" anchor="t" anchorCtr="0"/>
          <a:lstStyle/>
          <a:p>
            <a:pPr marL="342900" indent="-342900" algn="just">
              <a:lnSpc>
                <a:spcPct val="100000"/>
              </a:lnSpc>
              <a:spcBef>
                <a:spcPct val="20000"/>
              </a:spcBef>
              <a:spcAft>
                <a:spcPts val="0"/>
              </a:spcAft>
              <a:buNone/>
            </a:pPr>
            <a:r>
              <a:rPr lang="zh-CN" altLang="en-US" b="1" i="0" u="none" strike="noStrike" kern="0" cap="none" spc="0" baseline="0" dirty="0">
                <a:solidFill>
                  <a:schemeClr val="tx2"/>
                </a:solidFill>
                <a:latin typeface="黑体" panose="02010609060101010101" pitchFamily="2" charset="-122"/>
                <a:ea typeface="黑体" panose="02010609060101010101" pitchFamily="2" charset="-122"/>
                <a:cs typeface="Times New Roman" panose="02020603050405020304" charset="0"/>
              </a:rPr>
              <a:t>商品销售</a:t>
            </a:r>
            <a:r>
              <a:rPr lang="en-US" altLang="zh-CN" b="0" i="0" u="none" strike="noStrike" kern="1200" cap="none" spc="0" baseline="0" dirty="0">
                <a:solidFill>
                  <a:schemeClr val="tx2"/>
                </a:solidFill>
                <a:latin typeface="Tahoma" panose="020B0604030504040204" pitchFamily="34" charset="0"/>
                <a:ea typeface="黑体" panose="02010609060101010101" pitchFamily="2" charset="-122"/>
                <a:cs typeface="Times New Roman" panose="02020603050405020304" charset="0"/>
              </a:rPr>
              <a:t> </a:t>
            </a:r>
            <a:endParaRPr lang="zh-CN" altLang="en-US" b="0" i="0" u="none" strike="noStrike" kern="1200" cap="none" spc="0" baseline="0" dirty="0">
              <a:solidFill>
                <a:schemeClr val="tx2"/>
              </a:solidFill>
              <a:latin typeface="Tahoma" panose="020B0604030504040204" pitchFamily="34" charset="0"/>
              <a:ea typeface="黑体" panose="02010609060101010101" pitchFamily="2" charset="-122"/>
              <a:cs typeface="Times New Roman" panose="02020603050405020304" charset="0"/>
            </a:endParaRPr>
          </a:p>
        </p:txBody>
      </p:sp>
      <p:sp>
        <p:nvSpPr>
          <p:cNvPr id="239" name="矩形"/>
          <p:cNvSpPr/>
          <p:nvPr/>
        </p:nvSpPr>
        <p:spPr>
          <a:xfrm>
            <a:off x="1100180" y="1917505"/>
            <a:ext cx="7358114" cy="3379643"/>
          </a:xfrm>
          <a:prstGeom prst="rect">
            <a:avLst/>
          </a:prstGeom>
          <a:noFill/>
          <a:ln w="9525" cap="flat" cmpd="sng">
            <a:noFill/>
            <a:prstDash val="solid"/>
            <a:miter/>
          </a:ln>
        </p:spPr>
        <p:txBody>
          <a:bodyPr vert="horz" wrap="square" lIns="91440" tIns="45720" rIns="91440" bIns="45720" anchor="t" anchorCtr="0">
            <a:spAutoFit/>
          </a:bodyPr>
          <a:lstStyle/>
          <a:p>
            <a:pPr marL="0" indent="0" algn="just">
              <a:lnSpc>
                <a:spcPct val="140000"/>
              </a:lnSpc>
              <a:spcBef>
                <a:spcPts val="0"/>
              </a:spcBef>
              <a:spcAft>
                <a:spcPts val="0"/>
              </a:spcAft>
              <a:buNone/>
            </a:pPr>
            <a:r>
              <a:rPr lang="zh-CN" altLang="en-US" sz="26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（6）购货退回的商品；</a:t>
            </a:r>
            <a:endParaRPr lang="en-US" altLang="zh-CN" sz="26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endParaRPr>
          </a:p>
          <a:p>
            <a:pPr marL="0" indent="0" algn="just">
              <a:lnSpc>
                <a:spcPct val="140000"/>
              </a:lnSpc>
              <a:spcBef>
                <a:spcPts val="0"/>
              </a:spcBef>
              <a:spcAft>
                <a:spcPts val="0"/>
              </a:spcAft>
              <a:buNone/>
            </a:pPr>
            <a:r>
              <a:rPr lang="zh-CN" altLang="en-US" sz="26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（7）商品损耗和损失；</a:t>
            </a:r>
            <a:endParaRPr lang="en-US" altLang="zh-CN" sz="26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endParaRPr>
          </a:p>
          <a:p>
            <a:pPr marL="0" indent="0" algn="just">
              <a:lnSpc>
                <a:spcPct val="140000"/>
              </a:lnSpc>
              <a:spcBef>
                <a:spcPts val="0"/>
              </a:spcBef>
              <a:spcAft>
                <a:spcPts val="0"/>
              </a:spcAft>
              <a:buNone/>
            </a:pPr>
            <a:r>
              <a:rPr lang="zh-CN" altLang="en-US" sz="26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（8）出售本单位自用的废旧物资；</a:t>
            </a:r>
            <a:endParaRPr lang="en-US" altLang="zh-CN" sz="26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endParaRPr>
          </a:p>
          <a:p>
            <a:pPr marL="0" indent="0" algn="just">
              <a:lnSpc>
                <a:spcPct val="140000"/>
              </a:lnSpc>
              <a:spcBef>
                <a:spcPts val="0"/>
              </a:spcBef>
              <a:spcAft>
                <a:spcPts val="0"/>
              </a:spcAft>
              <a:buNone/>
            </a:pPr>
            <a:r>
              <a:rPr lang="zh-CN" altLang="en-US" sz="26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（9）期货交易商品；</a:t>
            </a:r>
            <a:endParaRPr lang="en-US" altLang="zh-CN" sz="26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endParaRPr>
          </a:p>
          <a:p>
            <a:pPr marL="0" indent="0" algn="just">
              <a:lnSpc>
                <a:spcPct val="140000"/>
              </a:lnSpc>
              <a:spcBef>
                <a:spcPts val="0"/>
              </a:spcBef>
              <a:spcAft>
                <a:spcPts val="0"/>
              </a:spcAft>
              <a:buNone/>
            </a:pPr>
            <a:r>
              <a:rPr lang="zh-CN" altLang="en-US" sz="26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（10）自来水供应企业、电力企业、天然气供应企业提供的水、电、气。</a:t>
            </a:r>
          </a:p>
        </p:txBody>
      </p:sp>
      <p:sp>
        <p:nvSpPr>
          <p:cNvPr id="7" name="矩形"/>
          <p:cNvSpPr/>
          <p:nvPr/>
        </p:nvSpPr>
        <p:spPr>
          <a:xfrm>
            <a:off x="3071802" y="214290"/>
            <a:ext cx="2492990" cy="646331"/>
          </a:xfrm>
          <a:prstGeom prst="rect">
            <a:avLst/>
          </a:prstGeom>
          <a:noFill/>
          <a:ln w="9525" cap="flat" cmpd="sng">
            <a:noFill/>
            <a:prstDash val="solid"/>
            <a:miter/>
          </a:ln>
        </p:spPr>
        <p:txBody>
          <a:bodyPr vert="horz" wrap="none" lIns="91440" tIns="45720" rIns="91440" bIns="45720" anchor="t" anchorCtr="0">
            <a:spAutoFit/>
          </a:bodyPr>
          <a:lstStyle/>
          <a:p>
            <a:pPr marL="0" indent="0">
              <a:lnSpc>
                <a:spcPct val="100000"/>
              </a:lnSpc>
              <a:spcBef>
                <a:spcPts val="0"/>
              </a:spcBef>
              <a:spcAft>
                <a:spcPts val="0"/>
              </a:spcAft>
              <a:buNone/>
            </a:pPr>
            <a:r>
              <a:rPr lang="en-US" altLang="zh-CN" sz="3600" smtClean="0">
                <a:latin typeface="隶书" panose="02010509060101010101" pitchFamily="49" charset="-122"/>
                <a:ea typeface="隶书" panose="02010509060101010101" pitchFamily="49" charset="-122"/>
                <a:cs typeface="Times New Roman" panose="02020603050405020304" charset="0"/>
              </a:rPr>
              <a:t>1.</a:t>
            </a:r>
            <a:r>
              <a:rPr lang="zh-CN" altLang="en-US" sz="3600" smtClean="0">
                <a:latin typeface="隶书" panose="02010509060101010101" pitchFamily="49" charset="-122"/>
                <a:ea typeface="隶书" panose="02010509060101010101" pitchFamily="49" charset="-122"/>
                <a:cs typeface="Times New Roman" panose="02020603050405020304" charset="0"/>
              </a:rPr>
              <a:t>重点指标</a:t>
            </a:r>
            <a:endParaRPr lang="zh-CN" altLang="en-US" sz="3600">
              <a:latin typeface="隶书" panose="02010509060101010101" pitchFamily="49" charset="-122"/>
              <a:ea typeface="隶书" panose="02010509060101010101" pitchFamily="49" charset="-122"/>
              <a:cs typeface="Times New Roman" panose="02020603050405020304" charset="0"/>
            </a:endParaRPr>
          </a:p>
        </p:txBody>
      </p:sp>
      <p:sp>
        <p:nvSpPr>
          <p:cNvPr id="6" name="圆角矩形"/>
          <p:cNvSpPr/>
          <p:nvPr/>
        </p:nvSpPr>
        <p:spPr>
          <a:xfrm>
            <a:off x="3214678" y="1071546"/>
            <a:ext cx="1143008" cy="506411"/>
          </a:xfrm>
          <a:prstGeom prst="roundRect">
            <a:avLst>
              <a:gd name="adj" fmla="val 0"/>
            </a:avLst>
          </a:prstGeom>
          <a:noFill/>
          <a:ln w="38100" cap="flat" cmpd="sng">
            <a:noFill/>
            <a:prstDash val="solid"/>
            <a:round/>
          </a:ln>
        </p:spPr>
        <p:txBody>
          <a:bodyPr vert="horz" wrap="none" lIns="91440" tIns="45720" rIns="91440" bIns="45720" anchor="ctr" anchorCtr="0"/>
          <a:lstStyle/>
          <a:p>
            <a:pPr marL="0" indent="0" algn="ctr" fontAlgn="auto">
              <a:lnSpc>
                <a:spcPct val="100000"/>
              </a:lnSpc>
              <a:spcBef>
                <a:spcPts val="0"/>
              </a:spcBef>
              <a:spcAft>
                <a:spcPts val="0"/>
              </a:spcAft>
              <a:buNone/>
            </a:pPr>
            <a:r>
              <a:rPr lang="zh-CN" altLang="en-US" sz="3000" dirty="0" smtClean="0">
                <a:solidFill>
                  <a:srgbClr val="FF0000"/>
                </a:solidFill>
                <a:latin typeface="隶书" panose="02010509060101010101" pitchFamily="49" charset="-122"/>
                <a:ea typeface="隶书" panose="02010509060101010101" pitchFamily="49" charset="-122"/>
                <a:cs typeface="Times New Roman" panose="02020603050405020304" charset="0"/>
              </a:rPr>
              <a:t>不包括</a:t>
            </a:r>
            <a:endParaRPr lang="zh-CN" altLang="en-US" sz="3000" dirty="0">
              <a:solidFill>
                <a:srgbClr val="FF0000"/>
              </a:solidFill>
              <a:latin typeface="隶书" panose="02010509060101010101" pitchFamily="49" charset="-122"/>
              <a:ea typeface="隶书" panose="02010509060101010101" pitchFamily="49" charset="-122"/>
              <a:cs typeface="Times New Roman" panose="02020603050405020304" charset="0"/>
            </a:endParaRP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14981" y="1051983"/>
            <a:ext cx="7393385" cy="1554272"/>
          </a:xfrm>
          <a:prstGeom prst="rect">
            <a:avLst/>
          </a:prstGeom>
        </p:spPr>
        <p:txBody>
          <a:bodyPr wrap="square">
            <a:spAutoFit/>
          </a:bodyPr>
          <a:lstStyle/>
          <a:p>
            <a:pPr indent="304800" algn="l" rtl="0">
              <a:lnSpc>
                <a:spcPts val="3800"/>
              </a:lnSpc>
              <a:spcBef>
                <a:spcPct val="0"/>
              </a:spcBef>
              <a:spcAft>
                <a:spcPct val="0"/>
              </a:spcAft>
            </a:pPr>
            <a:r>
              <a:rPr lang="zh-CN" altLang="en-US" sz="2400" kern="0" dirty="0">
                <a:latin typeface="黑体" panose="02010609060101010101" pitchFamily="2" charset="-122"/>
                <a:ea typeface="黑体" panose="02010609060101010101" pitchFamily="2" charset="-122"/>
              </a:rPr>
              <a:t>  商品销售是</a:t>
            </a:r>
            <a:r>
              <a:rPr lang="zh-CN" altLang="en-US" sz="2400" kern="0" dirty="0">
                <a:solidFill>
                  <a:schemeClr val="tx2"/>
                </a:solidFill>
                <a:latin typeface="黑体" panose="02010609060101010101" pitchFamily="2" charset="-122"/>
                <a:ea typeface="黑体" panose="02010609060101010101" pitchFamily="2" charset="-122"/>
              </a:rPr>
              <a:t>指商品已经售出、商品所有权已经转移给买方后，以收到货款或取得收取货款的证据时作为商品销售</a:t>
            </a:r>
            <a:r>
              <a:rPr lang="zh-CN" altLang="en-US" sz="2400" kern="0" dirty="0">
                <a:latin typeface="黑体" panose="02010609060101010101" pitchFamily="2" charset="-122"/>
                <a:ea typeface="黑体" panose="02010609060101010101" pitchFamily="2" charset="-122"/>
              </a:rPr>
              <a:t>。</a:t>
            </a:r>
          </a:p>
        </p:txBody>
      </p:sp>
      <p:sp>
        <p:nvSpPr>
          <p:cNvPr id="7" name="矩形"/>
          <p:cNvSpPr/>
          <p:nvPr/>
        </p:nvSpPr>
        <p:spPr>
          <a:xfrm>
            <a:off x="3071802" y="214290"/>
            <a:ext cx="2492990" cy="646331"/>
          </a:xfrm>
          <a:prstGeom prst="rect">
            <a:avLst/>
          </a:prstGeom>
          <a:noFill/>
          <a:ln w="9525" cap="flat" cmpd="sng">
            <a:noFill/>
            <a:prstDash val="solid"/>
            <a:miter/>
          </a:ln>
        </p:spPr>
        <p:txBody>
          <a:bodyPr vert="horz" wrap="none" lIns="91440" tIns="45720" rIns="91440" bIns="45720" anchor="t" anchorCtr="0">
            <a:spAutoFit/>
          </a:bodyPr>
          <a:lstStyle/>
          <a:p>
            <a:pPr marL="0" indent="0">
              <a:lnSpc>
                <a:spcPct val="100000"/>
              </a:lnSpc>
              <a:spcBef>
                <a:spcPts val="0"/>
              </a:spcBef>
              <a:spcAft>
                <a:spcPts val="0"/>
              </a:spcAft>
              <a:buNone/>
            </a:pPr>
            <a:r>
              <a:rPr lang="en-US" altLang="zh-CN" sz="3600" smtClean="0">
                <a:latin typeface="隶书" panose="02010509060101010101" pitchFamily="49" charset="-122"/>
                <a:ea typeface="隶书" panose="02010509060101010101" pitchFamily="49" charset="-122"/>
                <a:cs typeface="Times New Roman" panose="02020603050405020304" charset="0"/>
              </a:rPr>
              <a:t>1.</a:t>
            </a:r>
            <a:r>
              <a:rPr lang="zh-CN" altLang="en-US" sz="3600" smtClean="0">
                <a:latin typeface="隶书" panose="02010509060101010101" pitchFamily="49" charset="-122"/>
                <a:ea typeface="隶书" panose="02010509060101010101" pitchFamily="49" charset="-122"/>
                <a:cs typeface="Times New Roman" panose="02020603050405020304" charset="0"/>
              </a:rPr>
              <a:t>重点指标</a:t>
            </a:r>
            <a:endParaRPr lang="zh-CN" altLang="en-US" sz="3600">
              <a:latin typeface="隶书" panose="02010509060101010101" pitchFamily="49" charset="-122"/>
              <a:ea typeface="隶书" panose="02010509060101010101" pitchFamily="49" charset="-122"/>
              <a:cs typeface="Times New Roman" panose="02020603050405020304" charset="0"/>
            </a:endParaRPr>
          </a:p>
        </p:txBody>
      </p:sp>
      <p:sp>
        <p:nvSpPr>
          <p:cNvPr id="6" name="矩形 5"/>
          <p:cNvSpPr/>
          <p:nvPr/>
        </p:nvSpPr>
        <p:spPr>
          <a:xfrm>
            <a:off x="539115" y="2996565"/>
            <a:ext cx="8197850" cy="1906905"/>
          </a:xfrm>
          <a:prstGeom prst="rect">
            <a:avLst/>
          </a:prstGeom>
          <a:solidFill>
            <a:schemeClr val="tx1"/>
          </a:solidFill>
        </p:spPr>
        <p:txBody>
          <a:bodyPr wrap="square">
            <a:spAutoFit/>
          </a:bodyPr>
          <a:lstStyle/>
          <a:p>
            <a:pPr algn="just">
              <a:spcBef>
                <a:spcPts val="600"/>
              </a:spcBef>
              <a:spcAft>
                <a:spcPts val="600"/>
              </a:spcAft>
            </a:pPr>
            <a:r>
              <a:rPr lang="zh-CN" altLang="en-US" sz="2200" b="1" dirty="0" smtClean="0">
                <a:solidFill>
                  <a:schemeClr val="bg2"/>
                </a:solidFill>
                <a:latin typeface="华文中宋" panose="02010600040101010101" pitchFamily="2" charset="-122"/>
                <a:ea typeface="华文中宋" panose="02010600040101010101" pitchFamily="2" charset="-122"/>
              </a:rPr>
              <a:t>           例：</a:t>
            </a:r>
            <a:endParaRPr lang="en-US" altLang="zh-CN" sz="2200" b="1" dirty="0" smtClean="0">
              <a:solidFill>
                <a:schemeClr val="bg2"/>
              </a:solidFill>
              <a:latin typeface="华文中宋" panose="02010600040101010101" pitchFamily="2" charset="-122"/>
              <a:ea typeface="华文中宋" panose="02010600040101010101" pitchFamily="2" charset="-122"/>
            </a:endParaRPr>
          </a:p>
          <a:p>
            <a:pPr algn="just">
              <a:spcBef>
                <a:spcPts val="600"/>
              </a:spcBef>
              <a:spcAft>
                <a:spcPts val="600"/>
              </a:spcAft>
            </a:pPr>
            <a:r>
              <a:rPr lang="zh-CN" altLang="en-US" sz="2200" b="1" dirty="0" smtClean="0">
                <a:solidFill>
                  <a:srgbClr val="00B050"/>
                </a:solidFill>
                <a:latin typeface="华文中宋" panose="02010600040101010101" pitchFamily="2" charset="-122"/>
                <a:ea typeface="华文中宋" panose="02010600040101010101" pitchFamily="2" charset="-122"/>
              </a:rPr>
              <a:t>           法人单位本部与所属分公司之间的开票确认的销售额√</a:t>
            </a:r>
            <a:endParaRPr lang="en-US" altLang="zh-CN" sz="2200" b="1" dirty="0" smtClean="0">
              <a:solidFill>
                <a:srgbClr val="00B050"/>
              </a:solidFill>
              <a:latin typeface="华文中宋" panose="02010600040101010101" pitchFamily="2" charset="-122"/>
              <a:ea typeface="华文中宋" panose="02010600040101010101" pitchFamily="2" charset="-122"/>
            </a:endParaRPr>
          </a:p>
          <a:p>
            <a:pPr algn="just">
              <a:spcBef>
                <a:spcPts val="600"/>
              </a:spcBef>
              <a:spcAft>
                <a:spcPts val="600"/>
              </a:spcAft>
            </a:pPr>
            <a:r>
              <a:rPr lang="zh-CN" altLang="en-US" sz="2200" b="1" dirty="0" smtClean="0">
                <a:solidFill>
                  <a:srgbClr val="00B050"/>
                </a:solidFill>
                <a:latin typeface="华文中宋" panose="02010600040101010101" pitchFamily="2" charset="-122"/>
                <a:ea typeface="华文中宋" panose="02010600040101010101" pitchFamily="2" charset="-122"/>
              </a:rPr>
              <a:t>           法人单位所属分公司之间的开票确认的销售额√</a:t>
            </a:r>
            <a:endParaRPr lang="en-US" altLang="zh-CN" sz="2200" b="1" dirty="0" smtClean="0">
              <a:solidFill>
                <a:srgbClr val="FF0000"/>
              </a:solidFill>
              <a:latin typeface="华文中宋" panose="02010600040101010101" pitchFamily="2" charset="-122"/>
              <a:ea typeface="华文中宋" panose="02010600040101010101" pitchFamily="2" charset="-122"/>
            </a:endParaRPr>
          </a:p>
          <a:p>
            <a:pPr algn="just">
              <a:spcBef>
                <a:spcPts val="600"/>
              </a:spcBef>
              <a:spcAft>
                <a:spcPts val="600"/>
              </a:spcAft>
            </a:pPr>
            <a:r>
              <a:rPr lang="zh-CN" altLang="en-US" sz="2200" b="1" dirty="0" smtClean="0">
                <a:solidFill>
                  <a:srgbClr val="FF0000"/>
                </a:solidFill>
                <a:latin typeface="华文中宋" panose="02010600040101010101" pitchFamily="2" charset="-122"/>
                <a:ea typeface="华文中宋" panose="02010600040101010101" pitchFamily="2" charset="-122"/>
              </a:rPr>
              <a:t>           服务性经营收入</a:t>
            </a:r>
            <a:r>
              <a:rPr lang="en-US" altLang="zh-CN" sz="2200" b="1" dirty="0" smtClean="0">
                <a:solidFill>
                  <a:srgbClr val="FF0000"/>
                </a:solidFill>
                <a:latin typeface="仿宋" panose="02010609060101010101" charset="-122"/>
                <a:ea typeface="仿宋" panose="02010609060101010101" charset="-122"/>
              </a:rPr>
              <a:t>×</a:t>
            </a:r>
            <a:endParaRPr lang="en-US" altLang="zh-CN" sz="2200" dirty="0" smtClean="0">
              <a:solidFill>
                <a:srgbClr val="FF0000"/>
              </a:solidFill>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文本框"/>
          <p:cNvSpPr>
            <a:spLocks noGrp="1"/>
          </p:cNvSpPr>
          <p:nvPr>
            <p:ph type="title" idx="4294967295"/>
          </p:nvPr>
        </p:nvSpPr>
        <p:spPr>
          <a:xfrm>
            <a:off x="1752600" y="642938"/>
            <a:ext cx="5891234" cy="1143000"/>
          </a:xfrm>
          <a:prstGeom prst="rect">
            <a:avLst/>
          </a:prstGeom>
          <a:noFill/>
          <a:ln w="9525" cap="flat" cmpd="sng">
            <a:noFill/>
            <a:prstDash val="solid"/>
            <a:miter/>
          </a:ln>
        </p:spPr>
        <p:txBody>
          <a:bodyPr vert="horz" wrap="square" lIns="91440" tIns="45720" rIns="91440" bIns="45720" anchor="ctr" anchorCtr="0"/>
          <a:lstStyle/>
          <a:p>
            <a:pPr marL="0" indent="0" algn="ctr">
              <a:lnSpc>
                <a:spcPct val="100000"/>
              </a:lnSpc>
              <a:spcBef>
                <a:spcPts val="0"/>
              </a:spcBef>
              <a:spcAft>
                <a:spcPts val="0"/>
              </a:spcAft>
              <a:buNone/>
            </a:pPr>
            <a:r>
              <a:rPr lang="zh-CN" altLang="en-US" sz="4400" b="0" i="0" u="none" strike="noStrike" kern="0" cap="none" spc="0" baseline="0" dirty="0">
                <a:solidFill>
                  <a:schemeClr val="tx1">
                    <a:lumMod val="95000"/>
                  </a:schemeClr>
                </a:solidFill>
                <a:latin typeface="黑体" panose="02010609060101010101" pitchFamily="2" charset="-122"/>
                <a:ea typeface="黑体" panose="02010609060101010101" pitchFamily="2" charset="-122"/>
                <a:cs typeface="Times New Roman" panose="02020603050405020304" charset="0"/>
              </a:rPr>
              <a:t>基本概念</a:t>
            </a:r>
          </a:p>
        </p:txBody>
      </p:sp>
      <p:sp>
        <p:nvSpPr>
          <p:cNvPr id="69" name="矩形"/>
          <p:cNvSpPr/>
          <p:nvPr/>
        </p:nvSpPr>
        <p:spPr>
          <a:xfrm>
            <a:off x="1142976" y="1785926"/>
            <a:ext cx="6232522" cy="584199"/>
          </a:xfrm>
          <a:prstGeom prst="rect">
            <a:avLst/>
          </a:prstGeom>
          <a:noFill/>
          <a:ln w="9525" cap="flat" cmpd="sng">
            <a:noFill/>
            <a:prstDash val="solid"/>
            <a:miter/>
          </a:ln>
        </p:spPr>
        <p:txBody>
          <a:bodyPr vert="horz" wrap="square" lIns="91440" tIns="45720" rIns="91440" bIns="45720" anchor="t" anchorCtr="0"/>
          <a:lstStyle/>
          <a:p>
            <a:pPr marL="342900" indent="-342900" algn="l" eaLnBrk="0" hangingPunct="0">
              <a:lnSpc>
                <a:spcPct val="100000"/>
              </a:lnSpc>
              <a:spcBef>
                <a:spcPct val="20000"/>
              </a:spcBef>
              <a:spcAft>
                <a:spcPts val="0"/>
              </a:spcAft>
              <a:buFont typeface="Arial" panose="020B0604020202020204" pitchFamily="34" charset="0"/>
              <a:buChar char="•"/>
            </a:pPr>
            <a:r>
              <a:rPr lang="zh-CN" altLang="en-US" sz="3200" b="0" i="0" u="none" strike="noStrike" kern="1200" cap="none" spc="0" baseline="0" dirty="0">
                <a:solidFill>
                  <a:schemeClr val="tx2"/>
                </a:solidFill>
                <a:latin typeface="黑体" panose="02010609060101010101" pitchFamily="2" charset="-122"/>
                <a:ea typeface="黑体" panose="02010609060101010101" pitchFamily="2" charset="-122"/>
                <a:cs typeface="Times New Roman" panose="02020603050405020304" charset="0"/>
              </a:rPr>
              <a:t>限额以上</a:t>
            </a:r>
          </a:p>
        </p:txBody>
      </p:sp>
      <p:graphicFrame>
        <p:nvGraphicFramePr>
          <p:cNvPr id="3" name="表格 2"/>
          <p:cNvGraphicFramePr>
            <a:graphicFrameLocks noGrp="1"/>
          </p:cNvGraphicFramePr>
          <p:nvPr/>
        </p:nvGraphicFramePr>
        <p:xfrm>
          <a:off x="1142978" y="2587784"/>
          <a:ext cx="7677495" cy="2522220"/>
        </p:xfrm>
        <a:graphic>
          <a:graphicData uri="http://schemas.openxmlformats.org/drawingml/2006/table">
            <a:tbl>
              <a:tblPr/>
              <a:tblGrid>
                <a:gridCol w="2060870"/>
                <a:gridCol w="3057460"/>
                <a:gridCol w="2559165"/>
              </a:tblGrid>
              <a:tr h="0">
                <a:tc>
                  <a:txBody>
                    <a:bodyPr/>
                    <a:lstStyle/>
                    <a:p>
                      <a:pPr algn="ctr" fontAlgn="ctr"/>
                      <a:r>
                        <a:rPr lang="zh-CN" altLang="en-US" sz="2800" b="0" i="0" u="none" strike="noStrike" dirty="0">
                          <a:solidFill>
                            <a:srgbClr val="000000"/>
                          </a:solidFill>
                          <a:effectLst/>
                          <a:latin typeface="宋体" panose="02010600030101010101" pitchFamily="2" charset="-122"/>
                          <a:ea typeface="宋体" panose="02010600030101010101" pitchFamily="2" charset="-122"/>
                        </a:rPr>
                        <a:t>行业类别</a:t>
                      </a:r>
                    </a:p>
                  </a:txBody>
                  <a:tcPr marL="9525" marR="9525" marT="9525" marB="0" anchor="ctr">
                    <a:lnL>
                      <a:noFill/>
                    </a:lnL>
                    <a:lnR>
                      <a:noFill/>
                    </a:lnR>
                    <a:lnT>
                      <a:noFill/>
                    </a:lnT>
                    <a:lnB w="19050" cap="flat" cmpd="sng" algn="ctr">
                      <a:solidFill>
                        <a:srgbClr val="FFFFFF"/>
                      </a:solidFill>
                      <a:prstDash val="solid"/>
                      <a:round/>
                      <a:headEnd type="none" w="med" len="med"/>
                      <a:tailEnd type="none" w="med" len="med"/>
                    </a:lnB>
                    <a:solidFill>
                      <a:srgbClr val="DADADA"/>
                    </a:solidFill>
                  </a:tcPr>
                </a:tc>
                <a:tc>
                  <a:txBody>
                    <a:bodyPr/>
                    <a:lstStyle/>
                    <a:p>
                      <a:pPr algn="ctr" fontAlgn="ctr"/>
                      <a:r>
                        <a:rPr lang="zh-CN" altLang="en-US" sz="2800" b="0" i="0" u="none" strike="noStrike">
                          <a:solidFill>
                            <a:srgbClr val="000000"/>
                          </a:solidFill>
                          <a:effectLst/>
                          <a:latin typeface="宋体" panose="02010600030101010101" pitchFamily="2" charset="-122"/>
                          <a:ea typeface="宋体" panose="02010600030101010101" pitchFamily="2" charset="-122"/>
                        </a:rPr>
                        <a:t>统计指标名称</a:t>
                      </a:r>
                    </a:p>
                  </a:txBody>
                  <a:tcPr marL="9525" marR="9525" marT="9525" marB="0" anchor="ctr">
                    <a:lnL>
                      <a:noFill/>
                    </a:lnL>
                    <a:lnR>
                      <a:noFill/>
                    </a:lnR>
                    <a:lnT>
                      <a:noFill/>
                    </a:lnT>
                    <a:lnB w="12700" cap="flat" cmpd="sng" algn="ctr">
                      <a:solidFill>
                        <a:srgbClr val="FFFFFF"/>
                      </a:solidFill>
                      <a:prstDash val="solid"/>
                      <a:round/>
                      <a:headEnd type="none" w="med" len="med"/>
                      <a:tailEnd type="none" w="med" len="med"/>
                    </a:lnB>
                    <a:solidFill>
                      <a:srgbClr val="DADADA"/>
                    </a:solidFill>
                  </a:tcPr>
                </a:tc>
                <a:tc>
                  <a:txBody>
                    <a:bodyPr/>
                    <a:lstStyle/>
                    <a:p>
                      <a:pPr algn="ctr" fontAlgn="ctr"/>
                      <a:r>
                        <a:rPr lang="zh-CN" altLang="en-US" sz="2800" b="0" i="0" u="none" strike="noStrike">
                          <a:solidFill>
                            <a:srgbClr val="000000"/>
                          </a:solidFill>
                          <a:effectLst/>
                          <a:latin typeface="宋体" panose="02010600030101010101" pitchFamily="2" charset="-122"/>
                          <a:ea typeface="宋体" panose="02010600030101010101" pitchFamily="2" charset="-122"/>
                        </a:rPr>
                        <a:t>限额标准</a:t>
                      </a:r>
                    </a:p>
                  </a:txBody>
                  <a:tcPr marL="9525" marR="9525" marT="9525" marB="0" anchor="ctr">
                    <a:lnL>
                      <a:noFill/>
                    </a:lnL>
                    <a:lnR>
                      <a:noFill/>
                    </a:lnR>
                    <a:lnT>
                      <a:noFill/>
                    </a:lnT>
                    <a:lnB w="19050" cap="flat" cmpd="sng" algn="ctr">
                      <a:solidFill>
                        <a:srgbClr val="FFFFFF"/>
                      </a:solidFill>
                      <a:prstDash val="solid"/>
                      <a:round/>
                      <a:headEnd type="none" w="med" len="med"/>
                      <a:tailEnd type="none" w="med" len="med"/>
                    </a:lnB>
                    <a:solidFill>
                      <a:srgbClr val="DADADA"/>
                    </a:solidFill>
                  </a:tcPr>
                </a:tc>
              </a:tr>
              <a:tr h="1047750">
                <a:tc>
                  <a:txBody>
                    <a:bodyPr/>
                    <a:lstStyle/>
                    <a:p>
                      <a:pPr algn="ctr" fontAlgn="ctr"/>
                      <a:r>
                        <a:rPr lang="zh-CN" altLang="en-US" sz="2800" b="0" i="0" u="none" strike="noStrike" dirty="0">
                          <a:solidFill>
                            <a:srgbClr val="000000"/>
                          </a:solidFill>
                          <a:effectLst/>
                          <a:latin typeface="宋体" panose="02010600030101010101" pitchFamily="2" charset="-122"/>
                          <a:ea typeface="宋体" panose="02010600030101010101" pitchFamily="2" charset="-122"/>
                        </a:rPr>
                        <a:t>批发业</a:t>
                      </a:r>
                    </a:p>
                  </a:txBody>
                  <a:tcPr marL="9525" marR="9525" marT="9525" marB="0" anchor="ctr">
                    <a:lnL>
                      <a:noFill/>
                    </a:lnL>
                    <a:lnR>
                      <a:noFill/>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8F8F8"/>
                    </a:solidFill>
                  </a:tcPr>
                </a:tc>
                <a:tc>
                  <a:txBody>
                    <a:bodyPr/>
                    <a:lstStyle/>
                    <a:p>
                      <a:pPr algn="ctr" fontAlgn="ctr"/>
                      <a:r>
                        <a:rPr lang="zh-CN" altLang="en-US" sz="2800" b="0" i="0" u="none" strike="noStrike" dirty="0">
                          <a:solidFill>
                            <a:srgbClr val="000000"/>
                          </a:solidFill>
                          <a:effectLst/>
                          <a:latin typeface="宋体" panose="02010600030101010101" pitchFamily="2" charset="-122"/>
                          <a:ea typeface="宋体" panose="02010600030101010101" pitchFamily="2" charset="-122"/>
                        </a:rPr>
                        <a:t>年主营业务收入</a:t>
                      </a:r>
                    </a:p>
                  </a:txBody>
                  <a:tcPr marL="9525" marR="9525" marT="9525"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8F8F8"/>
                    </a:solidFill>
                  </a:tcPr>
                </a:tc>
                <a:tc>
                  <a:txBody>
                    <a:bodyPr/>
                    <a:lstStyle/>
                    <a:p>
                      <a:pPr algn="ctr" fontAlgn="ctr"/>
                      <a:r>
                        <a:rPr lang="en-US" altLang="zh-CN" sz="2800" b="0" i="0" u="none" strike="noStrike" dirty="0">
                          <a:solidFill>
                            <a:srgbClr val="000000"/>
                          </a:solidFill>
                          <a:effectLst/>
                          <a:latin typeface="宋体" panose="02010600030101010101" pitchFamily="2" charset="-122"/>
                          <a:ea typeface="宋体" panose="02010600030101010101" pitchFamily="2" charset="-122"/>
                        </a:rPr>
                        <a:t>2000</a:t>
                      </a:r>
                      <a:r>
                        <a:rPr lang="zh-CN" altLang="en-US" sz="2800" b="0" i="0" u="none" strike="noStrike" dirty="0">
                          <a:solidFill>
                            <a:srgbClr val="000000"/>
                          </a:solidFill>
                          <a:effectLst/>
                          <a:latin typeface="宋体" panose="02010600030101010101" pitchFamily="2" charset="-122"/>
                          <a:ea typeface="宋体" panose="02010600030101010101" pitchFamily="2" charset="-122"/>
                        </a:rPr>
                        <a:t>万元及以上</a:t>
                      </a:r>
                    </a:p>
                  </a:txBody>
                  <a:tcPr marL="9525" marR="9525" marT="9525" marB="0" anchor="ctr">
                    <a:lnL>
                      <a:noFill/>
                    </a:lnL>
                    <a:lnR>
                      <a:noFill/>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8F8F8"/>
                    </a:solidFill>
                  </a:tcPr>
                </a:tc>
              </a:tr>
              <a:tr h="1038225">
                <a:tc>
                  <a:txBody>
                    <a:bodyPr/>
                    <a:lstStyle/>
                    <a:p>
                      <a:pPr algn="ctr" fontAlgn="ctr"/>
                      <a:r>
                        <a:rPr lang="zh-CN" altLang="en-US" sz="2800" b="0" i="0" u="none" strike="noStrike" dirty="0">
                          <a:solidFill>
                            <a:srgbClr val="000000"/>
                          </a:solidFill>
                          <a:effectLst/>
                          <a:latin typeface="宋体" panose="02010600030101010101" pitchFamily="2" charset="-122"/>
                          <a:ea typeface="宋体" panose="02010600030101010101" pitchFamily="2" charset="-122"/>
                        </a:rPr>
                        <a:t>零售业</a:t>
                      </a:r>
                    </a:p>
                  </a:txBody>
                  <a:tcPr marL="9525" marR="9525" marT="9525"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1F1F1"/>
                    </a:solidFill>
                  </a:tcPr>
                </a:tc>
                <a:tc>
                  <a:txBody>
                    <a:bodyPr/>
                    <a:lstStyle/>
                    <a:p>
                      <a:pPr algn="ctr" fontAlgn="ctr"/>
                      <a:r>
                        <a:rPr lang="zh-CN" altLang="en-US" sz="2800" b="0" i="0" u="none" strike="noStrike" dirty="0">
                          <a:solidFill>
                            <a:srgbClr val="000000"/>
                          </a:solidFill>
                          <a:effectLst/>
                          <a:latin typeface="宋体" panose="02010600030101010101" pitchFamily="2" charset="-122"/>
                          <a:ea typeface="宋体" panose="02010600030101010101" pitchFamily="2" charset="-122"/>
                        </a:rPr>
                        <a:t>年主营业务收入</a:t>
                      </a:r>
                    </a:p>
                  </a:txBody>
                  <a:tcPr marL="9525" marR="9525" marT="9525"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1F1F1"/>
                    </a:solidFill>
                  </a:tcPr>
                </a:tc>
                <a:tc>
                  <a:txBody>
                    <a:bodyPr/>
                    <a:lstStyle/>
                    <a:p>
                      <a:pPr algn="ctr" fontAlgn="ctr"/>
                      <a:r>
                        <a:rPr lang="en-US" altLang="zh-CN" sz="2800" b="0" i="0" u="none" strike="noStrike" dirty="0">
                          <a:solidFill>
                            <a:srgbClr val="000000"/>
                          </a:solidFill>
                          <a:effectLst/>
                          <a:latin typeface="宋体" panose="02010600030101010101" pitchFamily="2" charset="-122"/>
                          <a:ea typeface="宋体" panose="02010600030101010101" pitchFamily="2" charset="-122"/>
                        </a:rPr>
                        <a:t>500</a:t>
                      </a:r>
                      <a:r>
                        <a:rPr lang="zh-CN" altLang="en-US" sz="2800" b="0" i="0" u="none" strike="noStrike" dirty="0">
                          <a:solidFill>
                            <a:srgbClr val="000000"/>
                          </a:solidFill>
                          <a:effectLst/>
                          <a:latin typeface="宋体" panose="02010600030101010101" pitchFamily="2" charset="-122"/>
                          <a:ea typeface="宋体" panose="02010600030101010101" pitchFamily="2" charset="-122"/>
                        </a:rPr>
                        <a:t>万元及以上</a:t>
                      </a:r>
                    </a:p>
                  </a:txBody>
                  <a:tcPr marL="9525" marR="9525" marT="9525"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1F1F1"/>
                    </a:solidFill>
                  </a:tcPr>
                </a:tc>
              </a:tr>
            </a:tbl>
          </a:graphicData>
        </a:graphic>
      </p:graphicFrame>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文本框"/>
          <p:cNvSpPr>
            <a:spLocks noGrp="1"/>
          </p:cNvSpPr>
          <p:nvPr>
            <p:ph type="body" idx="4294967295"/>
          </p:nvPr>
        </p:nvSpPr>
        <p:spPr>
          <a:xfrm>
            <a:off x="1211263" y="1096963"/>
            <a:ext cx="7932737" cy="2681287"/>
          </a:xfrm>
          <a:prstGeom prst="rect">
            <a:avLst/>
          </a:prstGeom>
          <a:noFill/>
          <a:ln w="9525" cap="flat" cmpd="sng">
            <a:noFill/>
            <a:prstDash val="solid"/>
            <a:miter/>
          </a:ln>
        </p:spPr>
        <p:txBody>
          <a:bodyPr vert="horz" wrap="square" lIns="91440" tIns="45720" rIns="91440" bIns="45720" anchor="t" anchorCtr="0"/>
          <a:lstStyle/>
          <a:p>
            <a:pPr marL="342900" indent="-342900" algn="l">
              <a:lnSpc>
                <a:spcPct val="200000"/>
              </a:lnSpc>
              <a:spcBef>
                <a:spcPts val="0"/>
              </a:spcBef>
              <a:spcAft>
                <a:spcPts val="0"/>
              </a:spcAft>
              <a:buNone/>
            </a:pPr>
            <a:r>
              <a:rPr lang="en-US" altLang="zh-CN" sz="3200" b="1" i="0" u="none" strike="noStrike" kern="1200" cap="none" spc="0" baseline="0" dirty="0" smtClean="0">
                <a:solidFill>
                  <a:schemeClr val="tx2"/>
                </a:solidFill>
                <a:latin typeface="黑体" panose="02010609060101010101" pitchFamily="2" charset="-122"/>
                <a:ea typeface="黑体" panose="02010609060101010101" pitchFamily="2" charset="-122"/>
                <a:cs typeface="Times New Roman" panose="02020603050405020304" charset="0"/>
              </a:rPr>
              <a:t>04.</a:t>
            </a:r>
            <a:r>
              <a:rPr lang="zh-CN" altLang="en-US" sz="3200" b="1" i="0" u="none" strike="noStrike" kern="1200" cap="none" spc="0" baseline="0" dirty="0" smtClean="0">
                <a:solidFill>
                  <a:schemeClr val="tx2"/>
                </a:solidFill>
                <a:latin typeface="黑体" panose="02010609060101010101" pitchFamily="2" charset="-122"/>
                <a:ea typeface="黑体" panose="02010609060101010101" pitchFamily="2" charset="-122"/>
                <a:cs typeface="Times New Roman" panose="02020603050405020304" charset="0"/>
              </a:rPr>
              <a:t>通过</a:t>
            </a:r>
            <a:r>
              <a:rPr lang="zh-CN" altLang="en-US" sz="3200" b="1" i="0" u="none" strike="noStrike" kern="1200" cap="none" spc="0" baseline="0" dirty="0">
                <a:solidFill>
                  <a:schemeClr val="tx2"/>
                </a:solidFill>
                <a:latin typeface="黑体" panose="02010609060101010101" pitchFamily="2" charset="-122"/>
                <a:ea typeface="黑体" panose="02010609060101010101" pitchFamily="2" charset="-122"/>
                <a:cs typeface="Times New Roman" panose="02020603050405020304" charset="0"/>
              </a:rPr>
              <a:t>公共网络实现的商品销售额</a:t>
            </a:r>
            <a:endParaRPr lang="en-US" altLang="zh-CN" sz="3200" b="1" i="0" u="none" strike="noStrike" kern="1200" cap="none" spc="0" baseline="0" dirty="0">
              <a:solidFill>
                <a:schemeClr val="tx2"/>
              </a:solidFill>
              <a:latin typeface="黑体" panose="02010609060101010101" pitchFamily="2" charset="-122"/>
              <a:ea typeface="黑体" panose="02010609060101010101" pitchFamily="2" charset="-122"/>
              <a:cs typeface="Times New Roman" panose="02020603050405020304" charset="0"/>
            </a:endParaRPr>
          </a:p>
          <a:p>
            <a:pPr marL="342900" indent="-342900" algn="l" eaLnBrk="1" hangingPunct="1">
              <a:lnSpc>
                <a:spcPts val="10"/>
              </a:lnSpc>
              <a:spcBef>
                <a:spcPts val="0"/>
              </a:spcBef>
              <a:spcAft>
                <a:spcPts val="0"/>
              </a:spcAft>
              <a:buNone/>
            </a:pPr>
            <a:r>
              <a:rPr lang="en-US" altLang="zh-CN" sz="2800" b="0" i="0" u="none" strike="noStrike" kern="0" cap="none" spc="0" baseline="0" dirty="0">
                <a:solidFill>
                  <a:schemeClr val="tx1"/>
                </a:solidFill>
                <a:latin typeface="Times New Roman" panose="02020603050405020304" charset="0"/>
                <a:ea typeface="宋体" panose="02010600030101010101" pitchFamily="2" charset="-122"/>
                <a:cs typeface="Times New Roman" panose="02020603050405020304" charset="0"/>
              </a:rPr>
              <a:t>            </a:t>
            </a:r>
          </a:p>
          <a:p>
            <a:pPr marL="342900" indent="-342900" algn="l" eaLnBrk="1" hangingPunct="1">
              <a:lnSpc>
                <a:spcPct val="150000"/>
              </a:lnSpc>
              <a:spcBef>
                <a:spcPts val="0"/>
              </a:spcBef>
              <a:spcAft>
                <a:spcPts val="0"/>
              </a:spcAft>
              <a:buNone/>
            </a:pPr>
            <a:r>
              <a:rPr lang="en-US" altLang="zh-CN" sz="2400" b="1" i="0" u="none" strike="noStrike" kern="0" cap="none" spc="0" baseline="0" dirty="0">
                <a:solidFill>
                  <a:srgbClr val="002060"/>
                </a:solidFill>
                <a:latin typeface="Times New Roman" panose="02020603050405020304" charset="0"/>
                <a:ea typeface="宋体" panose="02010600030101010101" pitchFamily="2" charset="-122"/>
                <a:cs typeface="Times New Roman" panose="02020603050405020304" charset="0"/>
              </a:rPr>
              <a:t>           </a:t>
            </a:r>
            <a:r>
              <a:rPr lang="zh-CN" altLang="en-US" sz="2600" dirty="0">
                <a:latin typeface="黑体" panose="02010609060101010101" pitchFamily="2" charset="-122"/>
                <a:ea typeface="黑体" panose="02010609060101010101" pitchFamily="2" charset="-122"/>
              </a:rPr>
              <a:t>企业（单位）通过公共网络交易平台（包括自建网站和第三方平台）取得订单，对本单位以外的单位和个人出售的实物商品金额（含增值税）。</a:t>
            </a:r>
          </a:p>
        </p:txBody>
      </p:sp>
      <p:sp>
        <p:nvSpPr>
          <p:cNvPr id="244" name="圆角矩形"/>
          <p:cNvSpPr/>
          <p:nvPr/>
        </p:nvSpPr>
        <p:spPr>
          <a:xfrm>
            <a:off x="1377999" y="4303212"/>
            <a:ext cx="6649469" cy="1146175"/>
          </a:xfrm>
          <a:prstGeom prst="roundRect">
            <a:avLst>
              <a:gd name="adj" fmla="val 16416"/>
            </a:avLst>
          </a:prstGeom>
          <a:solidFill>
            <a:schemeClr val="tx2">
              <a:lumMod val="20000"/>
              <a:lumOff val="80000"/>
            </a:schemeClr>
          </a:solidFill>
          <a:ln w="9525" cap="flat" cmpd="sng">
            <a:solidFill>
              <a:srgbClr val="FFFFFF"/>
            </a:solidFill>
            <a:prstDash val="solid"/>
            <a:round/>
          </a:ln>
        </p:spPr>
        <p:txBody>
          <a:bodyPr vert="horz" wrap="none" lIns="91440" tIns="45720" rIns="91440" bIns="45720" anchor="ctr" anchorCtr="0"/>
          <a:lstStyle/>
          <a:p>
            <a:pPr marL="457200" indent="-457200" algn="l">
              <a:lnSpc>
                <a:spcPct val="150000"/>
              </a:lnSpc>
              <a:spcBef>
                <a:spcPts val="0"/>
              </a:spcBef>
              <a:spcAft>
                <a:spcPts val="0"/>
              </a:spcAft>
              <a:buNone/>
            </a:pPr>
            <a:r>
              <a:rPr lang="en-US" altLang="zh-CN" sz="2400" i="0" u="none" strike="noStrike" kern="1200" cap="none" spc="0" baseline="0" dirty="0">
                <a:solidFill>
                  <a:schemeClr val="bg2"/>
                </a:solidFill>
                <a:effectLst>
                  <a:outerShdw blurRad="38100" dist="38100" dir="2700000" algn="tl">
                    <a:srgbClr val="000000">
                      <a:alpha val="43000"/>
                    </a:srgbClr>
                  </a:outerShdw>
                </a:effectLst>
                <a:latin typeface="黑体" panose="02010609060101010101" pitchFamily="2" charset="-122"/>
                <a:ea typeface="黑体" panose="02010609060101010101" pitchFamily="2" charset="-122"/>
                <a:cs typeface="Times New Roman" panose="02020603050405020304" charset="0"/>
              </a:rPr>
              <a:t>1.</a:t>
            </a:r>
            <a:r>
              <a:rPr lang="en-US" altLang="zh-CN" sz="2400" i="0" u="none" strike="noStrike" kern="1200" cap="none" spc="0" baseline="0" dirty="0">
                <a:solidFill>
                  <a:schemeClr val="bg2"/>
                </a:solidFill>
                <a:latin typeface="黑体" panose="02010609060101010101" pitchFamily="2" charset="-122"/>
                <a:ea typeface="黑体" panose="02010609060101010101" pitchFamily="2" charset="-122"/>
                <a:cs typeface="Times New Roman" panose="02020603050405020304" charset="0"/>
              </a:rPr>
              <a:t> </a:t>
            </a:r>
            <a:r>
              <a:rPr lang="en-US" altLang="zh-CN" sz="2400" i="0" u="none" strike="noStrike" kern="1200" cap="none" spc="0" baseline="0" dirty="0" err="1" smtClean="0">
                <a:solidFill>
                  <a:schemeClr val="bg2"/>
                </a:solidFill>
                <a:latin typeface="黑体" panose="02010609060101010101" pitchFamily="2" charset="-122"/>
                <a:ea typeface="黑体" panose="02010609060101010101" pitchFamily="2" charset="-122"/>
                <a:cs typeface="Times New Roman" panose="02020603050405020304" charset="0"/>
              </a:rPr>
              <a:t>付款可以在网上进行</a:t>
            </a:r>
            <a:r>
              <a:rPr lang="en-US" altLang="zh-CN" sz="2400" i="0" u="none" strike="noStrike" kern="1200" cap="none" spc="0" baseline="0" dirty="0" err="1">
                <a:solidFill>
                  <a:schemeClr val="bg2"/>
                </a:solidFill>
                <a:latin typeface="黑体" panose="02010609060101010101" pitchFamily="2" charset="-122"/>
                <a:ea typeface="黑体" panose="02010609060101010101" pitchFamily="2" charset="-122"/>
                <a:cs typeface="Times New Roman" panose="02020603050405020304" charset="0"/>
              </a:rPr>
              <a:t>，也可以在网下进行</a:t>
            </a:r>
            <a:endParaRPr lang="en-US" altLang="zh-CN" sz="2400" i="0" u="none" strike="noStrike" kern="1200" cap="none" spc="0" baseline="0" dirty="0">
              <a:solidFill>
                <a:schemeClr val="bg2"/>
              </a:solidFill>
              <a:latin typeface="黑体" panose="02010609060101010101" pitchFamily="2" charset="-122"/>
              <a:ea typeface="黑体" panose="02010609060101010101" pitchFamily="2" charset="-122"/>
              <a:cs typeface="Times New Roman" panose="02020603050405020304" charset="0"/>
            </a:endParaRPr>
          </a:p>
          <a:p>
            <a:pPr marL="457200" indent="-457200" algn="l">
              <a:lnSpc>
                <a:spcPct val="150000"/>
              </a:lnSpc>
              <a:spcBef>
                <a:spcPts val="0"/>
              </a:spcBef>
              <a:spcAft>
                <a:spcPts val="0"/>
              </a:spcAft>
              <a:buNone/>
            </a:pPr>
            <a:r>
              <a:rPr lang="en-US" altLang="zh-CN" sz="2400" i="0" u="none" strike="noStrike" kern="1200" cap="none" spc="0" baseline="0" dirty="0">
                <a:solidFill>
                  <a:schemeClr val="bg2"/>
                </a:solidFill>
                <a:effectLst>
                  <a:outerShdw blurRad="38100" dist="38100" dir="2700000" algn="tl">
                    <a:srgbClr val="000000">
                      <a:alpha val="43000"/>
                    </a:srgbClr>
                  </a:outerShdw>
                </a:effectLst>
                <a:latin typeface="黑体" panose="02010609060101010101" pitchFamily="2" charset="-122"/>
                <a:ea typeface="黑体" panose="02010609060101010101" pitchFamily="2" charset="-122"/>
                <a:cs typeface="Times New Roman" panose="02020603050405020304" charset="0"/>
              </a:rPr>
              <a:t>2</a:t>
            </a:r>
            <a:r>
              <a:rPr lang="en-US" altLang="zh-CN" sz="2400" i="0" u="none" strike="noStrike" kern="1200" cap="none" spc="0" baseline="0" dirty="0" smtClean="0">
                <a:solidFill>
                  <a:schemeClr val="bg2"/>
                </a:solidFill>
                <a:effectLst>
                  <a:outerShdw blurRad="38100" dist="38100" dir="2700000" algn="tl">
                    <a:srgbClr val="000000">
                      <a:alpha val="43000"/>
                    </a:srgbClr>
                  </a:outerShdw>
                </a:effectLst>
                <a:latin typeface="黑体" panose="02010609060101010101" pitchFamily="2" charset="-122"/>
                <a:ea typeface="黑体" panose="02010609060101010101" pitchFamily="2" charset="-122"/>
                <a:cs typeface="Times New Roman" panose="02020603050405020304" charset="0"/>
              </a:rPr>
              <a:t>. </a:t>
            </a:r>
            <a:r>
              <a:rPr lang="zh-CN" altLang="en-US" sz="2400" i="0" u="none" strike="noStrike" kern="1200" cap="none" spc="0" baseline="0" dirty="0" smtClean="0">
                <a:solidFill>
                  <a:schemeClr val="bg2"/>
                </a:solidFill>
                <a:latin typeface="黑体" panose="02010609060101010101" pitchFamily="2" charset="-122"/>
                <a:ea typeface="黑体" panose="02010609060101010101" pitchFamily="2" charset="-122"/>
                <a:cs typeface="Times New Roman" panose="02020603050405020304" charset="0"/>
              </a:rPr>
              <a:t>公共</a:t>
            </a:r>
            <a:r>
              <a:rPr lang="zh-CN" altLang="en-US" sz="2400" i="0" u="none" strike="noStrike" kern="1200" cap="none" spc="0" baseline="0" dirty="0">
                <a:solidFill>
                  <a:schemeClr val="bg2"/>
                </a:solidFill>
                <a:latin typeface="黑体" panose="02010609060101010101" pitchFamily="2" charset="-122"/>
                <a:ea typeface="黑体" panose="02010609060101010101" pitchFamily="2" charset="-122"/>
                <a:cs typeface="Times New Roman" panose="02020603050405020304" charset="0"/>
              </a:rPr>
              <a:t>网络包括计算机互联网、移动互联网等</a:t>
            </a:r>
          </a:p>
        </p:txBody>
      </p:sp>
      <p:sp>
        <p:nvSpPr>
          <p:cNvPr id="6" name="矩形"/>
          <p:cNvSpPr/>
          <p:nvPr/>
        </p:nvSpPr>
        <p:spPr>
          <a:xfrm>
            <a:off x="3071802" y="214290"/>
            <a:ext cx="2492990" cy="646331"/>
          </a:xfrm>
          <a:prstGeom prst="rect">
            <a:avLst/>
          </a:prstGeom>
          <a:noFill/>
          <a:ln w="9525" cap="flat" cmpd="sng">
            <a:noFill/>
            <a:prstDash val="solid"/>
            <a:miter/>
          </a:ln>
        </p:spPr>
        <p:txBody>
          <a:bodyPr vert="horz" wrap="none" lIns="91440" tIns="45720" rIns="91440" bIns="45720" anchor="t" anchorCtr="0">
            <a:spAutoFit/>
          </a:bodyPr>
          <a:lstStyle/>
          <a:p>
            <a:pPr marL="0" indent="0">
              <a:lnSpc>
                <a:spcPct val="100000"/>
              </a:lnSpc>
              <a:spcBef>
                <a:spcPts val="0"/>
              </a:spcBef>
              <a:spcAft>
                <a:spcPts val="0"/>
              </a:spcAft>
              <a:buNone/>
            </a:pPr>
            <a:r>
              <a:rPr lang="en-US" altLang="zh-CN" sz="3600" smtClean="0">
                <a:latin typeface="隶书" panose="02010509060101010101" pitchFamily="49" charset="-122"/>
                <a:ea typeface="隶书" panose="02010509060101010101" pitchFamily="49" charset="-122"/>
                <a:cs typeface="Times New Roman" panose="02020603050405020304" charset="0"/>
              </a:rPr>
              <a:t>1.</a:t>
            </a:r>
            <a:r>
              <a:rPr lang="zh-CN" altLang="en-US" sz="3600" smtClean="0">
                <a:latin typeface="隶书" panose="02010509060101010101" pitchFamily="49" charset="-122"/>
                <a:ea typeface="隶书" panose="02010509060101010101" pitchFamily="49" charset="-122"/>
                <a:cs typeface="Times New Roman" panose="02020603050405020304" charset="0"/>
              </a:rPr>
              <a:t>重点指标</a:t>
            </a:r>
            <a:endParaRPr lang="zh-CN" altLang="en-US" sz="3600">
              <a:latin typeface="隶书" panose="02010509060101010101" pitchFamily="49" charset="-122"/>
              <a:ea typeface="隶书" panose="02010509060101010101" pitchFamily="49" charset="-122"/>
              <a:cs typeface="Times New Roman" panose="02020603050405020304" charset="0"/>
            </a:endParaRP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文本框"/>
          <p:cNvSpPr>
            <a:spLocks noGrp="1"/>
          </p:cNvSpPr>
          <p:nvPr>
            <p:ph type="body" idx="4294967295"/>
          </p:nvPr>
        </p:nvSpPr>
        <p:spPr>
          <a:xfrm>
            <a:off x="1071538" y="1142984"/>
            <a:ext cx="7513637" cy="2743200"/>
          </a:xfrm>
          <a:prstGeom prst="rect">
            <a:avLst/>
          </a:prstGeom>
          <a:noFill/>
          <a:ln w="9525" cap="flat" cmpd="sng">
            <a:noFill/>
            <a:prstDash val="solid"/>
            <a:miter/>
          </a:ln>
        </p:spPr>
        <p:txBody>
          <a:bodyPr vert="horz" wrap="square" lIns="91440" tIns="45720" rIns="91440" bIns="45720" anchor="t" anchorCtr="0"/>
          <a:lstStyle/>
          <a:p>
            <a:pPr marL="342900" indent="-342900" algn="just">
              <a:lnSpc>
                <a:spcPct val="150000"/>
              </a:lnSpc>
              <a:spcBef>
                <a:spcPct val="20000"/>
              </a:spcBef>
              <a:spcAft>
                <a:spcPts val="0"/>
              </a:spcAft>
              <a:buNone/>
            </a:pPr>
            <a:r>
              <a:rPr lang="en-US" altLang="zh-CN" sz="3200" b="1" i="0" u="none" strike="noStrike" kern="1200" cap="none" spc="0" baseline="0" dirty="0" smtClean="0">
                <a:solidFill>
                  <a:schemeClr val="tx2"/>
                </a:solidFill>
                <a:latin typeface="黑体" panose="02010609060101010101" pitchFamily="2" charset="-122"/>
                <a:ea typeface="黑体" panose="02010609060101010101" pitchFamily="2" charset="-122"/>
                <a:cs typeface="Times New Roman" panose="02020603050405020304" charset="0"/>
              </a:rPr>
              <a:t>05.</a:t>
            </a:r>
            <a:r>
              <a:rPr lang="zh-CN" altLang="en-US" sz="3200" b="1" i="0" u="none" strike="noStrike" kern="1200" cap="none" spc="0" baseline="0" dirty="0" smtClean="0">
                <a:solidFill>
                  <a:schemeClr val="tx2"/>
                </a:solidFill>
                <a:latin typeface="黑体" panose="02010609060101010101" pitchFamily="2" charset="-122"/>
                <a:ea typeface="黑体" panose="02010609060101010101" pitchFamily="2" charset="-122"/>
                <a:cs typeface="Times New Roman" panose="02020603050405020304" charset="0"/>
              </a:rPr>
              <a:t>通过</a:t>
            </a:r>
            <a:r>
              <a:rPr lang="zh-CN" altLang="en-US" sz="3200" b="1" i="0" u="none" strike="noStrike" kern="1200" cap="none" spc="0" baseline="0" dirty="0">
                <a:solidFill>
                  <a:schemeClr val="tx2"/>
                </a:solidFill>
                <a:latin typeface="黑体" panose="02010609060101010101" pitchFamily="2" charset="-122"/>
                <a:ea typeface="黑体" panose="02010609060101010101" pitchFamily="2" charset="-122"/>
                <a:cs typeface="Times New Roman" panose="02020603050405020304" charset="0"/>
              </a:rPr>
              <a:t>非自营平台实现的商品销售额</a:t>
            </a:r>
            <a:r>
              <a:rPr lang="zh-CN" altLang="en-US" sz="2400" b="0" i="0" u="none" strike="noStrike" kern="0" cap="none" spc="0" baseline="0" dirty="0">
                <a:solidFill>
                  <a:schemeClr val="tx1"/>
                </a:solidFill>
                <a:latin typeface="Times New Roman" panose="02020603050405020304" charset="0"/>
                <a:ea typeface="宋体" panose="02010600030101010101" pitchFamily="2" charset="-122"/>
                <a:cs typeface="Times New Roman" panose="02020603050405020304" charset="0"/>
              </a:rPr>
              <a:t>　</a:t>
            </a:r>
            <a:endParaRPr lang="en-US" altLang="zh-CN" sz="2400" b="0" i="0" u="none" strike="noStrike" kern="0" cap="none" spc="0" baseline="0" dirty="0">
              <a:solidFill>
                <a:schemeClr val="tx1"/>
              </a:solidFill>
              <a:latin typeface="Times New Roman" panose="02020603050405020304" charset="0"/>
              <a:ea typeface="宋体" panose="02010600030101010101" pitchFamily="2" charset="-122"/>
              <a:cs typeface="Times New Roman" panose="02020603050405020304" charset="0"/>
            </a:endParaRPr>
          </a:p>
          <a:p>
            <a:pPr marL="342900" indent="-342900" algn="just">
              <a:lnSpc>
                <a:spcPts val="4500"/>
              </a:lnSpc>
              <a:spcBef>
                <a:spcPct val="20000"/>
              </a:spcBef>
              <a:spcAft>
                <a:spcPts val="0"/>
              </a:spcAft>
              <a:buNone/>
            </a:pPr>
            <a:r>
              <a:rPr lang="en-US" altLang="zh-CN" sz="2400" b="0" i="0" u="none" strike="noStrike" kern="0" cap="none" spc="0" baseline="0" dirty="0">
                <a:solidFill>
                  <a:schemeClr val="tx1"/>
                </a:solidFill>
                <a:latin typeface="Times New Roman" panose="02020603050405020304" charset="0"/>
                <a:ea typeface="宋体" panose="02010600030101010101" pitchFamily="2" charset="-122"/>
                <a:cs typeface="Times New Roman" panose="02020603050405020304" charset="0"/>
              </a:rPr>
              <a:t>           </a:t>
            </a:r>
            <a:r>
              <a:rPr lang="zh-CN" altLang="en-US" sz="2600" dirty="0">
                <a:latin typeface="黑体" panose="02010609060101010101" pitchFamily="2" charset="-122"/>
                <a:ea typeface="黑体" panose="02010609060101010101" pitchFamily="2" charset="-122"/>
              </a:rPr>
              <a:t>企业（单位）通过公共网络</a:t>
            </a:r>
            <a:r>
              <a:rPr lang="zh-CN" altLang="en-US" sz="2600" dirty="0">
                <a:solidFill>
                  <a:schemeClr val="tx2"/>
                </a:solidFill>
                <a:latin typeface="黑体" panose="02010609060101010101" pitchFamily="2" charset="-122"/>
                <a:ea typeface="黑体" panose="02010609060101010101" pitchFamily="2" charset="-122"/>
              </a:rPr>
              <a:t>第三方交易平台（不包括自建网站）</a:t>
            </a:r>
            <a:r>
              <a:rPr lang="zh-CN" altLang="en-US" sz="2600" dirty="0">
                <a:latin typeface="黑体" panose="02010609060101010101" pitchFamily="2" charset="-122"/>
                <a:ea typeface="黑体" panose="02010609060101010101" pitchFamily="2" charset="-122"/>
              </a:rPr>
              <a:t>取得订单，对本单位以外的单位和个人出售的实物商品金额（含增值税</a:t>
            </a:r>
            <a:r>
              <a:rPr lang="zh-CN" altLang="en-US" sz="2600" dirty="0" smtClean="0">
                <a:latin typeface="黑体" panose="02010609060101010101" pitchFamily="2" charset="-122"/>
                <a:ea typeface="黑体" panose="02010609060101010101" pitchFamily="2" charset="-122"/>
              </a:rPr>
              <a:t>）。</a:t>
            </a:r>
            <a:endParaRPr lang="en-US" altLang="zh-CN" sz="2600" dirty="0">
              <a:latin typeface="黑体" panose="02010609060101010101" pitchFamily="2" charset="-122"/>
              <a:ea typeface="黑体" panose="02010609060101010101" pitchFamily="2" charset="-122"/>
            </a:endParaRPr>
          </a:p>
          <a:p>
            <a:pPr marL="342900" indent="-342900" algn="just">
              <a:lnSpc>
                <a:spcPct val="100000"/>
              </a:lnSpc>
              <a:spcBef>
                <a:spcPct val="20000"/>
              </a:spcBef>
              <a:spcAft>
                <a:spcPts val="0"/>
              </a:spcAft>
              <a:buNone/>
            </a:pPr>
            <a:endParaRPr lang="zh-CN" altLang="en-US" sz="2400" b="0" i="0" u="none" strike="noStrike" kern="0" cap="none" spc="0" baseline="0" dirty="0">
              <a:solidFill>
                <a:schemeClr val="tx1"/>
              </a:solidFill>
              <a:latin typeface="Times New Roman" panose="02020603050405020304" charset="0"/>
              <a:ea typeface="宋体" panose="02010600030101010101" pitchFamily="2" charset="-122"/>
              <a:cs typeface="Times New Roman" panose="02020603050405020304" charset="0"/>
            </a:endParaRPr>
          </a:p>
        </p:txBody>
      </p:sp>
      <p:sp>
        <p:nvSpPr>
          <p:cNvPr id="249" name="圆角矩形"/>
          <p:cNvSpPr/>
          <p:nvPr/>
        </p:nvSpPr>
        <p:spPr>
          <a:xfrm>
            <a:off x="1714480" y="4143380"/>
            <a:ext cx="6286544" cy="750897"/>
          </a:xfrm>
          <a:prstGeom prst="roundRect">
            <a:avLst>
              <a:gd name="adj" fmla="val 16416"/>
            </a:avLst>
          </a:prstGeom>
          <a:solidFill>
            <a:schemeClr val="tx2">
              <a:lumMod val="20000"/>
              <a:lumOff val="80000"/>
            </a:schemeClr>
          </a:solidFill>
          <a:ln w="9525" cap="flat" cmpd="sng">
            <a:solidFill>
              <a:srgbClr val="FFFFFF"/>
            </a:solidFill>
            <a:prstDash val="solid"/>
            <a:round/>
          </a:ln>
        </p:spPr>
        <p:txBody>
          <a:bodyPr vert="horz" wrap="none" lIns="91440" tIns="45720" rIns="91440" bIns="45720" anchor="ctr" anchorCtr="0"/>
          <a:lstStyle/>
          <a:p>
            <a:pPr marL="457200" indent="-457200" algn="l">
              <a:lnSpc>
                <a:spcPct val="120000"/>
              </a:lnSpc>
              <a:spcBef>
                <a:spcPts val="0"/>
              </a:spcBef>
              <a:spcAft>
                <a:spcPts val="0"/>
              </a:spcAft>
              <a:buNone/>
            </a:pPr>
            <a:r>
              <a:rPr lang="zh-CN" altLang="en-US" sz="2600" i="0" u="none" strike="noStrike" kern="1200" cap="none" spc="0" baseline="0" smtClean="0">
                <a:solidFill>
                  <a:schemeClr val="bg2"/>
                </a:solidFill>
                <a:latin typeface="黑体" panose="02010609060101010101" pitchFamily="2" charset="-122"/>
                <a:ea typeface="黑体" panose="02010609060101010101" pitchFamily="2" charset="-122"/>
                <a:cs typeface="Times New Roman" panose="02020603050405020304" charset="0"/>
              </a:rPr>
              <a:t>付款</a:t>
            </a:r>
            <a:r>
              <a:rPr lang="zh-CN" altLang="en-US" sz="2600" i="0" u="none" strike="noStrike" kern="1200" cap="none" spc="0" baseline="0">
                <a:solidFill>
                  <a:schemeClr val="bg2"/>
                </a:solidFill>
                <a:latin typeface="黑体" panose="02010609060101010101" pitchFamily="2" charset="-122"/>
                <a:ea typeface="黑体" panose="02010609060101010101" pitchFamily="2" charset="-122"/>
                <a:cs typeface="Times New Roman" panose="02020603050405020304" charset="0"/>
              </a:rPr>
              <a:t>可以在网上进行，也可以在网下进行</a:t>
            </a:r>
            <a:r>
              <a:rPr lang="en-US" altLang="zh-CN" sz="2600" i="0" u="none" strike="noStrike" kern="1200" cap="none" spc="0" baseline="0">
                <a:solidFill>
                  <a:schemeClr val="bg2"/>
                </a:solidFill>
                <a:latin typeface="黑体" panose="02010609060101010101" pitchFamily="2" charset="-122"/>
                <a:ea typeface="黑体" panose="02010609060101010101" pitchFamily="2" charset="-122"/>
                <a:cs typeface="Times New Roman" panose="02020603050405020304" charset="0"/>
              </a:rPr>
              <a:t> </a:t>
            </a:r>
            <a:endParaRPr lang="zh-CN" altLang="en-US" sz="2600" i="0" u="none" strike="noStrike" kern="1200" cap="none" spc="0" baseline="0">
              <a:solidFill>
                <a:schemeClr val="bg2"/>
              </a:solidFill>
              <a:latin typeface="黑体" panose="02010609060101010101" pitchFamily="2" charset="-122"/>
              <a:ea typeface="黑体" panose="02010609060101010101" pitchFamily="2" charset="-122"/>
              <a:cs typeface="Times New Roman" panose="02020603050405020304" charset="0"/>
            </a:endParaRPr>
          </a:p>
        </p:txBody>
      </p:sp>
      <p:sp>
        <p:nvSpPr>
          <p:cNvPr id="5" name="矩形"/>
          <p:cNvSpPr/>
          <p:nvPr/>
        </p:nvSpPr>
        <p:spPr>
          <a:xfrm>
            <a:off x="3071802" y="214290"/>
            <a:ext cx="2492990" cy="646331"/>
          </a:xfrm>
          <a:prstGeom prst="rect">
            <a:avLst/>
          </a:prstGeom>
          <a:noFill/>
          <a:ln w="9525" cap="flat" cmpd="sng">
            <a:noFill/>
            <a:prstDash val="solid"/>
            <a:miter/>
          </a:ln>
        </p:spPr>
        <p:txBody>
          <a:bodyPr vert="horz" wrap="none" lIns="91440" tIns="45720" rIns="91440" bIns="45720" anchor="t" anchorCtr="0">
            <a:spAutoFit/>
          </a:bodyPr>
          <a:lstStyle/>
          <a:p>
            <a:pPr marL="0" indent="0">
              <a:lnSpc>
                <a:spcPct val="100000"/>
              </a:lnSpc>
              <a:spcBef>
                <a:spcPts val="0"/>
              </a:spcBef>
              <a:spcAft>
                <a:spcPts val="0"/>
              </a:spcAft>
              <a:buNone/>
            </a:pPr>
            <a:r>
              <a:rPr lang="en-US" altLang="zh-CN" sz="3600" smtClean="0">
                <a:latin typeface="隶书" panose="02010509060101010101" pitchFamily="49" charset="-122"/>
                <a:ea typeface="隶书" panose="02010509060101010101" pitchFamily="49" charset="-122"/>
                <a:cs typeface="Times New Roman" panose="02020603050405020304" charset="0"/>
              </a:rPr>
              <a:t>1.</a:t>
            </a:r>
            <a:r>
              <a:rPr lang="zh-CN" altLang="en-US" sz="3600" smtClean="0">
                <a:latin typeface="隶书" panose="02010509060101010101" pitchFamily="49" charset="-122"/>
                <a:ea typeface="隶书" panose="02010509060101010101" pitchFamily="49" charset="-122"/>
                <a:cs typeface="Times New Roman" panose="02020603050405020304" charset="0"/>
              </a:rPr>
              <a:t>重点指标</a:t>
            </a:r>
            <a:endParaRPr lang="zh-CN" altLang="en-US" sz="3600">
              <a:latin typeface="隶书" panose="02010509060101010101" pitchFamily="49" charset="-122"/>
              <a:ea typeface="隶书" panose="02010509060101010101" pitchFamily="49" charset="-122"/>
              <a:cs typeface="Times New Roman" panose="02020603050405020304" charset="0"/>
            </a:endParaRP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文本框"/>
          <p:cNvSpPr>
            <a:spLocks noGrp="1"/>
          </p:cNvSpPr>
          <p:nvPr>
            <p:ph type="body" idx="4294967295"/>
          </p:nvPr>
        </p:nvSpPr>
        <p:spPr>
          <a:xfrm>
            <a:off x="1214414" y="1500174"/>
            <a:ext cx="7500937" cy="2357454"/>
          </a:xfrm>
          <a:prstGeom prst="rect">
            <a:avLst/>
          </a:prstGeom>
          <a:noFill/>
          <a:ln w="9525" cap="flat" cmpd="sng">
            <a:noFill/>
            <a:prstDash val="solid"/>
            <a:miter/>
          </a:ln>
        </p:spPr>
        <p:txBody>
          <a:bodyPr vert="horz" wrap="square" lIns="91440" tIns="45720" rIns="91440" bIns="45720" anchor="t" anchorCtr="0"/>
          <a:lstStyle/>
          <a:p>
            <a:pPr marL="342900" indent="-342900" algn="l">
              <a:lnSpc>
                <a:spcPct val="100000"/>
              </a:lnSpc>
              <a:spcBef>
                <a:spcPct val="20000"/>
              </a:spcBef>
              <a:spcAft>
                <a:spcPts val="0"/>
              </a:spcAft>
              <a:buNone/>
            </a:pPr>
            <a:r>
              <a:rPr lang="en-US" altLang="zh-CN" b="1" i="0" u="none" strike="noStrike" kern="1200" cap="none" spc="0" baseline="0" dirty="0" smtClean="0">
                <a:solidFill>
                  <a:schemeClr val="tx2"/>
                </a:solidFill>
                <a:latin typeface="黑体" panose="02010609060101010101" pitchFamily="2" charset="-122"/>
                <a:ea typeface="黑体" panose="02010609060101010101" pitchFamily="2" charset="-122"/>
                <a:cs typeface="Times New Roman" panose="02020603050405020304" charset="0"/>
              </a:rPr>
              <a:t>06.</a:t>
            </a:r>
            <a:r>
              <a:rPr lang="zh-CN" altLang="en-US" b="1" i="0" u="none" strike="noStrike" kern="1200" cap="none" spc="0" baseline="0" dirty="0" smtClean="0">
                <a:solidFill>
                  <a:schemeClr val="tx2"/>
                </a:solidFill>
                <a:latin typeface="黑体" panose="02010609060101010101" pitchFamily="2" charset="-122"/>
                <a:ea typeface="黑体" panose="02010609060101010101" pitchFamily="2" charset="-122"/>
                <a:cs typeface="Times New Roman" panose="02020603050405020304" charset="0"/>
              </a:rPr>
              <a:t>批发</a:t>
            </a:r>
            <a:r>
              <a:rPr lang="zh-CN" altLang="en-US" b="1" i="0" u="none" strike="noStrike" kern="1200" cap="none" spc="0" baseline="0" dirty="0">
                <a:solidFill>
                  <a:schemeClr val="tx2"/>
                </a:solidFill>
                <a:latin typeface="黑体" panose="02010609060101010101" pitchFamily="2" charset="-122"/>
                <a:ea typeface="黑体" panose="02010609060101010101" pitchFamily="2" charset="-122"/>
                <a:cs typeface="Times New Roman" panose="02020603050405020304" charset="0"/>
              </a:rPr>
              <a:t>额</a:t>
            </a:r>
            <a:endParaRPr lang="en-US" altLang="zh-CN" b="1" i="0" u="none" strike="noStrike" kern="1200" cap="none" spc="0" baseline="0" dirty="0">
              <a:solidFill>
                <a:schemeClr val="tx2"/>
              </a:solidFill>
              <a:latin typeface="黑体" panose="02010609060101010101" pitchFamily="2" charset="-122"/>
              <a:ea typeface="黑体" panose="02010609060101010101" pitchFamily="2" charset="-122"/>
              <a:cs typeface="Times New Roman" panose="02020603050405020304" charset="0"/>
            </a:endParaRPr>
          </a:p>
          <a:p>
            <a:pPr marL="342900" indent="-342900" algn="l">
              <a:lnSpc>
                <a:spcPts val="120"/>
              </a:lnSpc>
              <a:spcBef>
                <a:spcPct val="20000"/>
              </a:spcBef>
              <a:spcAft>
                <a:spcPts val="0"/>
              </a:spcAft>
              <a:buNone/>
            </a:pPr>
            <a:r>
              <a:rPr lang="zh-CN" altLang="en-US" sz="2400" b="0" i="0" u="none" strike="noStrike" kern="0" cap="none" spc="0" dirty="0" smtClean="0">
                <a:solidFill>
                  <a:schemeClr val="tx1"/>
                </a:solidFill>
                <a:latin typeface="黑体" panose="02010609060101010101" pitchFamily="2" charset="-122"/>
                <a:ea typeface="黑体" panose="02010609060101010101" pitchFamily="2" charset="-122"/>
                <a:cs typeface="Times New Roman" panose="02020603050405020304" charset="0"/>
              </a:rPr>
              <a:t>    </a:t>
            </a:r>
            <a:endParaRPr lang="en-US" altLang="zh-CN" sz="2400" b="0" i="0" u="none" strike="noStrike" kern="0" cap="none" spc="0" dirty="0" smtClean="0">
              <a:solidFill>
                <a:schemeClr val="tx1"/>
              </a:solidFill>
              <a:latin typeface="黑体" panose="02010609060101010101" pitchFamily="2" charset="-122"/>
              <a:ea typeface="黑体" panose="02010609060101010101" pitchFamily="2" charset="-122"/>
              <a:cs typeface="Times New Roman" panose="02020603050405020304" charset="0"/>
            </a:endParaRPr>
          </a:p>
          <a:p>
            <a:pPr marL="342900" indent="-342900" algn="l">
              <a:lnSpc>
                <a:spcPct val="100000"/>
              </a:lnSpc>
              <a:spcBef>
                <a:spcPct val="20000"/>
              </a:spcBef>
              <a:spcAft>
                <a:spcPts val="0"/>
              </a:spcAft>
              <a:buNone/>
            </a:pPr>
            <a:r>
              <a:rPr lang="zh-CN" altLang="en-US" sz="2400" b="0" i="0" u="none" strike="noStrike" kern="0" cap="none" spc="0" dirty="0" smtClean="0">
                <a:solidFill>
                  <a:schemeClr val="tx1"/>
                </a:solidFill>
                <a:latin typeface="黑体" panose="02010609060101010101" pitchFamily="2" charset="-122"/>
                <a:ea typeface="黑体" panose="02010609060101010101" pitchFamily="2" charset="-122"/>
                <a:cs typeface="Times New Roman" panose="02020603050405020304" charset="0"/>
              </a:rPr>
              <a:t>    </a:t>
            </a:r>
            <a:endParaRPr lang="en-US" altLang="zh-CN" sz="2400" b="0" i="0" u="none" strike="noStrike" kern="0" cap="none" spc="0" dirty="0" smtClean="0">
              <a:solidFill>
                <a:schemeClr val="tx1"/>
              </a:solidFill>
              <a:latin typeface="黑体" panose="02010609060101010101" pitchFamily="2" charset="-122"/>
              <a:ea typeface="黑体" panose="02010609060101010101" pitchFamily="2" charset="-122"/>
              <a:cs typeface="Times New Roman" panose="02020603050405020304" charset="0"/>
            </a:endParaRPr>
          </a:p>
          <a:p>
            <a:pPr marL="342900" indent="-342900" algn="l">
              <a:lnSpc>
                <a:spcPct val="150000"/>
              </a:lnSpc>
              <a:spcBef>
                <a:spcPct val="20000"/>
              </a:spcBef>
              <a:spcAft>
                <a:spcPts val="0"/>
              </a:spcAft>
              <a:buNone/>
            </a:pPr>
            <a:r>
              <a:rPr lang="en-US" altLang="zh-CN" sz="2400" kern="0" baseline="0" dirty="0" smtClean="0">
                <a:latin typeface="黑体" panose="02010609060101010101" pitchFamily="2" charset="-122"/>
                <a:ea typeface="黑体" panose="02010609060101010101" pitchFamily="2" charset="-122"/>
                <a:cs typeface="Times New Roman" panose="02020603050405020304" charset="0"/>
              </a:rPr>
              <a:t>     </a:t>
            </a:r>
            <a:r>
              <a:rPr lang="zh-CN" altLang="en-US" sz="2800" dirty="0" smtClean="0">
                <a:latin typeface="黑体" panose="02010609060101010101" pitchFamily="2" charset="-122"/>
                <a:ea typeface="黑体" panose="02010609060101010101" pitchFamily="2" charset="-122"/>
              </a:rPr>
              <a:t>指</a:t>
            </a:r>
            <a:r>
              <a:rPr lang="zh-CN" altLang="en-US" sz="2800" dirty="0">
                <a:latin typeface="黑体" panose="02010609060101010101" pitchFamily="2" charset="-122"/>
                <a:ea typeface="黑体" panose="02010609060101010101" pitchFamily="2" charset="-122"/>
              </a:rPr>
              <a:t>售给国民经济各行业用于生产、经营用的商品金额。</a:t>
            </a:r>
            <a:endParaRPr lang="en-US" altLang="zh-CN" sz="2800" dirty="0">
              <a:latin typeface="黑体" panose="02010609060101010101" pitchFamily="2" charset="-122"/>
              <a:ea typeface="黑体" panose="02010609060101010101" pitchFamily="2" charset="-122"/>
            </a:endParaRPr>
          </a:p>
          <a:p>
            <a:pPr marL="342900" indent="-342900" algn="l">
              <a:lnSpc>
                <a:spcPts val="2400"/>
              </a:lnSpc>
              <a:spcBef>
                <a:spcPct val="20000"/>
              </a:spcBef>
              <a:spcAft>
                <a:spcPts val="0"/>
              </a:spcAft>
              <a:buNone/>
            </a:pPr>
            <a:endParaRPr lang="en-US" altLang="zh-CN" sz="2800" b="1" i="0" u="none" strike="noStrike" kern="1200" cap="none" spc="0" baseline="0" dirty="0" smtClean="0">
              <a:solidFill>
                <a:srgbClr val="FF0000"/>
              </a:solidFill>
              <a:latin typeface="黑体" panose="02010609060101010101" pitchFamily="2" charset="-122"/>
              <a:ea typeface="黑体" panose="02010609060101010101" pitchFamily="2" charset="-122"/>
              <a:cs typeface="Times New Roman" panose="02020603050405020304" charset="0"/>
            </a:endParaRPr>
          </a:p>
          <a:p>
            <a:pPr marL="342900" indent="-342900" algn="l">
              <a:lnSpc>
                <a:spcPct val="100000"/>
              </a:lnSpc>
              <a:spcBef>
                <a:spcPct val="20000"/>
              </a:spcBef>
              <a:spcAft>
                <a:spcPts val="0"/>
              </a:spcAft>
              <a:buChar char="•"/>
            </a:pPr>
            <a:endParaRPr lang="zh-CN" altLang="en-US" sz="2800" b="0" i="0" u="none" strike="noStrike" kern="0" cap="none" spc="0" baseline="0" dirty="0">
              <a:solidFill>
                <a:schemeClr val="tx1"/>
              </a:solidFill>
              <a:latin typeface="Times New Roman" panose="02020603050405020304" charset="0"/>
              <a:ea typeface="宋体" panose="02010600030101010101" pitchFamily="2" charset="-122"/>
              <a:cs typeface="Times New Roman" panose="02020603050405020304" charset="0"/>
            </a:endParaRPr>
          </a:p>
        </p:txBody>
      </p:sp>
      <p:sp>
        <p:nvSpPr>
          <p:cNvPr id="6" name="矩形"/>
          <p:cNvSpPr/>
          <p:nvPr/>
        </p:nvSpPr>
        <p:spPr>
          <a:xfrm>
            <a:off x="3071802" y="214290"/>
            <a:ext cx="2492990" cy="646331"/>
          </a:xfrm>
          <a:prstGeom prst="rect">
            <a:avLst/>
          </a:prstGeom>
          <a:noFill/>
          <a:ln w="9525" cap="flat" cmpd="sng">
            <a:noFill/>
            <a:prstDash val="solid"/>
            <a:miter/>
          </a:ln>
        </p:spPr>
        <p:txBody>
          <a:bodyPr vert="horz" wrap="none" lIns="91440" tIns="45720" rIns="91440" bIns="45720" anchor="t" anchorCtr="0">
            <a:spAutoFit/>
          </a:bodyPr>
          <a:lstStyle/>
          <a:p>
            <a:pPr marL="0" indent="0">
              <a:lnSpc>
                <a:spcPct val="100000"/>
              </a:lnSpc>
              <a:spcBef>
                <a:spcPts val="0"/>
              </a:spcBef>
              <a:spcAft>
                <a:spcPts val="0"/>
              </a:spcAft>
              <a:buNone/>
            </a:pPr>
            <a:r>
              <a:rPr lang="en-US" altLang="zh-CN" sz="3600" smtClean="0">
                <a:latin typeface="隶书" panose="02010509060101010101" pitchFamily="49" charset="-122"/>
                <a:ea typeface="隶书" panose="02010509060101010101" pitchFamily="49" charset="-122"/>
                <a:cs typeface="Times New Roman" panose="02020603050405020304" charset="0"/>
              </a:rPr>
              <a:t>1.</a:t>
            </a:r>
            <a:r>
              <a:rPr lang="zh-CN" altLang="en-US" sz="3600" smtClean="0">
                <a:latin typeface="隶书" panose="02010509060101010101" pitchFamily="49" charset="-122"/>
                <a:ea typeface="隶书" panose="02010509060101010101" pitchFamily="49" charset="-122"/>
                <a:cs typeface="Times New Roman" panose="02020603050405020304" charset="0"/>
              </a:rPr>
              <a:t>重点指标</a:t>
            </a:r>
            <a:endParaRPr lang="zh-CN" altLang="en-US" sz="3600">
              <a:latin typeface="隶书" panose="02010509060101010101" pitchFamily="49" charset="-122"/>
              <a:ea typeface="隶书" panose="02010509060101010101" pitchFamily="49" charset="-122"/>
              <a:cs typeface="Times New Roman" panose="02020603050405020304" charset="0"/>
            </a:endParaRP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p:nvPr/>
        </p:nvSpPr>
        <p:spPr>
          <a:xfrm>
            <a:off x="1142976" y="857232"/>
            <a:ext cx="7481889" cy="5786199"/>
          </a:xfrm>
          <a:prstGeom prst="rect">
            <a:avLst/>
          </a:prstGeom>
          <a:noFill/>
          <a:ln w="9525" cap="flat" cmpd="sng">
            <a:noFill/>
            <a:prstDash val="solid"/>
            <a:miter/>
          </a:ln>
        </p:spPr>
        <p:txBody>
          <a:bodyPr vert="horz" wrap="square" lIns="91440" tIns="45720" rIns="91440" bIns="45720" anchor="t" anchorCtr="0">
            <a:spAutoFit/>
          </a:bodyPr>
          <a:lstStyle/>
          <a:p>
            <a:pPr indent="342900">
              <a:spcBef>
                <a:spcPts val="0"/>
              </a:spcBef>
              <a:spcAft>
                <a:spcPts val="0"/>
              </a:spcAft>
            </a:pPr>
            <a:r>
              <a:rPr lang="en-US" altLang="zh-CN" sz="3200" b="1" dirty="0" err="1" smtClean="0">
                <a:solidFill>
                  <a:schemeClr val="tx2"/>
                </a:solidFill>
                <a:latin typeface="黑体" panose="02010609060101010101" pitchFamily="2" charset="-122"/>
                <a:ea typeface="黑体" panose="02010609060101010101" pitchFamily="2" charset="-122"/>
                <a:cs typeface="Times New Roman" panose="02020603050405020304" charset="0"/>
              </a:rPr>
              <a:t>商品批发</a:t>
            </a:r>
            <a:endParaRPr lang="en-US" altLang="zh-CN" sz="3200" b="1" dirty="0" smtClean="0">
              <a:solidFill>
                <a:schemeClr val="tx2"/>
              </a:solidFill>
              <a:latin typeface="黑体" panose="02010609060101010101" pitchFamily="2" charset="-122"/>
              <a:ea typeface="黑体" panose="02010609060101010101" pitchFamily="2" charset="-122"/>
              <a:cs typeface="Times New Roman" panose="02020603050405020304" charset="0"/>
            </a:endParaRPr>
          </a:p>
          <a:p>
            <a:pPr marL="0" indent="342900" algn="l">
              <a:lnSpc>
                <a:spcPct val="100000"/>
              </a:lnSpc>
              <a:spcBef>
                <a:spcPts val="0"/>
              </a:spcBef>
              <a:spcAft>
                <a:spcPts val="0"/>
              </a:spcAft>
              <a:buNone/>
            </a:pPr>
            <a:endParaRPr lang="en-US" altLang="zh-CN" sz="1800" b="0" i="0" u="none" strike="noStrike" kern="1200" cap="none" spc="0" baseline="0" dirty="0" smtClean="0">
              <a:solidFill>
                <a:schemeClr val="tx1"/>
              </a:solidFill>
              <a:latin typeface="Tahoma" panose="020B0604030504040204" pitchFamily="34" charset="0"/>
              <a:ea typeface="黑体" panose="02010609060101010101" pitchFamily="2" charset="-122"/>
              <a:cs typeface="Times New Roman" panose="02020603050405020304" charset="0"/>
            </a:endParaRPr>
          </a:p>
          <a:p>
            <a:pPr marL="0" indent="342900" algn="l">
              <a:lnSpc>
                <a:spcPct val="100000"/>
              </a:lnSpc>
              <a:spcBef>
                <a:spcPts val="0"/>
              </a:spcBef>
              <a:spcAft>
                <a:spcPts val="0"/>
              </a:spcAft>
              <a:buNone/>
            </a:pPr>
            <a:r>
              <a:rPr lang="zh-CN" altLang="en-US" sz="2000" b="0" i="0" u="none" strike="noStrike" kern="1200" cap="none" spc="0" baseline="0" dirty="0" smtClean="0">
                <a:solidFill>
                  <a:schemeClr val="tx1"/>
                </a:solidFill>
                <a:latin typeface="Tahoma" panose="020B0604030504040204" pitchFamily="34" charset="0"/>
                <a:ea typeface="黑体" panose="02010609060101010101" pitchFamily="2" charset="-122"/>
                <a:cs typeface="Times New Roman" panose="02020603050405020304" charset="0"/>
              </a:rPr>
              <a:t>（</a:t>
            </a:r>
            <a:r>
              <a:rPr lang="en-US" altLang="zh-CN" sz="20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1</a:t>
            </a:r>
            <a:r>
              <a:rPr lang="zh-CN" altLang="en-US" sz="20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）售给农业、工业、建筑业等行业用于生产的各种机器设备、工具、原料、材料、燃料、建筑材料，售给农民的农业生产资料，售给交通运输、仓储和邮政业用于业务活动的设备、车辆和燃料等；</a:t>
            </a:r>
            <a:endParaRPr lang="en-US" altLang="zh-CN" sz="20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endParaRPr>
          </a:p>
          <a:p>
            <a:pPr marL="0" indent="342900" algn="l">
              <a:lnSpc>
                <a:spcPct val="100000"/>
              </a:lnSpc>
              <a:spcBef>
                <a:spcPts val="0"/>
              </a:spcBef>
              <a:spcAft>
                <a:spcPts val="0"/>
              </a:spcAft>
              <a:buNone/>
            </a:pPr>
            <a:r>
              <a:rPr lang="zh-CN" altLang="en-US" sz="20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a:t>
            </a:r>
            <a:r>
              <a:rPr lang="en-US" altLang="zh-CN" sz="20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2</a:t>
            </a:r>
            <a:r>
              <a:rPr lang="zh-CN" altLang="en-US" sz="20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售给信息传输、软件和信息技术服务，科学研究和技术服务业，水利、环境和公共设施管理业等行业用于生产经营、勘察设计、科研试验等业务经营使用的商品，售给批发和零售业、住宿和餐饮业使用的各种设备、工具、原材料、燃料、仓储运输用的商品；</a:t>
            </a:r>
            <a:endParaRPr lang="en-US" altLang="zh-CN" sz="20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endParaRPr>
          </a:p>
          <a:p>
            <a:pPr marL="0" indent="342900" algn="l">
              <a:lnSpc>
                <a:spcPct val="100000"/>
              </a:lnSpc>
              <a:spcBef>
                <a:spcPts val="0"/>
              </a:spcBef>
              <a:spcAft>
                <a:spcPts val="0"/>
              </a:spcAft>
              <a:buNone/>
            </a:pPr>
            <a:r>
              <a:rPr lang="zh-CN" altLang="en-US" sz="20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a:t>
            </a:r>
            <a:r>
              <a:rPr lang="en-US" altLang="zh-CN" sz="20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3</a:t>
            </a:r>
            <a:r>
              <a:rPr lang="zh-CN" altLang="en-US" sz="20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）售给居民服务、修理和其他服务业各种营业用品，如售给理发业的理发工具、毛巾等，日用品修理业的设备、工具、材料、零配件等，售给民政部门救灾用的商品等；</a:t>
            </a:r>
            <a:endParaRPr lang="en-US" altLang="zh-CN" sz="20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endParaRPr>
          </a:p>
          <a:p>
            <a:pPr marL="0" indent="342900" algn="l">
              <a:lnSpc>
                <a:spcPct val="100000"/>
              </a:lnSpc>
              <a:spcBef>
                <a:spcPts val="0"/>
              </a:spcBef>
              <a:spcAft>
                <a:spcPts val="0"/>
              </a:spcAft>
              <a:buNone/>
            </a:pPr>
            <a:r>
              <a:rPr lang="zh-CN" altLang="en-US" sz="20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a:t>
            </a:r>
            <a:r>
              <a:rPr lang="en-US" altLang="zh-CN" sz="20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4</a:t>
            </a:r>
            <a:r>
              <a:rPr lang="zh-CN" altLang="en-US" sz="20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）售给批发和零售业作为转卖用的商品；售给餐饮业用于烹饪、调制加工后出售的商品和转卖的商品；售给服务业转卖的商品；</a:t>
            </a:r>
            <a:endParaRPr lang="en-US" altLang="zh-CN" sz="20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endParaRPr>
          </a:p>
          <a:p>
            <a:pPr marL="0" indent="342900" algn="l">
              <a:lnSpc>
                <a:spcPct val="100000"/>
              </a:lnSpc>
              <a:spcBef>
                <a:spcPts val="0"/>
              </a:spcBef>
              <a:spcAft>
                <a:spcPts val="0"/>
              </a:spcAft>
              <a:buNone/>
            </a:pPr>
            <a:r>
              <a:rPr lang="zh-CN" altLang="en-US" sz="20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a:t>
            </a:r>
            <a:r>
              <a:rPr lang="en-US" altLang="zh-CN" sz="20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5</a:t>
            </a:r>
            <a:r>
              <a:rPr lang="zh-CN" altLang="en-US" sz="20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）出口的商品。</a:t>
            </a:r>
          </a:p>
        </p:txBody>
      </p:sp>
      <p:sp>
        <p:nvSpPr>
          <p:cNvPr id="5" name="矩形"/>
          <p:cNvSpPr/>
          <p:nvPr/>
        </p:nvSpPr>
        <p:spPr>
          <a:xfrm>
            <a:off x="3071802" y="214290"/>
            <a:ext cx="2492990" cy="646331"/>
          </a:xfrm>
          <a:prstGeom prst="rect">
            <a:avLst/>
          </a:prstGeom>
          <a:noFill/>
          <a:ln w="9525" cap="flat" cmpd="sng">
            <a:noFill/>
            <a:prstDash val="solid"/>
            <a:miter/>
          </a:ln>
        </p:spPr>
        <p:txBody>
          <a:bodyPr vert="horz" wrap="none" lIns="91440" tIns="45720" rIns="91440" bIns="45720" anchor="t" anchorCtr="0">
            <a:spAutoFit/>
          </a:bodyPr>
          <a:lstStyle/>
          <a:p>
            <a:pPr marL="0" indent="0">
              <a:lnSpc>
                <a:spcPct val="100000"/>
              </a:lnSpc>
              <a:spcBef>
                <a:spcPts val="0"/>
              </a:spcBef>
              <a:spcAft>
                <a:spcPts val="0"/>
              </a:spcAft>
              <a:buNone/>
            </a:pPr>
            <a:r>
              <a:rPr lang="en-US" altLang="zh-CN" sz="3600" smtClean="0">
                <a:latin typeface="隶书" panose="02010509060101010101" pitchFamily="49" charset="-122"/>
                <a:ea typeface="隶书" panose="02010509060101010101" pitchFamily="49" charset="-122"/>
                <a:cs typeface="Times New Roman" panose="02020603050405020304" charset="0"/>
              </a:rPr>
              <a:t>1.</a:t>
            </a:r>
            <a:r>
              <a:rPr lang="zh-CN" altLang="en-US" sz="3600" smtClean="0">
                <a:latin typeface="隶书" panose="02010509060101010101" pitchFamily="49" charset="-122"/>
                <a:ea typeface="隶书" panose="02010509060101010101" pitchFamily="49" charset="-122"/>
                <a:cs typeface="Times New Roman" panose="02020603050405020304" charset="0"/>
              </a:rPr>
              <a:t>重点指标</a:t>
            </a:r>
            <a:endParaRPr lang="zh-CN" altLang="en-US" sz="3600">
              <a:latin typeface="隶书" panose="02010509060101010101" pitchFamily="49" charset="-122"/>
              <a:ea typeface="隶书" panose="02010509060101010101" pitchFamily="49" charset="-122"/>
              <a:cs typeface="Times New Roman" panose="02020603050405020304" charset="0"/>
            </a:endParaRPr>
          </a:p>
        </p:txBody>
      </p:sp>
      <p:sp>
        <p:nvSpPr>
          <p:cNvPr id="6" name="圆角矩形"/>
          <p:cNvSpPr/>
          <p:nvPr/>
        </p:nvSpPr>
        <p:spPr>
          <a:xfrm>
            <a:off x="3571868" y="928670"/>
            <a:ext cx="974724" cy="506411"/>
          </a:xfrm>
          <a:prstGeom prst="roundRect">
            <a:avLst>
              <a:gd name="adj" fmla="val 0"/>
            </a:avLst>
          </a:prstGeom>
          <a:noFill/>
          <a:ln w="38100" cap="flat" cmpd="sng">
            <a:noFill/>
            <a:prstDash val="solid"/>
            <a:round/>
          </a:ln>
        </p:spPr>
        <p:txBody>
          <a:bodyPr vert="horz" wrap="none" lIns="91440" tIns="45720" rIns="91440" bIns="45720" anchor="ctr" anchorCtr="0"/>
          <a:lstStyle/>
          <a:p>
            <a:pPr marL="0" indent="0" algn="ctr" fontAlgn="auto">
              <a:lnSpc>
                <a:spcPct val="100000"/>
              </a:lnSpc>
              <a:spcBef>
                <a:spcPts val="0"/>
              </a:spcBef>
              <a:spcAft>
                <a:spcPts val="0"/>
              </a:spcAft>
              <a:buNone/>
            </a:pPr>
            <a:r>
              <a:rPr lang="zh-CN" altLang="en-US" sz="3000" dirty="0" smtClean="0">
                <a:solidFill>
                  <a:srgbClr val="FF0000"/>
                </a:solidFill>
                <a:latin typeface="隶书" panose="02010509060101010101" pitchFamily="49" charset="-122"/>
                <a:ea typeface="隶书" panose="02010509060101010101" pitchFamily="49" charset="-122"/>
                <a:cs typeface="Times New Roman" panose="02020603050405020304" charset="0"/>
              </a:rPr>
              <a:t>包括</a:t>
            </a:r>
            <a:endParaRPr lang="zh-CN" altLang="en-US" sz="3000" dirty="0">
              <a:solidFill>
                <a:srgbClr val="FF0000"/>
              </a:solidFill>
              <a:latin typeface="隶书" panose="02010509060101010101" pitchFamily="49" charset="-122"/>
              <a:ea typeface="隶书" panose="02010509060101010101" pitchFamily="49" charset="-122"/>
              <a:cs typeface="Times New Roman" panose="0202060305040502030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1538" y="1268760"/>
            <a:ext cx="7715304" cy="3262432"/>
          </a:xfrm>
          <a:prstGeom prst="rect">
            <a:avLst/>
          </a:prstGeom>
        </p:spPr>
        <p:txBody>
          <a:bodyPr wrap="square">
            <a:spAutoFit/>
          </a:bodyPr>
          <a:lstStyle/>
          <a:p>
            <a:pPr marL="342900" indent="-342900">
              <a:spcBef>
                <a:spcPct val="20000"/>
              </a:spcBef>
              <a:spcAft>
                <a:spcPts val="0"/>
              </a:spcAft>
            </a:pPr>
            <a:r>
              <a:rPr lang="en-US" altLang="zh-CN" sz="3200" b="1" dirty="0" smtClean="0">
                <a:solidFill>
                  <a:schemeClr val="tx2"/>
                </a:solidFill>
                <a:latin typeface="黑体" panose="02010609060101010101" pitchFamily="2" charset="-122"/>
                <a:ea typeface="黑体" panose="02010609060101010101" pitchFamily="2" charset="-122"/>
                <a:cs typeface="Times New Roman" panose="02020603050405020304" charset="0"/>
              </a:rPr>
              <a:t>07.</a:t>
            </a:r>
            <a:r>
              <a:rPr lang="zh-CN" altLang="en-US" sz="3200" b="1" dirty="0" smtClean="0">
                <a:solidFill>
                  <a:schemeClr val="tx2"/>
                </a:solidFill>
                <a:latin typeface="黑体" panose="02010609060101010101" pitchFamily="2" charset="-122"/>
                <a:ea typeface="黑体" panose="02010609060101010101" pitchFamily="2" charset="-122"/>
                <a:cs typeface="Times New Roman" panose="02020603050405020304" charset="0"/>
              </a:rPr>
              <a:t>出口 </a:t>
            </a:r>
            <a:r>
              <a:rPr lang="en-US" altLang="zh-CN" sz="3200" b="1" dirty="0" smtClean="0">
                <a:solidFill>
                  <a:schemeClr val="tx2"/>
                </a:solidFill>
                <a:latin typeface="黑体" panose="02010609060101010101" pitchFamily="2" charset="-122"/>
                <a:ea typeface="黑体" panose="02010609060101010101" pitchFamily="2" charset="-122"/>
                <a:cs typeface="Times New Roman" panose="02020603050405020304" charset="0"/>
              </a:rPr>
              <a:t> </a:t>
            </a:r>
          </a:p>
          <a:p>
            <a:pPr marL="342265" indent="-342265" algn="just">
              <a:lnSpc>
                <a:spcPct val="120000"/>
              </a:lnSpc>
              <a:spcBef>
                <a:spcPct val="20000"/>
              </a:spcBef>
              <a:spcAft>
                <a:spcPts val="0"/>
              </a:spcAft>
              <a:buNone/>
            </a:pPr>
            <a:r>
              <a:rPr lang="en-US" altLang="zh-CN" sz="2400" kern="0" dirty="0" smtClean="0">
                <a:latin typeface="黑体" panose="02010609060101010101" pitchFamily="2" charset="-122"/>
                <a:ea typeface="黑体" panose="02010609060101010101" pitchFamily="2" charset="-122"/>
                <a:cs typeface="Times New Roman" panose="02020603050405020304" charset="0"/>
              </a:rPr>
              <a:t>      </a:t>
            </a:r>
          </a:p>
          <a:p>
            <a:pPr marL="342265" indent="-342265" algn="just">
              <a:lnSpc>
                <a:spcPct val="120000"/>
              </a:lnSpc>
              <a:spcBef>
                <a:spcPct val="20000"/>
              </a:spcBef>
              <a:spcAft>
                <a:spcPts val="0"/>
              </a:spcAft>
              <a:buNone/>
            </a:pPr>
            <a:r>
              <a:rPr lang="en-US" altLang="zh-CN" sz="2400" kern="0" dirty="0" smtClean="0">
                <a:latin typeface="黑体" panose="02010609060101010101" pitchFamily="2" charset="-122"/>
                <a:ea typeface="黑体" panose="02010609060101010101" pitchFamily="2" charset="-122"/>
                <a:cs typeface="Times New Roman" panose="02020603050405020304" charset="0"/>
              </a:rPr>
              <a:t>       </a:t>
            </a:r>
            <a:r>
              <a:rPr lang="en-US" altLang="zh-CN" sz="2800" dirty="0" err="1" smtClean="0">
                <a:latin typeface="黑体" panose="02010609060101010101" pitchFamily="2" charset="-122"/>
                <a:ea typeface="黑体" panose="02010609060101010101" pitchFamily="2" charset="-122"/>
              </a:rPr>
              <a:t>指直接向国（境）外出口商品和委托外贸企业代理出口的商品金额</a:t>
            </a:r>
            <a:r>
              <a:rPr lang="zh-CN" altLang="en-US" sz="2800" dirty="0" smtClean="0">
                <a:latin typeface="黑体" panose="02010609060101010101" pitchFamily="2" charset="-122"/>
                <a:ea typeface="黑体" panose="02010609060101010101" pitchFamily="2" charset="-122"/>
              </a:rPr>
              <a:t>。</a:t>
            </a:r>
            <a:endParaRPr lang="en-US" altLang="zh-CN" sz="2800" dirty="0" smtClean="0">
              <a:latin typeface="黑体" panose="02010609060101010101" pitchFamily="2" charset="-122"/>
              <a:ea typeface="黑体" panose="02010609060101010101" pitchFamily="2" charset="-122"/>
            </a:endParaRPr>
          </a:p>
          <a:p>
            <a:pPr marL="342265" indent="-342265" algn="just">
              <a:lnSpc>
                <a:spcPct val="120000"/>
              </a:lnSpc>
              <a:spcBef>
                <a:spcPct val="20000"/>
              </a:spcBef>
              <a:spcAft>
                <a:spcPts val="0"/>
              </a:spcAft>
              <a:buNone/>
            </a:pPr>
            <a:r>
              <a:rPr lang="en-US" altLang="zh-CN" sz="2600" kern="0" dirty="0" smtClean="0">
                <a:latin typeface="黑体" panose="02010609060101010101" pitchFamily="2" charset="-122"/>
                <a:ea typeface="黑体" panose="02010609060101010101" pitchFamily="2" charset="-122"/>
                <a:cs typeface="Times New Roman" panose="02020603050405020304" charset="0"/>
              </a:rPr>
              <a:t>      </a:t>
            </a:r>
            <a:r>
              <a:rPr lang="en-US" altLang="zh-CN" sz="2600" kern="0" dirty="0" err="1" smtClean="0">
                <a:latin typeface="黑体" panose="02010609060101010101" pitchFamily="2" charset="-122"/>
                <a:ea typeface="黑体" panose="02010609060101010101" pitchFamily="2" charset="-122"/>
                <a:cs typeface="Times New Roman" panose="02020603050405020304" charset="0"/>
              </a:rPr>
              <a:t>商品出口</a:t>
            </a:r>
            <a:r>
              <a:rPr lang="en-US" altLang="zh-CN" sz="2600" kern="0" dirty="0" err="1" smtClean="0">
                <a:solidFill>
                  <a:srgbClr val="FF0000"/>
                </a:solidFill>
                <a:latin typeface="黑体" panose="02010609060101010101" pitchFamily="2" charset="-122"/>
                <a:ea typeface="黑体" panose="02010609060101010101" pitchFamily="2" charset="-122"/>
                <a:cs typeface="Times New Roman" panose="02020603050405020304" charset="0"/>
              </a:rPr>
              <a:t>不包括</a:t>
            </a:r>
            <a:r>
              <a:rPr lang="en-US" altLang="zh-CN" sz="2600" kern="0" dirty="0" err="1" smtClean="0">
                <a:latin typeface="黑体" panose="02010609060101010101" pitchFamily="2" charset="-122"/>
                <a:ea typeface="黑体" panose="02010609060101010101" pitchFamily="2" charset="-122"/>
                <a:cs typeface="Times New Roman" panose="02020603050405020304" charset="0"/>
              </a:rPr>
              <a:t>售给外贸企业出口或加工后出口的商品，以及在国内市场以外币销售的商品</a:t>
            </a:r>
            <a:r>
              <a:rPr lang="en-US" altLang="zh-CN" sz="2600" kern="0" dirty="0" smtClean="0">
                <a:latin typeface="黑体" panose="02010609060101010101" pitchFamily="2" charset="-122"/>
                <a:ea typeface="黑体" panose="02010609060101010101" pitchFamily="2" charset="-122"/>
                <a:cs typeface="Times New Roman" panose="02020603050405020304" charset="0"/>
              </a:rPr>
              <a:t>。</a:t>
            </a:r>
            <a:endParaRPr lang="zh-CN" altLang="en-US" sz="2600" kern="0" dirty="0">
              <a:latin typeface="黑体" panose="02010609060101010101" pitchFamily="2" charset="-122"/>
              <a:ea typeface="黑体" panose="02010609060101010101" pitchFamily="2" charset="-122"/>
              <a:cs typeface="Times New Roman" panose="02020603050405020304" charset="0"/>
            </a:endParaRPr>
          </a:p>
        </p:txBody>
      </p:sp>
      <p:sp>
        <p:nvSpPr>
          <p:cNvPr id="3" name="圆角矩形"/>
          <p:cNvSpPr/>
          <p:nvPr/>
        </p:nvSpPr>
        <p:spPr>
          <a:xfrm>
            <a:off x="1714480" y="4714884"/>
            <a:ext cx="6429420" cy="1071570"/>
          </a:xfrm>
          <a:prstGeom prst="roundRect">
            <a:avLst>
              <a:gd name="adj" fmla="val 8393"/>
            </a:avLst>
          </a:prstGeom>
          <a:solidFill>
            <a:schemeClr val="tx2">
              <a:lumMod val="20000"/>
              <a:lumOff val="80000"/>
            </a:schemeClr>
          </a:solidFill>
          <a:ln w="9525" cap="flat" cmpd="sng">
            <a:solidFill>
              <a:srgbClr val="FFFFFF"/>
            </a:solidFill>
            <a:prstDash val="solid"/>
            <a:round/>
          </a:ln>
        </p:spPr>
        <p:txBody>
          <a:bodyPr vert="horz" wrap="none" lIns="91440" tIns="45720" rIns="91440" bIns="45720" anchor="ctr" anchorCtr="0"/>
          <a:lstStyle/>
          <a:p>
            <a:pPr marL="0" lvl="1" indent="0">
              <a:lnSpc>
                <a:spcPct val="100000"/>
              </a:lnSpc>
              <a:spcBef>
                <a:spcPts val="0"/>
              </a:spcBef>
              <a:spcAft>
                <a:spcPts val="0"/>
              </a:spcAft>
              <a:buNone/>
            </a:pPr>
            <a:r>
              <a:rPr lang="zh-CN" altLang="en-US" sz="2600" i="0" u="none" strike="noStrike" kern="1200" cap="none" spc="0" baseline="0" dirty="0" smtClean="0">
                <a:solidFill>
                  <a:schemeClr val="bg2"/>
                </a:solidFill>
                <a:latin typeface="黑体" panose="02010609060101010101" pitchFamily="2" charset="-122"/>
                <a:ea typeface="黑体" panose="02010609060101010101" pitchFamily="2" charset="-122"/>
                <a:cs typeface="Times New Roman" panose="02020603050405020304" charset="0"/>
              </a:rPr>
              <a:t>    外贸</a:t>
            </a:r>
            <a:r>
              <a:rPr lang="zh-CN" altLang="en-US" sz="2600" i="0" u="none" strike="noStrike" kern="1200" cap="none" spc="0" baseline="0" dirty="0">
                <a:solidFill>
                  <a:schemeClr val="bg2"/>
                </a:solidFill>
                <a:latin typeface="黑体" panose="02010609060101010101" pitchFamily="2" charset="-122"/>
                <a:ea typeface="黑体" panose="02010609060101010101" pitchFamily="2" charset="-122"/>
                <a:cs typeface="Times New Roman" panose="02020603050405020304" charset="0"/>
              </a:rPr>
              <a:t>企业只统计自主经营出口的商品</a:t>
            </a:r>
            <a:r>
              <a:rPr lang="zh-CN" altLang="en-US" sz="2600" i="0" u="none" strike="noStrike" kern="1200" cap="none" spc="0" baseline="0" dirty="0" smtClean="0">
                <a:solidFill>
                  <a:schemeClr val="bg2"/>
                </a:solidFill>
                <a:latin typeface="黑体" panose="02010609060101010101" pitchFamily="2" charset="-122"/>
                <a:ea typeface="黑体" panose="02010609060101010101" pitchFamily="2" charset="-122"/>
                <a:cs typeface="Times New Roman" panose="02020603050405020304" charset="0"/>
              </a:rPr>
              <a:t>，</a:t>
            </a:r>
            <a:endParaRPr lang="en-US" altLang="zh-CN" sz="2600" i="0" u="none" strike="noStrike" kern="1200" cap="none" spc="0" baseline="0" dirty="0" smtClean="0">
              <a:solidFill>
                <a:schemeClr val="bg2"/>
              </a:solidFill>
              <a:latin typeface="黑体" panose="02010609060101010101" pitchFamily="2" charset="-122"/>
              <a:ea typeface="黑体" panose="02010609060101010101" pitchFamily="2" charset="-122"/>
              <a:cs typeface="Times New Roman" panose="02020603050405020304" charset="0"/>
            </a:endParaRPr>
          </a:p>
          <a:p>
            <a:pPr marL="0" lvl="1" indent="0">
              <a:lnSpc>
                <a:spcPct val="100000"/>
              </a:lnSpc>
              <a:spcBef>
                <a:spcPts val="0"/>
              </a:spcBef>
              <a:spcAft>
                <a:spcPts val="0"/>
              </a:spcAft>
              <a:buNone/>
            </a:pPr>
            <a:r>
              <a:rPr lang="zh-CN" altLang="en-US" sz="2600" i="0" u="none" strike="noStrike" kern="1200" cap="none" spc="0" baseline="0" dirty="0" smtClean="0">
                <a:solidFill>
                  <a:schemeClr val="bg2"/>
                </a:solidFill>
                <a:latin typeface="黑体" panose="02010609060101010101" pitchFamily="2" charset="-122"/>
                <a:ea typeface="黑体" panose="02010609060101010101" pitchFamily="2" charset="-122"/>
                <a:cs typeface="Times New Roman" panose="02020603050405020304" charset="0"/>
              </a:rPr>
              <a:t>不</a:t>
            </a:r>
            <a:r>
              <a:rPr lang="zh-CN" altLang="en-US" sz="2600" i="0" u="none" strike="noStrike" kern="1200" cap="none" spc="0" baseline="0" dirty="0">
                <a:solidFill>
                  <a:schemeClr val="bg2"/>
                </a:solidFill>
                <a:latin typeface="黑体" panose="02010609060101010101" pitchFamily="2" charset="-122"/>
                <a:ea typeface="黑体" panose="02010609060101010101" pitchFamily="2" charset="-122"/>
                <a:cs typeface="Times New Roman" panose="02020603050405020304" charset="0"/>
              </a:rPr>
              <a:t>包括受托代理出口的商品</a:t>
            </a:r>
          </a:p>
        </p:txBody>
      </p:sp>
      <p:sp>
        <p:nvSpPr>
          <p:cNvPr id="4" name="矩形"/>
          <p:cNvSpPr/>
          <p:nvPr/>
        </p:nvSpPr>
        <p:spPr>
          <a:xfrm>
            <a:off x="3071802" y="214290"/>
            <a:ext cx="2492990" cy="646331"/>
          </a:xfrm>
          <a:prstGeom prst="rect">
            <a:avLst/>
          </a:prstGeom>
          <a:noFill/>
          <a:ln w="9525" cap="flat" cmpd="sng">
            <a:noFill/>
            <a:prstDash val="solid"/>
            <a:miter/>
          </a:ln>
        </p:spPr>
        <p:txBody>
          <a:bodyPr vert="horz" wrap="none" lIns="91440" tIns="45720" rIns="91440" bIns="45720" anchor="t" anchorCtr="0">
            <a:spAutoFit/>
          </a:bodyPr>
          <a:lstStyle/>
          <a:p>
            <a:pPr marL="0" indent="0">
              <a:lnSpc>
                <a:spcPct val="100000"/>
              </a:lnSpc>
              <a:spcBef>
                <a:spcPts val="0"/>
              </a:spcBef>
              <a:spcAft>
                <a:spcPts val="0"/>
              </a:spcAft>
              <a:buNone/>
            </a:pPr>
            <a:r>
              <a:rPr lang="en-US" altLang="zh-CN" sz="3600" smtClean="0">
                <a:latin typeface="隶书" panose="02010509060101010101" pitchFamily="49" charset="-122"/>
                <a:ea typeface="隶书" panose="02010509060101010101" pitchFamily="49" charset="-122"/>
                <a:cs typeface="Times New Roman" panose="02020603050405020304" charset="0"/>
              </a:rPr>
              <a:t>1.</a:t>
            </a:r>
            <a:r>
              <a:rPr lang="zh-CN" altLang="en-US" sz="3600" smtClean="0">
                <a:latin typeface="隶书" panose="02010509060101010101" pitchFamily="49" charset="-122"/>
                <a:ea typeface="隶书" panose="02010509060101010101" pitchFamily="49" charset="-122"/>
                <a:cs typeface="Times New Roman" panose="02020603050405020304" charset="0"/>
              </a:rPr>
              <a:t>重点指标</a:t>
            </a:r>
            <a:endParaRPr lang="zh-CN" altLang="en-US" sz="3600">
              <a:latin typeface="隶书" panose="02010509060101010101" pitchFamily="49" charset="-122"/>
              <a:ea typeface="隶书" panose="02010509060101010101" pitchFamily="49" charset="-122"/>
              <a:cs typeface="Times New Roman" panose="0202060305040502030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1538" y="1214422"/>
            <a:ext cx="7143800" cy="2911566"/>
          </a:xfrm>
          <a:prstGeom prst="rect">
            <a:avLst/>
          </a:prstGeom>
        </p:spPr>
        <p:txBody>
          <a:bodyPr wrap="square">
            <a:spAutoFit/>
          </a:bodyPr>
          <a:lstStyle/>
          <a:p>
            <a:endParaRPr lang="en-US" altLang="zh-CN" sz="2400" dirty="0" smtClean="0">
              <a:latin typeface="黑体" panose="02010609060101010101" pitchFamily="2" charset="-122"/>
              <a:ea typeface="黑体" panose="02010609060101010101" pitchFamily="2" charset="-122"/>
            </a:endParaRPr>
          </a:p>
          <a:p>
            <a:pPr marL="342900" indent="-342900" eaLnBrk="0" hangingPunct="0">
              <a:spcBef>
                <a:spcPct val="20000"/>
              </a:spcBef>
              <a:spcAft>
                <a:spcPts val="0"/>
              </a:spcAft>
            </a:pPr>
            <a:r>
              <a:rPr lang="en-US" altLang="zh-CN" sz="3200" b="1" dirty="0" smtClean="0">
                <a:solidFill>
                  <a:schemeClr val="tx2"/>
                </a:solidFill>
                <a:latin typeface="黑体" panose="02010609060101010101" pitchFamily="2" charset="-122"/>
                <a:ea typeface="黑体" panose="02010609060101010101" pitchFamily="2" charset="-122"/>
                <a:cs typeface="Times New Roman" panose="02020603050405020304" charset="0"/>
              </a:rPr>
              <a:t>BJ02.</a:t>
            </a:r>
            <a:r>
              <a:rPr lang="zh-CN" altLang="en-US" sz="3200" b="1" dirty="0" smtClean="0">
                <a:solidFill>
                  <a:schemeClr val="tx2"/>
                </a:solidFill>
                <a:latin typeface="黑体" panose="02010609060101010101" pitchFamily="2" charset="-122"/>
                <a:ea typeface="黑体" panose="02010609060101010101" pitchFamily="2" charset="-122"/>
                <a:cs typeface="Times New Roman" panose="02020603050405020304" charset="0"/>
              </a:rPr>
              <a:t>批发额 其中：京津冀地区</a:t>
            </a:r>
            <a:endParaRPr lang="en-US" altLang="zh-CN" sz="3200" b="1" dirty="0" smtClean="0">
              <a:solidFill>
                <a:schemeClr val="tx2"/>
              </a:solidFill>
              <a:latin typeface="黑体" panose="02010609060101010101" pitchFamily="2" charset="-122"/>
              <a:ea typeface="黑体" panose="02010609060101010101" pitchFamily="2" charset="-122"/>
              <a:cs typeface="Times New Roman" panose="02020603050405020304" charset="0"/>
            </a:endParaRPr>
          </a:p>
          <a:p>
            <a:endParaRPr lang="en-US" altLang="zh-CN" sz="2400" dirty="0" smtClean="0">
              <a:latin typeface="黑体" panose="02010609060101010101" pitchFamily="2" charset="-122"/>
              <a:ea typeface="黑体" panose="02010609060101010101" pitchFamily="2" charset="-122"/>
            </a:endParaRPr>
          </a:p>
          <a:p>
            <a:pPr>
              <a:lnSpc>
                <a:spcPct val="130000"/>
              </a:lnSpc>
            </a:pPr>
            <a:r>
              <a:rPr lang="en-US" altLang="zh-CN" sz="2400" dirty="0" smtClean="0">
                <a:latin typeface="黑体" panose="02010609060101010101" pitchFamily="2" charset="-122"/>
                <a:ea typeface="黑体" panose="02010609060101010101" pitchFamily="2" charset="-122"/>
              </a:rPr>
              <a:t>    </a:t>
            </a:r>
            <a:r>
              <a:rPr lang="zh-CN" altLang="en-US" sz="2800" dirty="0" smtClean="0">
                <a:latin typeface="黑体" panose="02010609060101010101" pitchFamily="2" charset="-122"/>
                <a:ea typeface="黑体" panose="02010609060101010101" pitchFamily="2" charset="-122"/>
              </a:rPr>
              <a:t>指售给京津冀地区国民经济各行业用于生产、经营用的商品金额（含增值税）。</a:t>
            </a:r>
            <a:endParaRPr lang="en-US" altLang="zh-CN" sz="2800" dirty="0" smtClean="0">
              <a:latin typeface="黑体" panose="02010609060101010101" pitchFamily="2" charset="-122"/>
              <a:ea typeface="黑体" panose="02010609060101010101" pitchFamily="2" charset="-122"/>
            </a:endParaRPr>
          </a:p>
          <a:p>
            <a:endParaRPr lang="zh-CN" altLang="en-US" sz="2400" dirty="0"/>
          </a:p>
        </p:txBody>
      </p:sp>
      <p:sp>
        <p:nvSpPr>
          <p:cNvPr id="3" name="矩形"/>
          <p:cNvSpPr/>
          <p:nvPr/>
        </p:nvSpPr>
        <p:spPr>
          <a:xfrm>
            <a:off x="3071802" y="214290"/>
            <a:ext cx="2492990" cy="646331"/>
          </a:xfrm>
          <a:prstGeom prst="rect">
            <a:avLst/>
          </a:prstGeom>
          <a:noFill/>
          <a:ln w="9525" cap="flat" cmpd="sng">
            <a:noFill/>
            <a:prstDash val="solid"/>
            <a:miter/>
          </a:ln>
        </p:spPr>
        <p:txBody>
          <a:bodyPr vert="horz" wrap="none" lIns="91440" tIns="45720" rIns="91440" bIns="45720" anchor="t" anchorCtr="0">
            <a:spAutoFit/>
          </a:bodyPr>
          <a:lstStyle/>
          <a:p>
            <a:pPr marL="0" indent="0">
              <a:lnSpc>
                <a:spcPct val="100000"/>
              </a:lnSpc>
              <a:spcBef>
                <a:spcPts val="0"/>
              </a:spcBef>
              <a:spcAft>
                <a:spcPts val="0"/>
              </a:spcAft>
              <a:buNone/>
            </a:pPr>
            <a:r>
              <a:rPr lang="en-US" altLang="zh-CN" sz="3600" smtClean="0">
                <a:latin typeface="隶书" panose="02010509060101010101" pitchFamily="49" charset="-122"/>
                <a:ea typeface="隶书" panose="02010509060101010101" pitchFamily="49" charset="-122"/>
                <a:cs typeface="Times New Roman" panose="02020603050405020304" charset="0"/>
              </a:rPr>
              <a:t>1.</a:t>
            </a:r>
            <a:r>
              <a:rPr lang="zh-CN" altLang="en-US" sz="3600" smtClean="0">
                <a:latin typeface="隶书" panose="02010509060101010101" pitchFamily="49" charset="-122"/>
                <a:ea typeface="隶书" panose="02010509060101010101" pitchFamily="49" charset="-122"/>
                <a:cs typeface="Times New Roman" panose="02020603050405020304" charset="0"/>
              </a:rPr>
              <a:t>重点指标</a:t>
            </a:r>
            <a:endParaRPr lang="zh-CN" altLang="en-US" sz="3600">
              <a:latin typeface="隶书" panose="02010509060101010101" pitchFamily="49" charset="-122"/>
              <a:ea typeface="隶书" panose="02010509060101010101" pitchFamily="49" charset="-122"/>
              <a:cs typeface="Times New Roman" panose="0202060305040502030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矩形"/>
          <p:cNvSpPr/>
          <p:nvPr/>
        </p:nvSpPr>
        <p:spPr>
          <a:xfrm>
            <a:off x="1115616" y="1484784"/>
            <a:ext cx="7429551" cy="2271391"/>
          </a:xfrm>
          <a:prstGeom prst="rect">
            <a:avLst/>
          </a:prstGeom>
          <a:noFill/>
          <a:ln w="9525" cap="flat" cmpd="sng">
            <a:noFill/>
            <a:prstDash val="solid"/>
            <a:miter/>
          </a:ln>
        </p:spPr>
        <p:txBody>
          <a:bodyPr vert="horz" wrap="square" lIns="91440" tIns="45720" rIns="91440" bIns="45720" anchor="t" anchorCtr="0">
            <a:spAutoFit/>
          </a:bodyPr>
          <a:lstStyle/>
          <a:p>
            <a:pPr marL="342265" indent="-342265" algn="l" eaLnBrk="0" hangingPunct="0">
              <a:lnSpc>
                <a:spcPct val="110000"/>
              </a:lnSpc>
              <a:spcBef>
                <a:spcPct val="20000"/>
              </a:spcBef>
              <a:spcAft>
                <a:spcPts val="0"/>
              </a:spcAft>
              <a:buNone/>
            </a:pPr>
            <a:r>
              <a:rPr lang="en-US" altLang="zh-CN" sz="3200" b="1" i="0" u="none" strike="noStrike" kern="1200" cap="none" spc="0" baseline="0" dirty="0" smtClean="0">
                <a:solidFill>
                  <a:schemeClr val="tx2"/>
                </a:solidFill>
                <a:latin typeface="黑体" panose="02010609060101010101" pitchFamily="2" charset="-122"/>
                <a:ea typeface="黑体" panose="02010609060101010101" pitchFamily="2" charset="-122"/>
                <a:cs typeface="Times New Roman" panose="02020603050405020304" charset="0"/>
              </a:rPr>
              <a:t>08.</a:t>
            </a:r>
            <a:r>
              <a:rPr lang="zh-CN" altLang="en-US" sz="3200" b="1" i="0" u="none" strike="noStrike" kern="1200" cap="none" spc="0" baseline="0" dirty="0" smtClean="0">
                <a:solidFill>
                  <a:schemeClr val="tx2"/>
                </a:solidFill>
                <a:latin typeface="黑体" panose="02010609060101010101" pitchFamily="2" charset="-122"/>
                <a:ea typeface="黑体" panose="02010609060101010101" pitchFamily="2" charset="-122"/>
                <a:cs typeface="Times New Roman" panose="02020603050405020304" charset="0"/>
              </a:rPr>
              <a:t>零售额</a:t>
            </a:r>
            <a:endParaRPr lang="en-US" altLang="zh-CN" sz="3200" b="1" i="0" u="none" strike="noStrike" kern="1200" cap="none" spc="0" baseline="0" dirty="0">
              <a:solidFill>
                <a:schemeClr val="tx2"/>
              </a:solidFill>
              <a:latin typeface="黑体" panose="02010609060101010101" pitchFamily="2" charset="-122"/>
              <a:ea typeface="黑体" panose="02010609060101010101" pitchFamily="2" charset="-122"/>
              <a:cs typeface="Times New Roman" panose="02020603050405020304" charset="0"/>
            </a:endParaRPr>
          </a:p>
          <a:p>
            <a:pPr marL="342265" indent="-342265" algn="l" eaLnBrk="0" hangingPunct="0">
              <a:lnSpc>
                <a:spcPct val="50000"/>
              </a:lnSpc>
              <a:spcBef>
                <a:spcPct val="20000"/>
              </a:spcBef>
              <a:spcAft>
                <a:spcPts val="0"/>
              </a:spcAft>
              <a:buNone/>
            </a:pPr>
            <a:r>
              <a:rPr lang="en-US" altLang="zh-CN" sz="2400" b="0" i="0" u="none" strike="noStrike" kern="120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rPr>
              <a:t>     </a:t>
            </a:r>
            <a:endParaRPr lang="en-US" altLang="zh-CN" sz="2400" b="0" i="0" u="none" strike="noStrike" kern="1200" cap="none" spc="0" baseline="0" dirty="0" smtClean="0">
              <a:solidFill>
                <a:schemeClr val="tx1"/>
              </a:solidFill>
              <a:latin typeface="黑体" panose="02010609060101010101" pitchFamily="2" charset="-122"/>
              <a:ea typeface="黑体" panose="02010609060101010101" pitchFamily="2" charset="-122"/>
              <a:cs typeface="Times New Roman" panose="02020603050405020304" charset="0"/>
            </a:endParaRPr>
          </a:p>
          <a:p>
            <a:pPr marL="342265" indent="-342265" algn="l" eaLnBrk="0" hangingPunct="0">
              <a:lnSpc>
                <a:spcPct val="150000"/>
              </a:lnSpc>
              <a:spcBef>
                <a:spcPct val="20000"/>
              </a:spcBef>
              <a:spcAft>
                <a:spcPts val="0"/>
              </a:spcAft>
              <a:buNone/>
            </a:pPr>
            <a:r>
              <a:rPr lang="en-US" altLang="zh-CN" sz="2400" dirty="0">
                <a:latin typeface="黑体" panose="02010609060101010101" pitchFamily="2" charset="-122"/>
                <a:ea typeface="黑体" panose="02010609060101010101" pitchFamily="2" charset="-122"/>
                <a:cs typeface="Times New Roman" panose="02020603050405020304" charset="0"/>
              </a:rPr>
              <a:t> </a:t>
            </a:r>
            <a:r>
              <a:rPr lang="en-US" altLang="zh-CN" sz="2400" dirty="0" smtClean="0">
                <a:latin typeface="黑体" panose="02010609060101010101" pitchFamily="2" charset="-122"/>
                <a:ea typeface="黑体" panose="02010609060101010101" pitchFamily="2" charset="-122"/>
                <a:cs typeface="Times New Roman" panose="02020603050405020304" charset="0"/>
              </a:rPr>
              <a:t>     </a:t>
            </a:r>
            <a:r>
              <a:rPr lang="en-US" altLang="zh-CN" sz="2800" dirty="0" err="1" smtClean="0">
                <a:latin typeface="黑体" panose="02010609060101010101" pitchFamily="2" charset="-122"/>
                <a:ea typeface="黑体" panose="02010609060101010101" pitchFamily="2" charset="-122"/>
              </a:rPr>
              <a:t>指售给个人用于生活消费和社会集团用于公共消费的商品金额</a:t>
            </a:r>
            <a:r>
              <a:rPr lang="en-US" altLang="zh-CN" sz="2800" dirty="0" smtClean="0">
                <a:latin typeface="黑体" panose="02010609060101010101" pitchFamily="2" charset="-122"/>
                <a:ea typeface="黑体" panose="02010609060101010101" pitchFamily="2" charset="-122"/>
              </a:rPr>
              <a:t>。</a:t>
            </a:r>
            <a:endParaRPr lang="en-US" altLang="zh-CN" sz="2800" dirty="0">
              <a:latin typeface="黑体" panose="02010609060101010101" pitchFamily="2" charset="-122"/>
              <a:ea typeface="黑体" panose="02010609060101010101" pitchFamily="2" charset="-122"/>
            </a:endParaRPr>
          </a:p>
        </p:txBody>
      </p:sp>
      <p:sp>
        <p:nvSpPr>
          <p:cNvPr id="4" name="矩形"/>
          <p:cNvSpPr/>
          <p:nvPr/>
        </p:nvSpPr>
        <p:spPr>
          <a:xfrm>
            <a:off x="3071802" y="214290"/>
            <a:ext cx="2492990" cy="646331"/>
          </a:xfrm>
          <a:prstGeom prst="rect">
            <a:avLst/>
          </a:prstGeom>
          <a:noFill/>
          <a:ln w="9525" cap="flat" cmpd="sng">
            <a:noFill/>
            <a:prstDash val="solid"/>
            <a:miter/>
          </a:ln>
        </p:spPr>
        <p:txBody>
          <a:bodyPr vert="horz" wrap="none" lIns="91440" tIns="45720" rIns="91440" bIns="45720" anchor="t" anchorCtr="0">
            <a:spAutoFit/>
          </a:bodyPr>
          <a:lstStyle/>
          <a:p>
            <a:pPr marL="0" indent="0">
              <a:lnSpc>
                <a:spcPct val="100000"/>
              </a:lnSpc>
              <a:spcBef>
                <a:spcPts val="0"/>
              </a:spcBef>
              <a:spcAft>
                <a:spcPts val="0"/>
              </a:spcAft>
              <a:buNone/>
            </a:pPr>
            <a:r>
              <a:rPr lang="en-US" altLang="zh-CN" sz="3600" smtClean="0">
                <a:latin typeface="隶书" panose="02010509060101010101" pitchFamily="49" charset="-122"/>
                <a:ea typeface="隶书" panose="02010509060101010101" pitchFamily="49" charset="-122"/>
                <a:cs typeface="Times New Roman" panose="02020603050405020304" charset="0"/>
              </a:rPr>
              <a:t>1.</a:t>
            </a:r>
            <a:r>
              <a:rPr lang="zh-CN" altLang="en-US" sz="3600" smtClean="0">
                <a:latin typeface="隶书" panose="02010509060101010101" pitchFamily="49" charset="-122"/>
                <a:ea typeface="隶书" panose="02010509060101010101" pitchFamily="49" charset="-122"/>
                <a:cs typeface="Times New Roman" panose="02020603050405020304" charset="0"/>
              </a:rPr>
              <a:t>重点指标</a:t>
            </a:r>
            <a:endParaRPr lang="zh-CN" altLang="en-US" sz="3600">
              <a:latin typeface="隶书" panose="02010509060101010101" pitchFamily="49" charset="-122"/>
              <a:ea typeface="隶书" panose="02010509060101010101" pitchFamily="49" charset="-122"/>
              <a:cs typeface="Times New Roman" panose="02020603050405020304" charset="0"/>
            </a:endParaRP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28662" y="1000108"/>
            <a:ext cx="2013693" cy="567848"/>
          </a:xfrm>
          <a:prstGeom prst="rect">
            <a:avLst/>
          </a:prstGeom>
        </p:spPr>
        <p:txBody>
          <a:bodyPr wrap="none">
            <a:spAutoFit/>
          </a:bodyPr>
          <a:lstStyle/>
          <a:p>
            <a:pPr marL="342265" indent="-342265" eaLnBrk="0" hangingPunct="0">
              <a:lnSpc>
                <a:spcPct val="110000"/>
              </a:lnSpc>
              <a:spcBef>
                <a:spcPct val="20000"/>
              </a:spcBef>
              <a:spcAft>
                <a:spcPts val="0"/>
              </a:spcAft>
            </a:pPr>
            <a:r>
              <a:rPr lang="en-US" altLang="zh-CN" sz="2800" b="1" dirty="0">
                <a:solidFill>
                  <a:schemeClr val="tx2"/>
                </a:solidFill>
                <a:latin typeface="黑体" panose="02010609060101010101" pitchFamily="2" charset="-122"/>
                <a:ea typeface="黑体" panose="02010609060101010101" pitchFamily="2" charset="-122"/>
                <a:cs typeface="Times New Roman" panose="02020603050405020304" charset="0"/>
              </a:rPr>
              <a:t> </a:t>
            </a:r>
            <a:r>
              <a:rPr lang="en-US" altLang="zh-CN" sz="3200" b="1" dirty="0" err="1">
                <a:solidFill>
                  <a:schemeClr val="tx2"/>
                </a:solidFill>
                <a:latin typeface="黑体" panose="02010609060101010101" pitchFamily="2" charset="-122"/>
                <a:ea typeface="黑体" panose="02010609060101010101" pitchFamily="2" charset="-122"/>
                <a:cs typeface="Times New Roman" panose="02020603050405020304" charset="0"/>
              </a:rPr>
              <a:t>商品零售</a:t>
            </a:r>
            <a:endParaRPr lang="zh-CN" altLang="en-US" sz="3200" dirty="0">
              <a:solidFill>
                <a:schemeClr val="tx2"/>
              </a:solidFill>
              <a:latin typeface="黑体" panose="02010609060101010101" pitchFamily="2" charset="-122"/>
              <a:ea typeface="黑体" panose="02010609060101010101" pitchFamily="2" charset="-122"/>
              <a:cs typeface="Times New Roman" panose="02020603050405020304" charset="0"/>
            </a:endParaRPr>
          </a:p>
        </p:txBody>
      </p:sp>
      <p:sp>
        <p:nvSpPr>
          <p:cNvPr id="3" name="矩形"/>
          <p:cNvSpPr/>
          <p:nvPr/>
        </p:nvSpPr>
        <p:spPr>
          <a:xfrm>
            <a:off x="1142976" y="1643050"/>
            <a:ext cx="7643866" cy="4893647"/>
          </a:xfrm>
          <a:prstGeom prst="rect">
            <a:avLst/>
          </a:prstGeom>
          <a:noFill/>
          <a:ln w="9525" cap="flat" cmpd="sng">
            <a:noFill/>
            <a:prstDash val="solid"/>
            <a:miter/>
          </a:ln>
        </p:spPr>
        <p:txBody>
          <a:bodyPr vert="horz" wrap="square" lIns="91440" tIns="45720" rIns="91440" bIns="45720" anchor="t" anchorCtr="0">
            <a:spAutoFit/>
          </a:bodyPr>
          <a:lstStyle/>
          <a:p>
            <a:pPr marL="0" indent="0" algn="l">
              <a:lnSpc>
                <a:spcPct val="120000"/>
              </a:lnSpc>
              <a:spcBef>
                <a:spcPts val="0"/>
              </a:spcBef>
              <a:spcAft>
                <a:spcPts val="0"/>
              </a:spcAft>
              <a:buNone/>
            </a:pPr>
            <a:r>
              <a:rPr lang="en-US" altLang="zh-CN" sz="18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  </a:t>
            </a:r>
            <a:r>
              <a:rPr lang="en-US" altLang="zh-CN" sz="1800" b="0" i="0" u="none" strike="noStrike" kern="1200" cap="none" spc="0" baseline="0" dirty="0" smtClean="0">
                <a:solidFill>
                  <a:schemeClr val="tx1"/>
                </a:solidFill>
                <a:latin typeface="Tahoma" panose="020B0604030504040204" pitchFamily="34" charset="0"/>
                <a:ea typeface="黑体" panose="02010609060101010101" pitchFamily="2" charset="-122"/>
                <a:cs typeface="Times New Roman" panose="02020603050405020304" charset="0"/>
              </a:rPr>
              <a:t>  </a:t>
            </a:r>
            <a:r>
              <a:rPr lang="en-US" altLang="zh-CN" sz="20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（1</a:t>
            </a:r>
            <a:r>
              <a:rPr lang="zh-CN" altLang="en-US" sz="20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）售给城乡居民和入境外国人、华侨、港澳台同胞的各类生活消费商品；</a:t>
            </a:r>
            <a:endParaRPr lang="en-US" altLang="zh-CN" sz="20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endParaRPr>
          </a:p>
          <a:p>
            <a:pPr marL="0" indent="0" algn="l">
              <a:lnSpc>
                <a:spcPct val="120000"/>
              </a:lnSpc>
              <a:spcBef>
                <a:spcPts val="0"/>
              </a:spcBef>
              <a:spcAft>
                <a:spcPts val="0"/>
              </a:spcAft>
              <a:buNone/>
            </a:pPr>
            <a:r>
              <a:rPr lang="en-US" altLang="zh-CN" sz="20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     （2</a:t>
            </a:r>
            <a:r>
              <a:rPr lang="zh-CN" altLang="en-US" sz="20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）售给行政事业单位、社会团体、军队和武警等机构的商品，以及以零售方式售给各类企业的商品。</a:t>
            </a:r>
            <a:r>
              <a:rPr lang="zh-CN" altLang="en-US" sz="2000" b="0" i="0" u="none" strike="noStrike" kern="1200" cap="none" spc="0" baseline="0" dirty="0">
                <a:solidFill>
                  <a:srgbClr val="FF0000"/>
                </a:solidFill>
                <a:latin typeface="Tahoma" panose="020B0604030504040204" pitchFamily="34" charset="0"/>
                <a:ea typeface="黑体" panose="02010609060101010101" pitchFamily="2" charset="-122"/>
                <a:cs typeface="Times New Roman" panose="02020603050405020304" charset="0"/>
              </a:rPr>
              <a:t>具体包括</a:t>
            </a:r>
            <a:r>
              <a:rPr lang="zh-CN" altLang="en-US" sz="20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用于非生产和社会交往的办公用品，如通讯设备、计算器具和设备、电讯网络设备、文印设备、音像视听器材和设备、纸张、本册、文具及装订文印材料、家具、日用电器、针纺织品、清洁卫生用品、文体用品、奖品、纪念品、礼品等；供内部人员乘坐的交通工具和燃料；用于办公设施修缮的各类配件、材料、工具等；用于取暖和防暑降温的设备、燃料、材料及食品等；专用于教学的用品和设备；非专用的劳动保护用品；不对外营业的内部食堂用的餐具、炊具、设备、清洁卫生工具和食品、燃料等；军队、武警用于其人员生活的衣着品和个人用品；其他各类非生产性设备和用品。</a:t>
            </a:r>
          </a:p>
        </p:txBody>
      </p:sp>
      <p:sp>
        <p:nvSpPr>
          <p:cNvPr id="5" name="矩形"/>
          <p:cNvSpPr/>
          <p:nvPr/>
        </p:nvSpPr>
        <p:spPr>
          <a:xfrm>
            <a:off x="3071802" y="214290"/>
            <a:ext cx="2492990" cy="646331"/>
          </a:xfrm>
          <a:prstGeom prst="rect">
            <a:avLst/>
          </a:prstGeom>
          <a:noFill/>
          <a:ln w="9525" cap="flat" cmpd="sng">
            <a:noFill/>
            <a:prstDash val="solid"/>
            <a:miter/>
          </a:ln>
        </p:spPr>
        <p:txBody>
          <a:bodyPr vert="horz" wrap="none" lIns="91440" tIns="45720" rIns="91440" bIns="45720" anchor="t" anchorCtr="0">
            <a:spAutoFit/>
          </a:bodyPr>
          <a:lstStyle/>
          <a:p>
            <a:pPr marL="0" indent="0">
              <a:lnSpc>
                <a:spcPct val="100000"/>
              </a:lnSpc>
              <a:spcBef>
                <a:spcPts val="0"/>
              </a:spcBef>
              <a:spcAft>
                <a:spcPts val="0"/>
              </a:spcAft>
              <a:buNone/>
            </a:pPr>
            <a:r>
              <a:rPr lang="en-US" altLang="zh-CN" sz="3600" smtClean="0">
                <a:latin typeface="隶书" panose="02010509060101010101" pitchFamily="49" charset="-122"/>
                <a:ea typeface="隶书" panose="02010509060101010101" pitchFamily="49" charset="-122"/>
                <a:cs typeface="Times New Roman" panose="02020603050405020304" charset="0"/>
              </a:rPr>
              <a:t>1.</a:t>
            </a:r>
            <a:r>
              <a:rPr lang="zh-CN" altLang="en-US" sz="3600" smtClean="0">
                <a:latin typeface="隶书" panose="02010509060101010101" pitchFamily="49" charset="-122"/>
                <a:ea typeface="隶书" panose="02010509060101010101" pitchFamily="49" charset="-122"/>
                <a:cs typeface="Times New Roman" panose="02020603050405020304" charset="0"/>
              </a:rPr>
              <a:t>重点指标</a:t>
            </a:r>
            <a:endParaRPr lang="zh-CN" altLang="en-US" sz="3600">
              <a:latin typeface="隶书" panose="02010509060101010101" pitchFamily="49" charset="-122"/>
              <a:ea typeface="隶书" panose="02010509060101010101" pitchFamily="49" charset="-122"/>
              <a:cs typeface="Times New Roman" panose="02020603050405020304" charset="0"/>
            </a:endParaRPr>
          </a:p>
        </p:txBody>
      </p:sp>
      <p:sp>
        <p:nvSpPr>
          <p:cNvPr id="6" name="圆角矩形"/>
          <p:cNvSpPr/>
          <p:nvPr/>
        </p:nvSpPr>
        <p:spPr>
          <a:xfrm>
            <a:off x="3214678" y="1071546"/>
            <a:ext cx="974724" cy="506411"/>
          </a:xfrm>
          <a:prstGeom prst="roundRect">
            <a:avLst>
              <a:gd name="adj" fmla="val 0"/>
            </a:avLst>
          </a:prstGeom>
          <a:noFill/>
          <a:ln w="38100" cap="flat" cmpd="sng">
            <a:noFill/>
            <a:prstDash val="solid"/>
            <a:round/>
          </a:ln>
        </p:spPr>
        <p:txBody>
          <a:bodyPr vert="horz" wrap="none" lIns="91440" tIns="45720" rIns="91440" bIns="45720" anchor="ctr" anchorCtr="0"/>
          <a:lstStyle/>
          <a:p>
            <a:pPr marL="0" indent="0" algn="ctr" fontAlgn="auto">
              <a:lnSpc>
                <a:spcPct val="100000"/>
              </a:lnSpc>
              <a:spcBef>
                <a:spcPts val="0"/>
              </a:spcBef>
              <a:spcAft>
                <a:spcPts val="0"/>
              </a:spcAft>
              <a:buNone/>
            </a:pPr>
            <a:r>
              <a:rPr lang="zh-CN" altLang="en-US" sz="3000" dirty="0" smtClean="0">
                <a:solidFill>
                  <a:srgbClr val="FF0000"/>
                </a:solidFill>
                <a:latin typeface="隶书" panose="02010509060101010101" pitchFamily="49" charset="-122"/>
                <a:ea typeface="隶书" panose="02010509060101010101" pitchFamily="49" charset="-122"/>
                <a:cs typeface="Times New Roman" panose="02020603050405020304" charset="0"/>
              </a:rPr>
              <a:t>包括</a:t>
            </a:r>
            <a:endParaRPr lang="zh-CN" altLang="en-US" sz="3000" dirty="0">
              <a:solidFill>
                <a:srgbClr val="FF0000"/>
              </a:solidFill>
              <a:latin typeface="隶书" panose="02010509060101010101" pitchFamily="49" charset="-122"/>
              <a:ea typeface="隶书" panose="02010509060101010101" pitchFamily="49" charset="-122"/>
              <a:cs typeface="Times New Roman" panose="0202060305040502030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立方体 3"/>
          <p:cNvSpPr/>
          <p:nvPr/>
        </p:nvSpPr>
        <p:spPr>
          <a:xfrm>
            <a:off x="1547495" y="548640"/>
            <a:ext cx="1216660" cy="1216660"/>
          </a:xfrm>
          <a:prstGeom prst="cube">
            <a:avLst/>
          </a:prstGeom>
          <a:solidFill>
            <a:schemeClr val="accent3"/>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latin typeface="华文行楷" panose="02010800040101010101" pitchFamily="2" charset="-122"/>
                <a:ea typeface="华文行楷" panose="02010800040101010101" pitchFamily="2" charset="-122"/>
              </a:rPr>
              <a:t>商品</a:t>
            </a:r>
          </a:p>
        </p:txBody>
      </p:sp>
      <p:sp>
        <p:nvSpPr>
          <p:cNvPr id="10" name="燕尾形箭头 9"/>
          <p:cNvSpPr/>
          <p:nvPr/>
        </p:nvSpPr>
        <p:spPr>
          <a:xfrm>
            <a:off x="2967990" y="1124585"/>
            <a:ext cx="3171190" cy="48577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p>
        </p:txBody>
      </p:sp>
      <p:sp>
        <p:nvSpPr>
          <p:cNvPr id="11" name="椭圆形标注 10"/>
          <p:cNvSpPr/>
          <p:nvPr/>
        </p:nvSpPr>
        <p:spPr>
          <a:xfrm>
            <a:off x="3923665" y="260350"/>
            <a:ext cx="1741170" cy="755650"/>
          </a:xfrm>
          <a:prstGeom prst="wedgeEllipseCallout">
            <a:avLst>
              <a:gd name="adj1" fmla="val -22013"/>
              <a:gd name="adj2" fmla="val 689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开专票或者出口</a:t>
            </a:r>
          </a:p>
        </p:txBody>
      </p:sp>
      <p:sp>
        <p:nvSpPr>
          <p:cNvPr id="12" name="爆炸形 2 11"/>
          <p:cNvSpPr/>
          <p:nvPr/>
        </p:nvSpPr>
        <p:spPr>
          <a:xfrm>
            <a:off x="6261735" y="568325"/>
            <a:ext cx="2483485" cy="1369695"/>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算批发</a:t>
            </a:r>
          </a:p>
        </p:txBody>
      </p:sp>
      <p:sp>
        <p:nvSpPr>
          <p:cNvPr id="13" name="燕尾形箭头 12"/>
          <p:cNvSpPr/>
          <p:nvPr/>
        </p:nvSpPr>
        <p:spPr>
          <a:xfrm rot="3720000">
            <a:off x="2172970" y="1836420"/>
            <a:ext cx="600075" cy="485775"/>
          </a:xfrm>
          <a:prstGeom prst="notched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p>
        </p:txBody>
      </p:sp>
      <p:sp>
        <p:nvSpPr>
          <p:cNvPr id="14" name="椭圆形标注 13"/>
          <p:cNvSpPr/>
          <p:nvPr/>
        </p:nvSpPr>
        <p:spPr>
          <a:xfrm>
            <a:off x="683260" y="1772920"/>
            <a:ext cx="1259205" cy="725170"/>
          </a:xfrm>
          <a:prstGeom prst="wedgeEllipseCallout">
            <a:avLst>
              <a:gd name="adj1" fmla="val 71033"/>
              <a:gd name="adj2" fmla="val -10437"/>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开普票</a:t>
            </a:r>
            <a:endParaRPr lang="zh-CN" altLang="en-US" b="1" dirty="0" smtClean="0">
              <a:solidFill>
                <a:schemeClr val="bg1"/>
              </a:solidFill>
              <a:latin typeface="华文中宋" panose="02010600040101010101" pitchFamily="2" charset="-122"/>
              <a:ea typeface="华文中宋" panose="02010600040101010101" pitchFamily="2" charset="-122"/>
              <a:sym typeface="+mn-ea"/>
            </a:endParaRPr>
          </a:p>
        </p:txBody>
      </p:sp>
      <p:sp>
        <p:nvSpPr>
          <p:cNvPr id="15" name="圆角矩形 14"/>
          <p:cNvSpPr/>
          <p:nvPr/>
        </p:nvSpPr>
        <p:spPr>
          <a:xfrm>
            <a:off x="395605" y="2997200"/>
            <a:ext cx="6005195" cy="36341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eaLnBrk="1" latinLnBrk="0" hangingPunct="1"/>
            <a:endParaRPr lang="en-US" altLang="zh-CN" sz="1400" b="1" dirty="0">
              <a:solidFill>
                <a:schemeClr val="bg1"/>
              </a:solidFill>
              <a:latin typeface="华文中宋" panose="02010600040101010101" pitchFamily="2" charset="-122"/>
              <a:ea typeface="华文中宋" panose="02010600040101010101" pitchFamily="2" charset="-122"/>
              <a:cs typeface="+mn-ea"/>
              <a:sym typeface="+mn-lt"/>
            </a:endParaRPr>
          </a:p>
          <a:p>
            <a:pPr algn="l" eaLnBrk="1" latinLnBrk="0" hangingPunct="1"/>
            <a:endParaRPr lang="en-US" altLang="zh-CN" sz="1500" dirty="0">
              <a:solidFill>
                <a:schemeClr val="bg1"/>
              </a:solidFill>
              <a:latin typeface="华文中宋" panose="02010600040101010101" pitchFamily="2" charset="-122"/>
              <a:ea typeface="华文中宋" panose="02010600040101010101" pitchFamily="2" charset="-122"/>
              <a:cs typeface="+mn-ea"/>
              <a:sym typeface="+mn-lt"/>
            </a:endParaRPr>
          </a:p>
          <a:p>
            <a:pPr algn="l" eaLnBrk="1" latinLnBrk="0" hangingPunct="1"/>
            <a:r>
              <a:rPr lang="en-US" altLang="zh-CN" sz="1500" dirty="0">
                <a:solidFill>
                  <a:schemeClr val="bg1"/>
                </a:solidFill>
                <a:latin typeface="华文中宋" panose="02010600040101010101" pitchFamily="2" charset="-122"/>
                <a:ea typeface="华文中宋" panose="02010600040101010101" pitchFamily="2" charset="-122"/>
                <a:cs typeface="+mn-ea"/>
                <a:sym typeface="+mn-lt"/>
              </a:rPr>
              <a:t>1</a:t>
            </a:r>
            <a:r>
              <a:rPr lang="zh-CN" altLang="en-US" sz="1500" dirty="0">
                <a:solidFill>
                  <a:schemeClr val="bg1"/>
                </a:solidFill>
                <a:latin typeface="华文中宋" panose="02010600040101010101" pitchFamily="2" charset="-122"/>
                <a:ea typeface="华文中宋" panose="02010600040101010101" pitchFamily="2" charset="-122"/>
                <a:cs typeface="+mn-ea"/>
                <a:sym typeface="+mn-lt"/>
              </a:rPr>
              <a:t>、销售给个人（包括城乡居民和入境外国人、华侨和港澳台同胞）用于生活消费的商品</a:t>
            </a:r>
          </a:p>
          <a:p>
            <a:pPr algn="l" eaLnBrk="1" latinLnBrk="0" hangingPunct="1"/>
            <a:r>
              <a:rPr lang="en-US" altLang="zh-CN" sz="1500" dirty="0">
                <a:solidFill>
                  <a:schemeClr val="bg1"/>
                </a:solidFill>
                <a:latin typeface="华文中宋" panose="02010600040101010101" pitchFamily="2" charset="-122"/>
                <a:ea typeface="华文中宋" panose="02010600040101010101" pitchFamily="2" charset="-122"/>
                <a:cs typeface="+mn-ea"/>
                <a:sym typeface="+mn-lt"/>
              </a:rPr>
              <a:t>2</a:t>
            </a:r>
            <a:r>
              <a:rPr lang="zh-CN" altLang="en-US" sz="1500" dirty="0">
                <a:solidFill>
                  <a:schemeClr val="bg1"/>
                </a:solidFill>
                <a:latin typeface="华文中宋" panose="02010600040101010101" pitchFamily="2" charset="-122"/>
                <a:ea typeface="华文中宋" panose="02010600040101010101" pitchFamily="2" charset="-122"/>
                <a:cs typeface="+mn-ea"/>
                <a:sym typeface="+mn-lt"/>
              </a:rPr>
              <a:t>、销售给机关、团体、学校、部队、企事业单位附设的不对外营业的内部食堂用的各种炊具、餐具、设备、清洁卫生工具和食品、燃料等</a:t>
            </a:r>
          </a:p>
          <a:p>
            <a:pPr algn="l" eaLnBrk="1" latinLnBrk="0" hangingPunct="1"/>
            <a:r>
              <a:rPr lang="en-US" altLang="zh-CN" sz="1500" dirty="0">
                <a:solidFill>
                  <a:schemeClr val="bg1"/>
                </a:solidFill>
                <a:latin typeface="华文中宋" panose="02010600040101010101" pitchFamily="2" charset="-122"/>
                <a:ea typeface="华文中宋" panose="02010600040101010101" pitchFamily="2" charset="-122"/>
                <a:cs typeface="+mn-ea"/>
                <a:sym typeface="+mn-lt"/>
              </a:rPr>
              <a:t>3</a:t>
            </a:r>
            <a:r>
              <a:rPr lang="zh-CN" altLang="en-US" sz="1500" dirty="0">
                <a:solidFill>
                  <a:schemeClr val="bg1"/>
                </a:solidFill>
                <a:latin typeface="华文中宋" panose="02010600040101010101" pitchFamily="2" charset="-122"/>
                <a:ea typeface="华文中宋" panose="02010600040101010101" pitchFamily="2" charset="-122"/>
                <a:cs typeface="+mn-ea"/>
                <a:sym typeface="+mn-lt"/>
              </a:rPr>
              <a:t>、销售给部队供干部、战士生活用的粮食、副食品、衣着品、日用品、燃料等</a:t>
            </a:r>
          </a:p>
          <a:p>
            <a:pPr algn="l" eaLnBrk="1" latinLnBrk="0" hangingPunct="1"/>
            <a:r>
              <a:rPr lang="en-US" altLang="zh-CN" sz="1500"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rPr>
              <a:t>4</a:t>
            </a:r>
            <a:r>
              <a:rPr lang="zh-CN" altLang="en-US" sz="1500"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rPr>
              <a:t>、销售给行政事业单位、社会团体、企业等用于非生产和非业务活动的办公用品、清洁卫生用品、文体用品、针纺织品等</a:t>
            </a:r>
            <a:endParaRPr lang="en-GB" sz="1500"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endParaRPr>
          </a:p>
          <a:p>
            <a:pPr algn="l" eaLnBrk="1" latinLnBrk="0" hangingPunct="1"/>
            <a:r>
              <a:rPr lang="en-US" altLang="zh-CN" sz="1500"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rPr>
              <a:t>5</a:t>
            </a:r>
            <a:r>
              <a:rPr lang="zh-CN" altLang="en-US" sz="1500"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rPr>
              <a:t>、销售给各类学校教学用的仪器、设备、实验用品、各种教具等</a:t>
            </a:r>
            <a:endParaRPr lang="en-GB" altLang="en-US" sz="1500"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endParaRPr>
          </a:p>
          <a:p>
            <a:pPr algn="l" eaLnBrk="1" latinLnBrk="0" hangingPunct="1"/>
            <a:r>
              <a:rPr lang="en-US" altLang="zh-CN" sz="1500"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rPr>
              <a:t>6</a:t>
            </a:r>
            <a:r>
              <a:rPr lang="zh-CN" altLang="en-US" sz="1500"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rPr>
              <a:t>、销售给行政事业单位、社会团体、企业等的防暑降温材料、供内部职工取暖用的设备和燃料、供内部职工乘用的交通工具和油料等、用于职工福利的各种生活用品、日用品及电子产品等</a:t>
            </a:r>
            <a:endParaRPr lang="zh-CN" altLang="en-US" sz="1500"/>
          </a:p>
        </p:txBody>
      </p:sp>
      <p:sp>
        <p:nvSpPr>
          <p:cNvPr id="17" name="爆炸形 1 16"/>
          <p:cNvSpPr/>
          <p:nvPr/>
        </p:nvSpPr>
        <p:spPr>
          <a:xfrm>
            <a:off x="2195830" y="2924810"/>
            <a:ext cx="2031365" cy="582295"/>
          </a:xfrm>
          <a:prstGeom prst="irregularSeal1">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rgbClr val="FFFF00"/>
                </a:solidFill>
              </a:rPr>
              <a:t>算零售</a:t>
            </a:r>
          </a:p>
        </p:txBody>
      </p:sp>
      <p:sp>
        <p:nvSpPr>
          <p:cNvPr id="20" name="燕尾形箭头 19"/>
          <p:cNvSpPr/>
          <p:nvPr/>
        </p:nvSpPr>
        <p:spPr>
          <a:xfrm rot="5400000">
            <a:off x="2222500" y="2465705"/>
            <a:ext cx="575945" cy="485775"/>
          </a:xfrm>
          <a:prstGeom prst="notched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a:t>
            </a:r>
          </a:p>
        </p:txBody>
      </p:sp>
      <p:sp>
        <p:nvSpPr>
          <p:cNvPr id="2" name="圆角矩形 1"/>
          <p:cNvSpPr/>
          <p:nvPr/>
        </p:nvSpPr>
        <p:spPr>
          <a:xfrm>
            <a:off x="6876415" y="2996565"/>
            <a:ext cx="1442720" cy="36029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开普票，并且不属于零售情况的</a:t>
            </a:r>
          </a:p>
        </p:txBody>
      </p:sp>
      <p:sp>
        <p:nvSpPr>
          <p:cNvPr id="5" name="爆炸形 1 4"/>
          <p:cNvSpPr/>
          <p:nvPr/>
        </p:nvSpPr>
        <p:spPr>
          <a:xfrm>
            <a:off x="6804025" y="2996565"/>
            <a:ext cx="1661795" cy="612775"/>
          </a:xfrm>
          <a:prstGeom prst="irregularSeal1">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rgbClr val="FFFF00"/>
                </a:solidFill>
              </a:rPr>
              <a:t>算批发</a:t>
            </a:r>
          </a:p>
        </p:txBody>
      </p:sp>
      <p:sp>
        <p:nvSpPr>
          <p:cNvPr id="6" name="燕尾形箭头 5"/>
          <p:cNvSpPr/>
          <p:nvPr/>
        </p:nvSpPr>
        <p:spPr>
          <a:xfrm rot="600000">
            <a:off x="2831465" y="2295525"/>
            <a:ext cx="4041775" cy="485775"/>
          </a:xfrm>
          <a:prstGeom prst="notched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文本框"/>
          <p:cNvSpPr>
            <a:spLocks noGrp="1"/>
          </p:cNvSpPr>
          <p:nvPr>
            <p:ph type="body" idx="4294967295"/>
          </p:nvPr>
        </p:nvSpPr>
        <p:spPr>
          <a:xfrm>
            <a:off x="1142976" y="1071546"/>
            <a:ext cx="7500937" cy="3437574"/>
          </a:xfrm>
          <a:prstGeom prst="rect">
            <a:avLst/>
          </a:prstGeom>
          <a:noFill/>
          <a:ln w="9525" cap="flat" cmpd="sng">
            <a:noFill/>
            <a:prstDash val="solid"/>
            <a:miter/>
          </a:ln>
        </p:spPr>
        <p:txBody>
          <a:bodyPr vert="horz" wrap="square" lIns="91440" tIns="45720" rIns="91440" bIns="45720" anchor="t" anchorCtr="0"/>
          <a:lstStyle/>
          <a:p>
            <a:pPr marL="342900" indent="-342900" algn="l">
              <a:lnSpc>
                <a:spcPct val="100000"/>
              </a:lnSpc>
              <a:spcBef>
                <a:spcPct val="20000"/>
              </a:spcBef>
              <a:spcAft>
                <a:spcPts val="0"/>
              </a:spcAft>
              <a:buNone/>
            </a:pPr>
            <a:r>
              <a:rPr lang="en-US" altLang="zh-CN" sz="3200" b="1" i="0" u="none" strike="noStrike" kern="1200" cap="none" spc="0" baseline="0" dirty="0" smtClean="0">
                <a:solidFill>
                  <a:schemeClr val="tx2"/>
                </a:solidFill>
                <a:latin typeface="黑体" panose="02010609060101010101" pitchFamily="2" charset="-122"/>
                <a:ea typeface="黑体" panose="02010609060101010101" pitchFamily="2" charset="-122"/>
                <a:cs typeface="Times New Roman" panose="02020603050405020304" charset="0"/>
              </a:rPr>
              <a:t>09.</a:t>
            </a:r>
            <a:r>
              <a:rPr lang="zh-CN" altLang="en-US" sz="3200" b="1" i="0" u="none" strike="noStrike" kern="1200" cap="none" spc="0" baseline="0" dirty="0" smtClean="0">
                <a:solidFill>
                  <a:schemeClr val="tx2"/>
                </a:solidFill>
                <a:latin typeface="黑体" panose="02010609060101010101" pitchFamily="2" charset="-122"/>
                <a:ea typeface="黑体" panose="02010609060101010101" pitchFamily="2" charset="-122"/>
                <a:cs typeface="Times New Roman" panose="02020603050405020304" charset="0"/>
              </a:rPr>
              <a:t>通过</a:t>
            </a:r>
            <a:r>
              <a:rPr lang="zh-CN" altLang="en-US" sz="3200" b="1" i="0" u="none" strike="noStrike" kern="1200" cap="none" spc="0" baseline="0" dirty="0">
                <a:solidFill>
                  <a:schemeClr val="tx2"/>
                </a:solidFill>
                <a:latin typeface="黑体" panose="02010609060101010101" pitchFamily="2" charset="-122"/>
                <a:ea typeface="黑体" panose="02010609060101010101" pitchFamily="2" charset="-122"/>
                <a:cs typeface="Times New Roman" panose="02020603050405020304" charset="0"/>
              </a:rPr>
              <a:t>公共网络实现的零售额</a:t>
            </a:r>
            <a:r>
              <a:rPr lang="zh-CN" altLang="en-US" sz="2400" b="0" i="0" u="none" strike="noStrike" kern="0" cap="none" spc="0" baseline="0" dirty="0">
                <a:solidFill>
                  <a:schemeClr val="tx1"/>
                </a:solidFill>
                <a:latin typeface="Times New Roman" panose="02020603050405020304" charset="0"/>
                <a:ea typeface="宋体" panose="02010600030101010101" pitchFamily="2" charset="-122"/>
                <a:cs typeface="Times New Roman" panose="02020603050405020304" charset="0"/>
              </a:rPr>
              <a:t>　</a:t>
            </a:r>
            <a:endParaRPr lang="en-US" altLang="zh-CN" sz="2400" b="0" i="0" u="none" strike="noStrike" kern="0" cap="none" spc="0" baseline="0" dirty="0" smtClean="0">
              <a:solidFill>
                <a:schemeClr val="tx1"/>
              </a:solidFill>
              <a:latin typeface="Times New Roman" panose="02020603050405020304" charset="0"/>
              <a:ea typeface="宋体" panose="02010600030101010101" pitchFamily="2" charset="-122"/>
              <a:cs typeface="Times New Roman" panose="02020603050405020304" charset="0"/>
            </a:endParaRPr>
          </a:p>
          <a:p>
            <a:pPr marL="342900" indent="-342900" algn="l">
              <a:lnSpc>
                <a:spcPct val="100000"/>
              </a:lnSpc>
              <a:spcBef>
                <a:spcPct val="20000"/>
              </a:spcBef>
              <a:spcAft>
                <a:spcPts val="0"/>
              </a:spcAft>
              <a:buNone/>
            </a:pPr>
            <a:endParaRPr lang="en-US" altLang="zh-CN" sz="2400" b="0" i="0" u="none" strike="noStrike" kern="0" cap="none" spc="0" baseline="0" dirty="0">
              <a:solidFill>
                <a:schemeClr val="tx1"/>
              </a:solidFill>
              <a:latin typeface="Times New Roman" panose="02020603050405020304" charset="0"/>
              <a:ea typeface="宋体" panose="02010600030101010101" pitchFamily="2" charset="-122"/>
              <a:cs typeface="Times New Roman" panose="02020603050405020304" charset="0"/>
            </a:endParaRPr>
          </a:p>
          <a:p>
            <a:pPr marL="342900" indent="-342900" algn="l">
              <a:lnSpc>
                <a:spcPct val="150000"/>
              </a:lnSpc>
              <a:spcBef>
                <a:spcPct val="20000"/>
              </a:spcBef>
              <a:spcAft>
                <a:spcPts val="0"/>
              </a:spcAft>
              <a:buNone/>
            </a:pPr>
            <a:r>
              <a:rPr lang="en-US" altLang="zh-CN" sz="2400" b="0" i="0" u="none" strike="noStrike" kern="0" cap="none" spc="0" baseline="0" dirty="0">
                <a:solidFill>
                  <a:schemeClr val="tx1"/>
                </a:solidFill>
                <a:latin typeface="Times New Roman" panose="02020603050405020304" charset="0"/>
                <a:ea typeface="宋体" panose="02010600030101010101" pitchFamily="2" charset="-122"/>
                <a:cs typeface="Times New Roman" panose="02020603050405020304" charset="0"/>
              </a:rPr>
              <a:t>           </a:t>
            </a:r>
            <a:r>
              <a:rPr lang="zh-CN" altLang="en-US" sz="2600" dirty="0">
                <a:latin typeface="黑体" panose="02010609060101010101" pitchFamily="2" charset="-122"/>
                <a:ea typeface="黑体" panose="02010609060101010101" pitchFamily="2" charset="-122"/>
              </a:rPr>
              <a:t>企业（单位）通过公共网络交易平台（包括自建网站和第三方平台）取得订单，售给个人、社会集团非生产、非经营用的实物商品金额（含增值税</a:t>
            </a:r>
            <a:r>
              <a:rPr lang="zh-CN" altLang="en-US" sz="2600" dirty="0" smtClean="0">
                <a:latin typeface="黑体" panose="02010609060101010101" pitchFamily="2" charset="-122"/>
                <a:ea typeface="黑体" panose="02010609060101010101" pitchFamily="2" charset="-122"/>
              </a:rPr>
              <a:t>）。</a:t>
            </a:r>
            <a:endParaRPr lang="en-US" altLang="zh-CN" sz="2600" dirty="0" smtClean="0">
              <a:latin typeface="黑体" panose="02010609060101010101" pitchFamily="2" charset="-122"/>
              <a:ea typeface="黑体" panose="02010609060101010101" pitchFamily="2" charset="-122"/>
            </a:endParaRPr>
          </a:p>
        </p:txBody>
      </p:sp>
      <p:sp>
        <p:nvSpPr>
          <p:cNvPr id="4" name="圆角矩形"/>
          <p:cNvSpPr/>
          <p:nvPr/>
        </p:nvSpPr>
        <p:spPr>
          <a:xfrm>
            <a:off x="1500166" y="4714884"/>
            <a:ext cx="6929486" cy="1146175"/>
          </a:xfrm>
          <a:prstGeom prst="roundRect">
            <a:avLst>
              <a:gd name="adj" fmla="val 16416"/>
            </a:avLst>
          </a:prstGeom>
          <a:solidFill>
            <a:schemeClr val="tx2">
              <a:lumMod val="20000"/>
              <a:lumOff val="80000"/>
            </a:schemeClr>
          </a:solidFill>
          <a:ln w="9525" cap="flat" cmpd="sng">
            <a:solidFill>
              <a:srgbClr val="FFFFFF"/>
            </a:solidFill>
            <a:prstDash val="solid"/>
            <a:round/>
          </a:ln>
        </p:spPr>
        <p:txBody>
          <a:bodyPr vert="horz" wrap="none" lIns="91440" tIns="45720" rIns="91440" bIns="45720" anchor="ctr" anchorCtr="0"/>
          <a:lstStyle/>
          <a:p>
            <a:pPr marL="457200" indent="-457200" algn="l">
              <a:lnSpc>
                <a:spcPct val="150000"/>
              </a:lnSpc>
              <a:spcBef>
                <a:spcPts val="0"/>
              </a:spcBef>
              <a:spcAft>
                <a:spcPts val="0"/>
              </a:spcAft>
              <a:buNone/>
            </a:pPr>
            <a:r>
              <a:rPr lang="en-US" altLang="zh-CN" sz="2600" i="0" u="none" strike="noStrike" kern="1200" cap="none" spc="0" baseline="0">
                <a:solidFill>
                  <a:schemeClr val="bg2"/>
                </a:solidFill>
                <a:effectLst>
                  <a:outerShdw blurRad="38100" dist="38100" dir="2700000" algn="tl">
                    <a:srgbClr val="000000">
                      <a:alpha val="43000"/>
                    </a:srgbClr>
                  </a:outerShdw>
                </a:effectLst>
                <a:latin typeface="黑体" panose="02010609060101010101" pitchFamily="2" charset="-122"/>
                <a:ea typeface="黑体" panose="02010609060101010101" pitchFamily="2" charset="-122"/>
                <a:cs typeface="Times New Roman" panose="02020603050405020304" charset="0"/>
              </a:rPr>
              <a:t>1</a:t>
            </a:r>
            <a:r>
              <a:rPr lang="en-US" altLang="zh-CN" sz="2600" i="0" u="none" strike="noStrike" kern="1200" cap="none" spc="0" baseline="0" smtClean="0">
                <a:solidFill>
                  <a:schemeClr val="bg2"/>
                </a:solidFill>
                <a:effectLst>
                  <a:outerShdw blurRad="38100" dist="38100" dir="2700000" algn="tl">
                    <a:srgbClr val="000000">
                      <a:alpha val="43000"/>
                    </a:srgbClr>
                  </a:outerShdw>
                </a:effectLst>
                <a:latin typeface="黑体" panose="02010609060101010101" pitchFamily="2" charset="-122"/>
                <a:ea typeface="黑体" panose="02010609060101010101" pitchFamily="2" charset="-122"/>
                <a:cs typeface="Times New Roman" panose="02020603050405020304" charset="0"/>
              </a:rPr>
              <a:t>.</a:t>
            </a:r>
            <a:r>
              <a:rPr lang="en-US" altLang="zh-CN" sz="2600" i="0" u="none" strike="noStrike" kern="1200" cap="none" spc="0" baseline="0" smtClean="0">
                <a:solidFill>
                  <a:schemeClr val="bg2"/>
                </a:solidFill>
                <a:latin typeface="黑体" panose="02010609060101010101" pitchFamily="2" charset="-122"/>
                <a:ea typeface="黑体" panose="02010609060101010101" pitchFamily="2" charset="-122"/>
                <a:cs typeface="Times New Roman" panose="02020603050405020304" charset="0"/>
              </a:rPr>
              <a:t>付款可以在网上进行</a:t>
            </a:r>
            <a:r>
              <a:rPr lang="en-US" altLang="zh-CN" sz="2600" i="0" u="none" strike="noStrike" kern="1200" cap="none" spc="0" baseline="0">
                <a:solidFill>
                  <a:schemeClr val="bg2"/>
                </a:solidFill>
                <a:latin typeface="黑体" panose="02010609060101010101" pitchFamily="2" charset="-122"/>
                <a:ea typeface="黑体" panose="02010609060101010101" pitchFamily="2" charset="-122"/>
                <a:cs typeface="Times New Roman" panose="02020603050405020304" charset="0"/>
              </a:rPr>
              <a:t>，也可以在网下进行</a:t>
            </a:r>
          </a:p>
          <a:p>
            <a:pPr marL="457200" indent="-457200" algn="l">
              <a:lnSpc>
                <a:spcPct val="150000"/>
              </a:lnSpc>
              <a:spcBef>
                <a:spcPts val="0"/>
              </a:spcBef>
              <a:spcAft>
                <a:spcPts val="0"/>
              </a:spcAft>
              <a:buNone/>
            </a:pPr>
            <a:r>
              <a:rPr lang="en-US" altLang="zh-CN" sz="2600" i="0" u="none" strike="noStrike" kern="1200" cap="none" spc="0" baseline="0">
                <a:solidFill>
                  <a:schemeClr val="bg2"/>
                </a:solidFill>
                <a:effectLst>
                  <a:outerShdw blurRad="38100" dist="38100" dir="2700000" algn="tl">
                    <a:srgbClr val="000000">
                      <a:alpha val="43000"/>
                    </a:srgbClr>
                  </a:outerShdw>
                </a:effectLst>
                <a:latin typeface="黑体" panose="02010609060101010101" pitchFamily="2" charset="-122"/>
                <a:ea typeface="黑体" panose="02010609060101010101" pitchFamily="2" charset="-122"/>
                <a:cs typeface="Times New Roman" panose="02020603050405020304" charset="0"/>
              </a:rPr>
              <a:t>2</a:t>
            </a:r>
            <a:r>
              <a:rPr lang="en-US" altLang="zh-CN" sz="2600" i="0" u="none" strike="noStrike" kern="1200" cap="none" spc="0" baseline="0" smtClean="0">
                <a:solidFill>
                  <a:schemeClr val="bg2"/>
                </a:solidFill>
                <a:effectLst>
                  <a:outerShdw blurRad="38100" dist="38100" dir="2700000" algn="tl">
                    <a:srgbClr val="000000">
                      <a:alpha val="43000"/>
                    </a:srgbClr>
                  </a:outerShdw>
                </a:effectLst>
                <a:latin typeface="黑体" panose="02010609060101010101" pitchFamily="2" charset="-122"/>
                <a:ea typeface="黑体" panose="02010609060101010101" pitchFamily="2" charset="-122"/>
                <a:cs typeface="Times New Roman" panose="02020603050405020304" charset="0"/>
              </a:rPr>
              <a:t>.</a:t>
            </a:r>
            <a:r>
              <a:rPr lang="zh-CN" altLang="en-US" sz="2600" i="0" u="none" strike="noStrike" kern="1200" cap="none" spc="0" baseline="0" smtClean="0">
                <a:solidFill>
                  <a:schemeClr val="bg2"/>
                </a:solidFill>
                <a:latin typeface="黑体" panose="02010609060101010101" pitchFamily="2" charset="-122"/>
                <a:ea typeface="黑体" panose="02010609060101010101" pitchFamily="2" charset="-122"/>
                <a:cs typeface="Times New Roman" panose="02020603050405020304" charset="0"/>
              </a:rPr>
              <a:t>公共</a:t>
            </a:r>
            <a:r>
              <a:rPr lang="zh-CN" altLang="en-US" sz="2600" i="0" u="none" strike="noStrike" kern="1200" cap="none" spc="0" baseline="0">
                <a:solidFill>
                  <a:schemeClr val="bg2"/>
                </a:solidFill>
                <a:latin typeface="黑体" panose="02010609060101010101" pitchFamily="2" charset="-122"/>
                <a:ea typeface="黑体" panose="02010609060101010101" pitchFamily="2" charset="-122"/>
                <a:cs typeface="Times New Roman" panose="02020603050405020304" charset="0"/>
              </a:rPr>
              <a:t>网络包括计算机互联网、移动互联网等</a:t>
            </a:r>
          </a:p>
        </p:txBody>
      </p:sp>
      <p:sp>
        <p:nvSpPr>
          <p:cNvPr id="6" name="矩形"/>
          <p:cNvSpPr/>
          <p:nvPr/>
        </p:nvSpPr>
        <p:spPr>
          <a:xfrm>
            <a:off x="3071802" y="214290"/>
            <a:ext cx="2492990" cy="646331"/>
          </a:xfrm>
          <a:prstGeom prst="rect">
            <a:avLst/>
          </a:prstGeom>
          <a:noFill/>
          <a:ln w="9525" cap="flat" cmpd="sng">
            <a:noFill/>
            <a:prstDash val="solid"/>
            <a:miter/>
          </a:ln>
        </p:spPr>
        <p:txBody>
          <a:bodyPr vert="horz" wrap="none" lIns="91440" tIns="45720" rIns="91440" bIns="45720" anchor="t" anchorCtr="0">
            <a:spAutoFit/>
          </a:bodyPr>
          <a:lstStyle/>
          <a:p>
            <a:pPr marL="0" indent="0">
              <a:lnSpc>
                <a:spcPct val="100000"/>
              </a:lnSpc>
              <a:spcBef>
                <a:spcPts val="0"/>
              </a:spcBef>
              <a:spcAft>
                <a:spcPts val="0"/>
              </a:spcAft>
              <a:buNone/>
            </a:pPr>
            <a:r>
              <a:rPr lang="en-US" altLang="zh-CN" sz="3600" smtClean="0">
                <a:latin typeface="隶书" panose="02010509060101010101" pitchFamily="49" charset="-122"/>
                <a:ea typeface="隶书" panose="02010509060101010101" pitchFamily="49" charset="-122"/>
                <a:cs typeface="Times New Roman" panose="02020603050405020304" charset="0"/>
              </a:rPr>
              <a:t>1.</a:t>
            </a:r>
            <a:r>
              <a:rPr lang="zh-CN" altLang="en-US" sz="3600" smtClean="0">
                <a:latin typeface="隶书" panose="02010509060101010101" pitchFamily="49" charset="-122"/>
                <a:ea typeface="隶书" panose="02010509060101010101" pitchFamily="49" charset="-122"/>
                <a:cs typeface="Times New Roman" panose="02020603050405020304" charset="0"/>
              </a:rPr>
              <a:t>重点指标</a:t>
            </a:r>
            <a:endParaRPr lang="zh-CN" altLang="en-US" sz="3600">
              <a:latin typeface="隶书" panose="02010509060101010101" pitchFamily="49" charset="-122"/>
              <a:ea typeface="隶书" panose="02010509060101010101" pitchFamily="49" charset="-122"/>
              <a:cs typeface="Times New Roman" panose="02020603050405020304" charset="0"/>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圆角矩形"/>
          <p:cNvSpPr/>
          <p:nvPr/>
        </p:nvSpPr>
        <p:spPr>
          <a:xfrm>
            <a:off x="1928813" y="3754438"/>
            <a:ext cx="5832475" cy="720724"/>
          </a:xfrm>
          <a:prstGeom prst="roundRect">
            <a:avLst>
              <a:gd name="adj" fmla="val 16666"/>
            </a:avLst>
          </a:prstGeom>
          <a:solidFill>
            <a:srgbClr val="FFFFCC"/>
          </a:solidFill>
          <a:ln w="9525" cap="flat" cmpd="sng">
            <a:solidFill>
              <a:srgbClr val="FFFFFF"/>
            </a:solidFill>
            <a:prstDash val="solid"/>
            <a:round/>
          </a:ln>
        </p:spPr>
      </p:sp>
      <p:sp>
        <p:nvSpPr>
          <p:cNvPr id="74" name="圆角矩形"/>
          <p:cNvSpPr/>
          <p:nvPr/>
        </p:nvSpPr>
        <p:spPr>
          <a:xfrm>
            <a:off x="1957388" y="2728912"/>
            <a:ext cx="5832475" cy="720722"/>
          </a:xfrm>
          <a:prstGeom prst="roundRect">
            <a:avLst>
              <a:gd name="adj" fmla="val 16666"/>
            </a:avLst>
          </a:prstGeom>
          <a:solidFill>
            <a:srgbClr val="FFFFCC"/>
          </a:solidFill>
          <a:ln w="9525" cap="flat" cmpd="sng">
            <a:solidFill>
              <a:srgbClr val="FFFFFF"/>
            </a:solidFill>
            <a:prstDash val="solid"/>
            <a:round/>
          </a:ln>
        </p:spPr>
      </p:sp>
      <p:sp>
        <p:nvSpPr>
          <p:cNvPr id="75" name="矩形">
            <a:hlinkClick r:id="rId3" action="ppaction://hlinksldjump"/>
          </p:cNvPr>
          <p:cNvSpPr/>
          <p:nvPr/>
        </p:nvSpPr>
        <p:spPr>
          <a:xfrm>
            <a:off x="1868488" y="3754438"/>
            <a:ext cx="5897563" cy="646331"/>
          </a:xfrm>
          <a:prstGeom prst="rect">
            <a:avLst/>
          </a:prstGeom>
          <a:noFill/>
          <a:ln w="9525" cap="flat" cmpd="sng">
            <a:noFill/>
            <a:prstDash val="solid"/>
            <a:miter/>
          </a:ln>
        </p:spPr>
        <p:txBody>
          <a:bodyPr vert="horz" wrap="square" lIns="91440" tIns="45720" rIns="91440" bIns="45720" anchor="t" anchorCtr="0">
            <a:spAutoFit/>
          </a:bodyPr>
          <a:lstStyle/>
          <a:p>
            <a:pPr marL="0" indent="0" algn="ctr">
              <a:lnSpc>
                <a:spcPct val="100000"/>
              </a:lnSpc>
              <a:spcBef>
                <a:spcPts val="0"/>
              </a:spcBef>
              <a:spcAft>
                <a:spcPts val="0"/>
              </a:spcAft>
              <a:buNone/>
            </a:pPr>
            <a:r>
              <a:rPr lang="zh-CN" altLang="en-US" sz="3600" b="0" i="0" u="none" strike="noStrike" kern="1200" cap="none" spc="0" baseline="0">
                <a:solidFill>
                  <a:schemeClr val="bg2"/>
                </a:solidFill>
                <a:latin typeface="隶书" panose="02010509060101010101" pitchFamily="49" charset="-122"/>
                <a:ea typeface="隶书" panose="02010509060101010101" pitchFamily="49" charset="-122"/>
                <a:cs typeface="Times New Roman" panose="02020603050405020304" charset="0"/>
              </a:rPr>
              <a:t>三、重点指标及注意事项</a:t>
            </a:r>
          </a:p>
        </p:txBody>
      </p:sp>
      <p:sp>
        <p:nvSpPr>
          <p:cNvPr id="76" name="矩形"/>
          <p:cNvSpPr/>
          <p:nvPr/>
        </p:nvSpPr>
        <p:spPr>
          <a:xfrm>
            <a:off x="2185988" y="2714625"/>
            <a:ext cx="4391025" cy="646331"/>
          </a:xfrm>
          <a:prstGeom prst="rect">
            <a:avLst/>
          </a:prstGeom>
          <a:noFill/>
          <a:ln w="9525"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zh-CN" altLang="en-US" sz="3600" b="0" i="0" u="none" strike="noStrike" kern="1200" cap="none" spc="0" baseline="0">
                <a:solidFill>
                  <a:schemeClr val="bg2"/>
                </a:solidFill>
                <a:latin typeface="隶书" panose="02010509060101010101" pitchFamily="49" charset="-122"/>
                <a:ea typeface="隶书" panose="02010509060101010101" pitchFamily="49" charset="-122"/>
                <a:cs typeface="Times New Roman" panose="02020603050405020304" charset="0"/>
              </a:rPr>
              <a:t>二、统计原则</a:t>
            </a:r>
          </a:p>
        </p:txBody>
      </p:sp>
      <p:sp>
        <p:nvSpPr>
          <p:cNvPr id="77" name="圆角矩形"/>
          <p:cNvSpPr/>
          <p:nvPr/>
        </p:nvSpPr>
        <p:spPr>
          <a:xfrm>
            <a:off x="1971675" y="5880100"/>
            <a:ext cx="5832475" cy="728663"/>
          </a:xfrm>
          <a:prstGeom prst="roundRect">
            <a:avLst>
              <a:gd name="adj" fmla="val 16666"/>
            </a:avLst>
          </a:prstGeom>
          <a:solidFill>
            <a:srgbClr val="FFFFCC"/>
          </a:solidFill>
          <a:ln w="9525" cap="flat" cmpd="sng">
            <a:solidFill>
              <a:srgbClr val="FFFFFF"/>
            </a:solidFill>
            <a:prstDash val="solid"/>
            <a:round/>
          </a:ln>
        </p:spPr>
      </p:sp>
      <p:sp>
        <p:nvSpPr>
          <p:cNvPr id="78" name="矩形">
            <a:hlinkClick r:id="rId3" action="ppaction://hlinksldjump"/>
          </p:cNvPr>
          <p:cNvSpPr/>
          <p:nvPr/>
        </p:nvSpPr>
        <p:spPr>
          <a:xfrm>
            <a:off x="1909763" y="5894387"/>
            <a:ext cx="5665787" cy="646331"/>
          </a:xfrm>
          <a:prstGeom prst="rect">
            <a:avLst/>
          </a:prstGeom>
          <a:noFill/>
          <a:ln w="9525" cap="flat" cmpd="sng">
            <a:noFill/>
            <a:prstDash val="solid"/>
            <a:miter/>
          </a:ln>
        </p:spPr>
        <p:txBody>
          <a:bodyPr vert="horz" wrap="square" lIns="91440" tIns="45720" rIns="91440" bIns="45720" anchor="t" anchorCtr="0">
            <a:spAutoFit/>
          </a:bodyPr>
          <a:lstStyle/>
          <a:p>
            <a:pPr marL="0" indent="0" algn="ctr">
              <a:lnSpc>
                <a:spcPct val="100000"/>
              </a:lnSpc>
              <a:spcBef>
                <a:spcPts val="0"/>
              </a:spcBef>
              <a:spcAft>
                <a:spcPts val="0"/>
              </a:spcAft>
              <a:buNone/>
            </a:pPr>
            <a:r>
              <a:rPr lang="en-US" altLang="zh-CN" sz="3600" b="0" i="0" u="none" strike="noStrike" kern="1200" cap="none" spc="0" baseline="0">
                <a:solidFill>
                  <a:schemeClr val="bg2"/>
                </a:solidFill>
                <a:latin typeface="隶书" panose="02010509060101010101" pitchFamily="49" charset="-122"/>
                <a:ea typeface="隶书" panose="02010509060101010101" pitchFamily="49" charset="-122"/>
                <a:cs typeface="Times New Roman" panose="02020603050405020304" charset="0"/>
              </a:rPr>
              <a:t> </a:t>
            </a:r>
            <a:r>
              <a:rPr lang="zh-CN" altLang="en-US" sz="3600" b="0" i="0" u="none" strike="noStrike" kern="1200" cap="none" spc="0" baseline="0">
                <a:solidFill>
                  <a:schemeClr val="bg2"/>
                </a:solidFill>
                <a:latin typeface="隶书" panose="02010509060101010101" pitchFamily="49" charset="-122"/>
                <a:ea typeface="隶书" panose="02010509060101010101" pitchFamily="49" charset="-122"/>
                <a:cs typeface="Times New Roman" panose="02020603050405020304" charset="0"/>
              </a:rPr>
              <a:t>五、填报实务及注意事项</a:t>
            </a:r>
          </a:p>
        </p:txBody>
      </p:sp>
      <p:sp>
        <p:nvSpPr>
          <p:cNvPr id="79" name="圆角矩形"/>
          <p:cNvSpPr/>
          <p:nvPr/>
        </p:nvSpPr>
        <p:spPr>
          <a:xfrm>
            <a:off x="1928813" y="1622425"/>
            <a:ext cx="5832475" cy="720724"/>
          </a:xfrm>
          <a:prstGeom prst="roundRect">
            <a:avLst>
              <a:gd name="adj" fmla="val 16666"/>
            </a:avLst>
          </a:prstGeom>
          <a:solidFill>
            <a:srgbClr val="FFFFCC"/>
          </a:solidFill>
          <a:ln w="9525" cap="flat" cmpd="sng">
            <a:solidFill>
              <a:srgbClr val="FFFFFF"/>
            </a:solidFill>
            <a:prstDash val="solid"/>
            <a:round/>
          </a:ln>
        </p:spPr>
      </p:sp>
      <p:sp>
        <p:nvSpPr>
          <p:cNvPr id="80" name="矩形"/>
          <p:cNvSpPr/>
          <p:nvPr/>
        </p:nvSpPr>
        <p:spPr>
          <a:xfrm>
            <a:off x="2198688" y="1595438"/>
            <a:ext cx="4391025" cy="646331"/>
          </a:xfrm>
          <a:prstGeom prst="rect">
            <a:avLst/>
          </a:prstGeom>
          <a:noFill/>
          <a:ln w="9525"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zh-CN" altLang="en-US" sz="3600" b="0" i="0" u="none" strike="noStrike" kern="1200" cap="none" spc="0" baseline="0" dirty="0">
                <a:solidFill>
                  <a:schemeClr val="bg2"/>
                </a:solidFill>
                <a:latin typeface="隶书" panose="02010509060101010101" pitchFamily="49" charset="-122"/>
                <a:ea typeface="隶书" panose="02010509060101010101" pitchFamily="49" charset="-122"/>
                <a:cs typeface="Times New Roman" panose="02020603050405020304" charset="0"/>
              </a:rPr>
              <a:t>一</a:t>
            </a:r>
            <a:r>
              <a:rPr lang="zh-CN" altLang="en-US" sz="3600" b="0" i="0" u="none" strike="noStrike" kern="1200" cap="none" spc="0" baseline="0" dirty="0" smtClean="0">
                <a:solidFill>
                  <a:schemeClr val="bg2"/>
                </a:solidFill>
                <a:latin typeface="隶书" panose="02010509060101010101" pitchFamily="49" charset="-122"/>
                <a:ea typeface="隶书" panose="02010509060101010101" pitchFamily="49" charset="-122"/>
                <a:cs typeface="Times New Roman" panose="02020603050405020304" charset="0"/>
              </a:rPr>
              <a:t>、主营报表介绍</a:t>
            </a:r>
            <a:endParaRPr lang="zh-CN" altLang="en-US" sz="3600" b="0" i="0" u="none" strike="noStrike" kern="1200" cap="none" spc="0" baseline="0" dirty="0">
              <a:solidFill>
                <a:schemeClr val="bg2"/>
              </a:solidFill>
              <a:latin typeface="隶书" panose="02010509060101010101" pitchFamily="49" charset="-122"/>
              <a:ea typeface="隶书" panose="02010509060101010101" pitchFamily="49" charset="-122"/>
              <a:cs typeface="Times New Roman" panose="02020603050405020304" charset="0"/>
            </a:endParaRPr>
          </a:p>
        </p:txBody>
      </p:sp>
      <p:sp>
        <p:nvSpPr>
          <p:cNvPr id="81" name="文本框"/>
          <p:cNvSpPr>
            <a:spLocks noGrp="1"/>
          </p:cNvSpPr>
          <p:nvPr>
            <p:ph type="title" idx="4294967295"/>
          </p:nvPr>
        </p:nvSpPr>
        <p:spPr>
          <a:xfrm>
            <a:off x="827584" y="192041"/>
            <a:ext cx="7391400" cy="1143000"/>
          </a:xfrm>
          <a:prstGeom prst="rect">
            <a:avLst/>
          </a:prstGeom>
          <a:noFill/>
          <a:ln w="9525" cap="flat" cmpd="sng">
            <a:noFill/>
            <a:prstDash val="solid"/>
            <a:miter/>
          </a:ln>
        </p:spPr>
        <p:txBody>
          <a:bodyPr vert="horz" wrap="square" lIns="91440" tIns="45720" rIns="91440" bIns="45720" anchor="ctr" anchorCtr="0"/>
          <a:lstStyle/>
          <a:p>
            <a:pPr marL="0" indent="0" algn="ctr">
              <a:lnSpc>
                <a:spcPct val="100000"/>
              </a:lnSpc>
              <a:spcBef>
                <a:spcPts val="0"/>
              </a:spcBef>
              <a:spcAft>
                <a:spcPts val="0"/>
              </a:spcAft>
              <a:buNone/>
            </a:pPr>
            <a:r>
              <a:rPr lang="zh-CN" altLang="en-US" sz="4400" b="0" i="0" u="none" strike="noStrike" kern="0" cap="none" spc="0" baseline="0" dirty="0">
                <a:solidFill>
                  <a:schemeClr val="tx1">
                    <a:lumMod val="95000"/>
                  </a:schemeClr>
                </a:solidFill>
                <a:latin typeface="黑体" panose="02010609060101010101" pitchFamily="2" charset="-122"/>
                <a:ea typeface="黑体" panose="02010609060101010101" pitchFamily="2" charset="-122"/>
                <a:cs typeface="Times New Roman" panose="02020603050405020304" charset="0"/>
              </a:rPr>
              <a:t>主要内容</a:t>
            </a:r>
          </a:p>
        </p:txBody>
      </p:sp>
      <p:sp>
        <p:nvSpPr>
          <p:cNvPr id="82" name="圆角矩形"/>
          <p:cNvSpPr/>
          <p:nvPr/>
        </p:nvSpPr>
        <p:spPr>
          <a:xfrm>
            <a:off x="1954213" y="4808538"/>
            <a:ext cx="5832475" cy="728660"/>
          </a:xfrm>
          <a:prstGeom prst="roundRect">
            <a:avLst>
              <a:gd name="adj" fmla="val 16666"/>
            </a:avLst>
          </a:prstGeom>
          <a:solidFill>
            <a:srgbClr val="FFFFCC"/>
          </a:solidFill>
          <a:ln w="9525" cap="flat" cmpd="sng">
            <a:solidFill>
              <a:srgbClr val="FFFFFF"/>
            </a:solidFill>
            <a:prstDash val="solid"/>
            <a:round/>
          </a:ln>
        </p:spPr>
      </p:sp>
      <p:sp>
        <p:nvSpPr>
          <p:cNvPr id="83" name="矩形">
            <a:hlinkClick r:id="rId3" action="ppaction://hlinksldjump"/>
          </p:cNvPr>
          <p:cNvSpPr/>
          <p:nvPr/>
        </p:nvSpPr>
        <p:spPr>
          <a:xfrm>
            <a:off x="1935163" y="4808538"/>
            <a:ext cx="5665787" cy="646331"/>
          </a:xfrm>
          <a:prstGeom prst="rect">
            <a:avLst/>
          </a:prstGeom>
          <a:noFill/>
          <a:ln w="9525"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bg2"/>
                </a:solidFill>
                <a:latin typeface="隶书" panose="02010509060101010101" pitchFamily="49" charset="-122"/>
                <a:ea typeface="隶书" panose="02010509060101010101" pitchFamily="49" charset="-122"/>
                <a:cs typeface="Times New Roman" panose="02020603050405020304" charset="0"/>
              </a:rPr>
              <a:t> </a:t>
            </a:r>
            <a:r>
              <a:rPr lang="zh-CN" altLang="en-US" sz="3600" b="0" i="0" u="none" strike="noStrike" kern="1200" cap="none" spc="0" baseline="0">
                <a:solidFill>
                  <a:schemeClr val="bg2"/>
                </a:solidFill>
                <a:latin typeface="隶书" panose="02010509060101010101" pitchFamily="49" charset="-122"/>
                <a:ea typeface="隶书" panose="02010509060101010101" pitchFamily="49" charset="-122"/>
                <a:cs typeface="Times New Roman" panose="02020603050405020304" charset="0"/>
              </a:rPr>
              <a:t>四、若干问题处理办法</a:t>
            </a: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28662" y="1357298"/>
            <a:ext cx="7929618" cy="2613023"/>
          </a:xfrm>
          <a:prstGeom prst="rect">
            <a:avLst/>
          </a:prstGeom>
        </p:spPr>
        <p:txBody>
          <a:bodyPr wrap="square">
            <a:spAutoFit/>
          </a:bodyPr>
          <a:lstStyle/>
          <a:p>
            <a:pPr marL="342900" indent="-342900">
              <a:spcBef>
                <a:spcPct val="20000"/>
              </a:spcBef>
              <a:spcAft>
                <a:spcPts val="0"/>
              </a:spcAft>
            </a:pPr>
            <a:r>
              <a:rPr lang="en-US" altLang="zh-CN" sz="3200" b="1" dirty="0" smtClean="0">
                <a:solidFill>
                  <a:schemeClr val="tx2"/>
                </a:solidFill>
                <a:latin typeface="黑体" panose="02010609060101010101" pitchFamily="2" charset="-122"/>
                <a:ea typeface="黑体" panose="02010609060101010101" pitchFamily="2" charset="-122"/>
                <a:cs typeface="Times New Roman" panose="02020603050405020304" charset="0"/>
              </a:rPr>
              <a:t>10.</a:t>
            </a:r>
            <a:r>
              <a:rPr lang="zh-CN" altLang="en-US" sz="3200" b="1" dirty="0" smtClean="0">
                <a:solidFill>
                  <a:schemeClr val="tx2"/>
                </a:solidFill>
                <a:latin typeface="黑体" panose="02010609060101010101" pitchFamily="2" charset="-122"/>
                <a:ea typeface="黑体" panose="02010609060101010101" pitchFamily="2" charset="-122"/>
                <a:cs typeface="Times New Roman" panose="02020603050405020304" charset="0"/>
              </a:rPr>
              <a:t>通过非自营平台实现的零售额  </a:t>
            </a:r>
            <a:endParaRPr lang="en-US" altLang="zh-CN" sz="3200" b="1" dirty="0" smtClean="0">
              <a:solidFill>
                <a:schemeClr val="tx2"/>
              </a:solidFill>
              <a:latin typeface="黑体" panose="02010609060101010101" pitchFamily="2" charset="-122"/>
              <a:ea typeface="黑体" panose="02010609060101010101" pitchFamily="2" charset="-122"/>
              <a:cs typeface="Times New Roman" panose="02020603050405020304" charset="0"/>
            </a:endParaRPr>
          </a:p>
          <a:p>
            <a:pPr marL="342900" indent="-342900">
              <a:lnSpc>
                <a:spcPct val="120000"/>
              </a:lnSpc>
              <a:spcBef>
                <a:spcPct val="20000"/>
              </a:spcBef>
              <a:spcAft>
                <a:spcPts val="0"/>
              </a:spcAft>
            </a:pPr>
            <a:r>
              <a:rPr lang="en-US" altLang="zh-CN" b="1" dirty="0" smtClean="0">
                <a:solidFill>
                  <a:srgbClr val="FF0000"/>
                </a:solidFill>
                <a:latin typeface="黑体" panose="02010609060101010101" pitchFamily="2" charset="-122"/>
                <a:ea typeface="黑体" panose="02010609060101010101" pitchFamily="2" charset="-122"/>
                <a:cs typeface="Times New Roman" panose="02020603050405020304" charset="0"/>
              </a:rPr>
              <a:t>     </a:t>
            </a:r>
          </a:p>
          <a:p>
            <a:pPr marL="342900" indent="-342900">
              <a:lnSpc>
                <a:spcPct val="130000"/>
              </a:lnSpc>
              <a:spcBef>
                <a:spcPct val="20000"/>
              </a:spcBef>
              <a:spcAft>
                <a:spcPts val="0"/>
              </a:spcAft>
            </a:pPr>
            <a:r>
              <a:rPr lang="en-US" altLang="zh-CN" b="1" dirty="0" smtClean="0">
                <a:solidFill>
                  <a:srgbClr val="FF0000"/>
                </a:solidFill>
                <a:latin typeface="黑体" panose="02010609060101010101" pitchFamily="2" charset="-122"/>
                <a:ea typeface="黑体" panose="02010609060101010101" pitchFamily="2" charset="-122"/>
                <a:cs typeface="Times New Roman" panose="02020603050405020304" charset="0"/>
              </a:rPr>
              <a:t>       </a:t>
            </a:r>
            <a:r>
              <a:rPr lang="zh-CN" altLang="en-US" sz="2600" dirty="0" smtClean="0">
                <a:latin typeface="黑体" panose="02010609060101010101" pitchFamily="2" charset="-122"/>
                <a:ea typeface="黑体" panose="02010609060101010101" pitchFamily="2" charset="-122"/>
                <a:cs typeface="Times New Roman" panose="02020603050405020304" charset="0"/>
              </a:rPr>
              <a:t>企业（单位）通过公共网络第三方交易平台（不包括自建网站）取得订单，售给个人、社会集团非生产、非经营用的实物商品金额（含增值税）。</a:t>
            </a:r>
            <a:endParaRPr lang="zh-CN" altLang="en-US" sz="2600" dirty="0">
              <a:latin typeface="黑体" panose="02010609060101010101" pitchFamily="2" charset="-122"/>
              <a:ea typeface="黑体" panose="02010609060101010101" pitchFamily="2" charset="-122"/>
              <a:cs typeface="Times New Roman" panose="02020603050405020304" charset="0"/>
            </a:endParaRPr>
          </a:p>
        </p:txBody>
      </p:sp>
      <p:sp>
        <p:nvSpPr>
          <p:cNvPr id="3" name="圆角矩形"/>
          <p:cNvSpPr/>
          <p:nvPr/>
        </p:nvSpPr>
        <p:spPr>
          <a:xfrm>
            <a:off x="1857356" y="4500570"/>
            <a:ext cx="6286544" cy="750897"/>
          </a:xfrm>
          <a:prstGeom prst="roundRect">
            <a:avLst>
              <a:gd name="adj" fmla="val 16416"/>
            </a:avLst>
          </a:prstGeom>
          <a:solidFill>
            <a:schemeClr val="tx2">
              <a:lumMod val="20000"/>
              <a:lumOff val="80000"/>
            </a:schemeClr>
          </a:solidFill>
          <a:ln w="9525" cap="flat" cmpd="sng">
            <a:solidFill>
              <a:srgbClr val="FFFFFF"/>
            </a:solidFill>
            <a:prstDash val="solid"/>
            <a:round/>
          </a:ln>
        </p:spPr>
        <p:txBody>
          <a:bodyPr vert="horz" wrap="none" lIns="91440" tIns="45720" rIns="91440" bIns="45720" anchor="ctr" anchorCtr="0"/>
          <a:lstStyle/>
          <a:p>
            <a:pPr marL="457200" indent="-457200" algn="l">
              <a:lnSpc>
                <a:spcPct val="120000"/>
              </a:lnSpc>
              <a:spcBef>
                <a:spcPts val="0"/>
              </a:spcBef>
              <a:spcAft>
                <a:spcPts val="0"/>
              </a:spcAft>
              <a:buNone/>
            </a:pPr>
            <a:r>
              <a:rPr lang="zh-CN" altLang="en-US" sz="2600" i="0" u="none" strike="noStrike" kern="1200" cap="none" spc="0" baseline="0" smtClean="0">
                <a:solidFill>
                  <a:schemeClr val="bg2"/>
                </a:solidFill>
                <a:latin typeface="黑体" panose="02010609060101010101" pitchFamily="2" charset="-122"/>
                <a:ea typeface="黑体" panose="02010609060101010101" pitchFamily="2" charset="-122"/>
                <a:cs typeface="Times New Roman" panose="02020603050405020304" charset="0"/>
              </a:rPr>
              <a:t>付款</a:t>
            </a:r>
            <a:r>
              <a:rPr lang="zh-CN" altLang="en-US" sz="2600" i="0" u="none" strike="noStrike" kern="1200" cap="none" spc="0" baseline="0">
                <a:solidFill>
                  <a:schemeClr val="bg2"/>
                </a:solidFill>
                <a:latin typeface="黑体" panose="02010609060101010101" pitchFamily="2" charset="-122"/>
                <a:ea typeface="黑体" panose="02010609060101010101" pitchFamily="2" charset="-122"/>
                <a:cs typeface="Times New Roman" panose="02020603050405020304" charset="0"/>
              </a:rPr>
              <a:t>可以在网上进行，也可以在网下进行</a:t>
            </a:r>
            <a:r>
              <a:rPr lang="en-US" altLang="zh-CN" sz="2600" i="0" u="none" strike="noStrike" kern="1200" cap="none" spc="0" baseline="0">
                <a:solidFill>
                  <a:schemeClr val="bg2"/>
                </a:solidFill>
                <a:latin typeface="黑体" panose="02010609060101010101" pitchFamily="2" charset="-122"/>
                <a:ea typeface="黑体" panose="02010609060101010101" pitchFamily="2" charset="-122"/>
                <a:cs typeface="Times New Roman" panose="02020603050405020304" charset="0"/>
              </a:rPr>
              <a:t> </a:t>
            </a:r>
            <a:endParaRPr lang="zh-CN" altLang="en-US" sz="2600" i="0" u="none" strike="noStrike" kern="1200" cap="none" spc="0" baseline="0">
              <a:solidFill>
                <a:schemeClr val="bg2"/>
              </a:solidFill>
              <a:latin typeface="黑体" panose="02010609060101010101" pitchFamily="2" charset="-122"/>
              <a:ea typeface="黑体" panose="02010609060101010101" pitchFamily="2" charset="-122"/>
              <a:cs typeface="Times New Roman" panose="02020603050405020304" charset="0"/>
            </a:endParaRPr>
          </a:p>
        </p:txBody>
      </p:sp>
      <p:sp>
        <p:nvSpPr>
          <p:cNvPr id="4" name="矩形"/>
          <p:cNvSpPr/>
          <p:nvPr/>
        </p:nvSpPr>
        <p:spPr>
          <a:xfrm>
            <a:off x="3071802" y="214290"/>
            <a:ext cx="2492990" cy="646331"/>
          </a:xfrm>
          <a:prstGeom prst="rect">
            <a:avLst/>
          </a:prstGeom>
          <a:noFill/>
          <a:ln w="9525" cap="flat" cmpd="sng">
            <a:noFill/>
            <a:prstDash val="solid"/>
            <a:miter/>
          </a:ln>
        </p:spPr>
        <p:txBody>
          <a:bodyPr vert="horz" wrap="none" lIns="91440" tIns="45720" rIns="91440" bIns="45720" anchor="t" anchorCtr="0">
            <a:spAutoFit/>
          </a:bodyPr>
          <a:lstStyle/>
          <a:p>
            <a:pPr marL="0" indent="0">
              <a:lnSpc>
                <a:spcPct val="100000"/>
              </a:lnSpc>
              <a:spcBef>
                <a:spcPts val="0"/>
              </a:spcBef>
              <a:spcAft>
                <a:spcPts val="0"/>
              </a:spcAft>
              <a:buNone/>
            </a:pPr>
            <a:r>
              <a:rPr lang="en-US" altLang="zh-CN" sz="3600" smtClean="0">
                <a:latin typeface="隶书" panose="02010509060101010101" pitchFamily="49" charset="-122"/>
                <a:ea typeface="隶书" panose="02010509060101010101" pitchFamily="49" charset="-122"/>
                <a:cs typeface="Times New Roman" panose="02020603050405020304" charset="0"/>
              </a:rPr>
              <a:t>1.</a:t>
            </a:r>
            <a:r>
              <a:rPr lang="zh-CN" altLang="en-US" sz="3600" smtClean="0">
                <a:latin typeface="隶书" panose="02010509060101010101" pitchFamily="49" charset="-122"/>
                <a:ea typeface="隶书" panose="02010509060101010101" pitchFamily="49" charset="-122"/>
                <a:cs typeface="Times New Roman" panose="02020603050405020304" charset="0"/>
              </a:rPr>
              <a:t>重点指标</a:t>
            </a:r>
            <a:endParaRPr lang="zh-CN" altLang="en-US" sz="3600">
              <a:latin typeface="隶书" panose="02010509060101010101" pitchFamily="49" charset="-122"/>
              <a:ea typeface="隶书" panose="02010509060101010101" pitchFamily="49" charset="-122"/>
              <a:cs typeface="Times New Roman" panose="0202060305040502030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文本框"/>
          <p:cNvSpPr>
            <a:spLocks noGrp="1"/>
          </p:cNvSpPr>
          <p:nvPr>
            <p:ph type="body" idx="4294967295"/>
          </p:nvPr>
        </p:nvSpPr>
        <p:spPr>
          <a:xfrm>
            <a:off x="1000125" y="1071563"/>
            <a:ext cx="8143875" cy="4637087"/>
          </a:xfrm>
          <a:prstGeom prst="rect">
            <a:avLst/>
          </a:prstGeom>
          <a:noFill/>
          <a:ln w="9525" cap="flat" cmpd="sng">
            <a:noFill/>
            <a:prstDash val="solid"/>
            <a:miter/>
          </a:ln>
        </p:spPr>
        <p:txBody>
          <a:bodyPr vert="horz" wrap="square" lIns="91440" tIns="45720" rIns="91440" bIns="45720" anchor="t" anchorCtr="0"/>
          <a:lstStyle/>
          <a:p>
            <a:pPr marL="342900" indent="-342900" algn="l">
              <a:lnSpc>
                <a:spcPct val="120000"/>
              </a:lnSpc>
              <a:spcBef>
                <a:spcPct val="20000"/>
              </a:spcBef>
              <a:spcAft>
                <a:spcPts val="0"/>
              </a:spcAft>
              <a:buNone/>
            </a:pPr>
            <a:r>
              <a:rPr lang="en-US" altLang="zh-CN" sz="3200" b="1" i="0" u="none" strike="noStrike" kern="1200" cap="none" spc="0" baseline="0" dirty="0" smtClean="0">
                <a:solidFill>
                  <a:schemeClr val="tx2"/>
                </a:solidFill>
                <a:latin typeface="黑体" panose="02010609060101010101" pitchFamily="2" charset="-122"/>
                <a:ea typeface="黑体" panose="02010609060101010101" pitchFamily="2" charset="-122"/>
                <a:cs typeface="Times New Roman" panose="02020603050405020304" charset="0"/>
              </a:rPr>
              <a:t>11.</a:t>
            </a:r>
            <a:r>
              <a:rPr lang="zh-CN" altLang="en-US" sz="3200" b="1" i="0" u="none" strike="noStrike" kern="1200" cap="none" spc="0" baseline="0" dirty="0" smtClean="0">
                <a:solidFill>
                  <a:schemeClr val="tx2"/>
                </a:solidFill>
                <a:latin typeface="黑体" panose="02010609060101010101" pitchFamily="2" charset="-122"/>
                <a:ea typeface="黑体" panose="02010609060101010101" pitchFamily="2" charset="-122"/>
                <a:cs typeface="Times New Roman" panose="02020603050405020304" charset="0"/>
              </a:rPr>
              <a:t>期末</a:t>
            </a:r>
            <a:r>
              <a:rPr lang="zh-CN" altLang="en-US" sz="3200" b="1" i="0" u="none" strike="noStrike" kern="1200" cap="none" spc="0" baseline="0" dirty="0">
                <a:solidFill>
                  <a:schemeClr val="tx2"/>
                </a:solidFill>
                <a:latin typeface="黑体" panose="02010609060101010101" pitchFamily="2" charset="-122"/>
                <a:ea typeface="黑体" panose="02010609060101010101" pitchFamily="2" charset="-122"/>
                <a:cs typeface="Times New Roman" panose="02020603050405020304" charset="0"/>
              </a:rPr>
              <a:t>商品库存额  </a:t>
            </a:r>
            <a:endParaRPr lang="en-US" altLang="zh-CN" sz="3200" b="1" i="0" u="none" strike="noStrike" kern="1200" cap="none" spc="0" baseline="0" dirty="0">
              <a:solidFill>
                <a:schemeClr val="tx2"/>
              </a:solidFill>
              <a:latin typeface="黑体" panose="02010609060101010101" pitchFamily="2" charset="-122"/>
              <a:ea typeface="黑体" panose="02010609060101010101" pitchFamily="2" charset="-122"/>
              <a:cs typeface="Times New Roman" panose="02020603050405020304" charset="0"/>
            </a:endParaRPr>
          </a:p>
          <a:p>
            <a:pPr marL="342900" indent="-342900" algn="l">
              <a:lnSpc>
                <a:spcPct val="100000"/>
              </a:lnSpc>
              <a:spcBef>
                <a:spcPct val="20000"/>
              </a:spcBef>
              <a:spcAft>
                <a:spcPts val="0"/>
              </a:spcAft>
              <a:buNone/>
            </a:pPr>
            <a:r>
              <a:rPr lang="en-US" altLang="zh-CN" sz="2400" b="0" i="0" u="none" strike="noStrike" kern="0" cap="none" spc="0" baseline="0" dirty="0">
                <a:solidFill>
                  <a:schemeClr val="tx1"/>
                </a:solidFill>
                <a:latin typeface="Times New Roman" panose="02020603050405020304" charset="0"/>
                <a:ea typeface="宋体" panose="02010600030101010101" pitchFamily="2" charset="-122"/>
                <a:cs typeface="Times New Roman" panose="02020603050405020304" charset="0"/>
              </a:rPr>
              <a:t>        </a:t>
            </a:r>
          </a:p>
          <a:p>
            <a:pPr>
              <a:lnSpc>
                <a:spcPct val="120000"/>
              </a:lnSpc>
              <a:spcAft>
                <a:spcPts val="0"/>
              </a:spcAft>
              <a:buNone/>
            </a:pPr>
            <a:r>
              <a:rPr lang="zh-CN" altLang="en-US" sz="2600" b="0" i="0" u="none" strike="noStrike" kern="1200" cap="none" spc="0" baseline="0" dirty="0" smtClean="0">
                <a:solidFill>
                  <a:schemeClr val="tx1"/>
                </a:solidFill>
                <a:latin typeface="黑体" panose="02010609060101010101" pitchFamily="2" charset="-122"/>
                <a:ea typeface="黑体" panose="02010609060101010101" pitchFamily="2" charset="-122"/>
                <a:cs typeface="Times New Roman" panose="02020603050405020304" charset="0"/>
              </a:rPr>
              <a:t>报告</a:t>
            </a:r>
            <a:r>
              <a:rPr lang="zh-CN" altLang="en-US" sz="2600" b="0" i="0" u="none" strike="noStrike" kern="120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rPr>
              <a:t>期末取得所有权的全部商品金额（含增值税</a:t>
            </a:r>
            <a:r>
              <a:rPr lang="zh-CN" altLang="en-US" sz="2600" b="0" i="0" u="none" strike="noStrike" kern="1200" cap="none" spc="0" baseline="0" dirty="0" smtClean="0">
                <a:solidFill>
                  <a:schemeClr val="tx1"/>
                </a:solidFill>
                <a:latin typeface="黑体" panose="02010609060101010101" pitchFamily="2" charset="-122"/>
                <a:ea typeface="黑体" panose="02010609060101010101" pitchFamily="2" charset="-122"/>
                <a:cs typeface="Times New Roman" panose="02020603050405020304" charset="0"/>
              </a:rPr>
              <a:t>）</a:t>
            </a:r>
            <a:r>
              <a:rPr lang="zh-CN" altLang="en-US" sz="2600" dirty="0" smtClean="0">
                <a:latin typeface="黑体" panose="02010609060101010101" pitchFamily="2" charset="-122"/>
                <a:ea typeface="黑体" panose="02010609060101010101" pitchFamily="2" charset="-122"/>
                <a:cs typeface="Times New Roman" panose="02020603050405020304" charset="0"/>
              </a:rPr>
              <a:t>。</a:t>
            </a:r>
            <a:endParaRPr lang="en-US" altLang="zh-CN" sz="2600" b="0" i="0" u="none" strike="noStrike" kern="120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endParaRPr>
          </a:p>
          <a:p>
            <a:pPr marL="342900" indent="-342900" algn="l">
              <a:lnSpc>
                <a:spcPct val="120000"/>
              </a:lnSpc>
              <a:spcBef>
                <a:spcPct val="20000"/>
              </a:spcBef>
              <a:spcAft>
                <a:spcPts val="0"/>
              </a:spcAft>
              <a:buNone/>
            </a:pPr>
            <a:endParaRPr lang="en-US" altLang="zh-CN" sz="2600" kern="1200" dirty="0">
              <a:latin typeface="黑体" panose="02010609060101010101" pitchFamily="2" charset="-122"/>
              <a:ea typeface="黑体" panose="02010609060101010101" pitchFamily="2" charset="-122"/>
            </a:endParaRPr>
          </a:p>
        </p:txBody>
      </p:sp>
      <p:sp>
        <p:nvSpPr>
          <p:cNvPr id="5" name="矩形"/>
          <p:cNvSpPr/>
          <p:nvPr/>
        </p:nvSpPr>
        <p:spPr>
          <a:xfrm>
            <a:off x="3071802" y="214290"/>
            <a:ext cx="2492990" cy="646331"/>
          </a:xfrm>
          <a:prstGeom prst="rect">
            <a:avLst/>
          </a:prstGeom>
          <a:noFill/>
          <a:ln w="9525" cap="flat" cmpd="sng">
            <a:noFill/>
            <a:prstDash val="solid"/>
            <a:miter/>
          </a:ln>
        </p:spPr>
        <p:txBody>
          <a:bodyPr vert="horz" wrap="none" lIns="91440" tIns="45720" rIns="91440" bIns="45720" anchor="t" anchorCtr="0">
            <a:spAutoFit/>
          </a:bodyPr>
          <a:lstStyle/>
          <a:p>
            <a:pPr marL="0" indent="0">
              <a:lnSpc>
                <a:spcPct val="100000"/>
              </a:lnSpc>
              <a:spcBef>
                <a:spcPts val="0"/>
              </a:spcBef>
              <a:spcAft>
                <a:spcPts val="0"/>
              </a:spcAft>
              <a:buNone/>
            </a:pPr>
            <a:r>
              <a:rPr lang="en-US" altLang="zh-CN" sz="3600" smtClean="0">
                <a:latin typeface="隶书" panose="02010509060101010101" pitchFamily="49" charset="-122"/>
                <a:ea typeface="隶书" panose="02010509060101010101" pitchFamily="49" charset="-122"/>
                <a:cs typeface="Times New Roman" panose="02020603050405020304" charset="0"/>
              </a:rPr>
              <a:t>1.</a:t>
            </a:r>
            <a:r>
              <a:rPr lang="zh-CN" altLang="en-US" sz="3600" smtClean="0">
                <a:latin typeface="隶书" panose="02010509060101010101" pitchFamily="49" charset="-122"/>
                <a:ea typeface="隶书" panose="02010509060101010101" pitchFamily="49" charset="-122"/>
                <a:cs typeface="Times New Roman" panose="02020603050405020304" charset="0"/>
              </a:rPr>
              <a:t>重点指标</a:t>
            </a:r>
            <a:endParaRPr lang="zh-CN" altLang="en-US" sz="3600">
              <a:latin typeface="隶书" panose="02010509060101010101" pitchFamily="49" charset="-122"/>
              <a:ea typeface="隶书" panose="02010509060101010101" pitchFamily="49" charset="-122"/>
              <a:cs typeface="Times New Roman" panose="02020603050405020304" charset="0"/>
            </a:endParaRP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文本框"/>
          <p:cNvSpPr>
            <a:spLocks noGrp="1"/>
          </p:cNvSpPr>
          <p:nvPr>
            <p:ph type="body" idx="4294967295"/>
          </p:nvPr>
        </p:nvSpPr>
        <p:spPr>
          <a:xfrm>
            <a:off x="1071538" y="1142984"/>
            <a:ext cx="7834312" cy="4881563"/>
          </a:xfrm>
          <a:prstGeom prst="rect">
            <a:avLst/>
          </a:prstGeom>
          <a:noFill/>
          <a:ln w="9525" cap="flat" cmpd="sng">
            <a:noFill/>
            <a:prstDash val="solid"/>
            <a:miter/>
          </a:ln>
        </p:spPr>
        <p:txBody>
          <a:bodyPr vert="horz" wrap="square" lIns="91440" tIns="45720" rIns="91440" bIns="45720" anchor="t" anchorCtr="0"/>
          <a:lstStyle/>
          <a:p>
            <a:pPr marL="342900" indent="-342900" algn="l">
              <a:lnSpc>
                <a:spcPct val="90000"/>
              </a:lnSpc>
              <a:spcBef>
                <a:spcPct val="20000"/>
              </a:spcBef>
              <a:spcAft>
                <a:spcPts val="0"/>
              </a:spcAft>
              <a:buNone/>
            </a:pPr>
            <a:r>
              <a:rPr lang="zh-CN" altLang="en-US" sz="3200" b="1" i="0" u="none" strike="noStrike" kern="1200" cap="none" spc="0" baseline="0" dirty="0">
                <a:solidFill>
                  <a:schemeClr val="tx2"/>
                </a:solidFill>
                <a:latin typeface="黑体" panose="02010609060101010101" pitchFamily="2" charset="-122"/>
                <a:ea typeface="黑体" panose="02010609060101010101" pitchFamily="2" charset="-122"/>
                <a:cs typeface="Times New Roman" panose="02020603050405020304" charset="0"/>
              </a:rPr>
              <a:t>库存商品</a:t>
            </a:r>
            <a:endParaRPr lang="en-US" altLang="zh-CN" sz="2800" b="1" i="0" u="none" strike="noStrike" kern="0" cap="none" spc="0" baseline="0" dirty="0">
              <a:solidFill>
                <a:schemeClr val="tx2"/>
              </a:solidFill>
              <a:cs typeface="Times New Roman" panose="02020603050405020304" charset="0"/>
            </a:endParaRPr>
          </a:p>
          <a:p>
            <a:pPr marL="342900" indent="342900" algn="l">
              <a:lnSpc>
                <a:spcPts val="1700"/>
              </a:lnSpc>
              <a:spcBef>
                <a:spcPct val="20000"/>
              </a:spcBef>
              <a:spcAft>
                <a:spcPts val="0"/>
              </a:spcAft>
              <a:buNone/>
            </a:pPr>
            <a:endParaRPr lang="en-US" altLang="zh-CN" sz="2200" b="0" i="0" u="none" strike="noStrike" kern="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endParaRPr>
          </a:p>
          <a:p>
            <a:pPr marL="342900" indent="342900" algn="l">
              <a:lnSpc>
                <a:spcPct val="120000"/>
              </a:lnSpc>
              <a:spcBef>
                <a:spcPct val="20000"/>
              </a:spcBef>
              <a:spcAft>
                <a:spcPts val="0"/>
              </a:spcAft>
              <a:buNone/>
            </a:pPr>
            <a:r>
              <a:rPr lang="zh-CN" altLang="en-US" sz="24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a:t>
            </a:r>
            <a:r>
              <a:rPr lang="en-US" altLang="zh-CN" sz="24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1</a:t>
            </a:r>
            <a:r>
              <a:rPr lang="zh-CN" altLang="en-US" sz="24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）所有权不属于本单位的商品，如商品已作销售但买方尚未取走的商品，代替他人保管、运输、加工的商品，代其他单位销售（未做购进或调入）而未售出的商品；</a:t>
            </a:r>
            <a:endParaRPr lang="en-US" altLang="zh-CN" sz="24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endParaRPr>
          </a:p>
          <a:p>
            <a:pPr marL="342900" indent="342900" algn="l">
              <a:lnSpc>
                <a:spcPct val="120000"/>
              </a:lnSpc>
              <a:spcBef>
                <a:spcPct val="20000"/>
              </a:spcBef>
              <a:spcAft>
                <a:spcPts val="0"/>
              </a:spcAft>
              <a:buNone/>
            </a:pPr>
            <a:r>
              <a:rPr lang="zh-CN" altLang="en-US" sz="24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a:t>
            </a:r>
            <a:r>
              <a:rPr lang="en-US" altLang="zh-CN" sz="24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2</a:t>
            </a:r>
            <a:r>
              <a:rPr lang="zh-CN" altLang="en-US" sz="24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）委托外单位加工的商品（包括本单位所属加工厂和其他生产单位加工生产尚未收回成品的商品）；</a:t>
            </a:r>
            <a:endParaRPr lang="en-US" altLang="zh-CN" sz="24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endParaRPr>
          </a:p>
          <a:p>
            <a:pPr marL="342900" indent="342900" algn="l">
              <a:lnSpc>
                <a:spcPct val="120000"/>
              </a:lnSpc>
              <a:spcBef>
                <a:spcPct val="20000"/>
              </a:spcBef>
              <a:spcAft>
                <a:spcPts val="0"/>
              </a:spcAft>
              <a:buNone/>
            </a:pPr>
            <a:r>
              <a:rPr lang="zh-CN" altLang="en-US" sz="24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a:t>
            </a:r>
            <a:r>
              <a:rPr lang="en-US" altLang="zh-CN" sz="24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3</a:t>
            </a:r>
            <a:r>
              <a:rPr lang="zh-CN" altLang="en-US" sz="24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）外贸企业代理其他单位从国外进口，尚未付给订货单位的商品；</a:t>
            </a:r>
            <a:endParaRPr lang="en-US" altLang="zh-CN" sz="24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endParaRPr>
          </a:p>
          <a:p>
            <a:pPr marL="342900" indent="342900" algn="l">
              <a:lnSpc>
                <a:spcPct val="120000"/>
              </a:lnSpc>
              <a:spcBef>
                <a:spcPct val="20000"/>
              </a:spcBef>
              <a:spcAft>
                <a:spcPts val="0"/>
              </a:spcAft>
              <a:buNone/>
            </a:pPr>
            <a:r>
              <a:rPr lang="zh-CN" altLang="en-US" sz="24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a:t>
            </a:r>
            <a:r>
              <a:rPr lang="en-US" altLang="zh-CN" sz="24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4</a:t>
            </a:r>
            <a:r>
              <a:rPr lang="zh-CN" altLang="en-US" sz="24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）代国家储备部门保管的商品。</a:t>
            </a:r>
          </a:p>
        </p:txBody>
      </p:sp>
      <p:sp>
        <p:nvSpPr>
          <p:cNvPr id="6" name="矩形"/>
          <p:cNvSpPr/>
          <p:nvPr/>
        </p:nvSpPr>
        <p:spPr>
          <a:xfrm>
            <a:off x="3071802" y="214290"/>
            <a:ext cx="2492990" cy="646331"/>
          </a:xfrm>
          <a:prstGeom prst="rect">
            <a:avLst/>
          </a:prstGeom>
          <a:noFill/>
          <a:ln w="9525" cap="flat" cmpd="sng">
            <a:noFill/>
            <a:prstDash val="solid"/>
            <a:miter/>
          </a:ln>
        </p:spPr>
        <p:txBody>
          <a:bodyPr vert="horz" wrap="none" lIns="91440" tIns="45720" rIns="91440" bIns="45720" anchor="t" anchorCtr="0">
            <a:spAutoFit/>
          </a:bodyPr>
          <a:lstStyle/>
          <a:p>
            <a:pPr marL="0" indent="0">
              <a:lnSpc>
                <a:spcPct val="100000"/>
              </a:lnSpc>
              <a:spcBef>
                <a:spcPts val="0"/>
              </a:spcBef>
              <a:spcAft>
                <a:spcPts val="0"/>
              </a:spcAft>
              <a:buNone/>
            </a:pPr>
            <a:r>
              <a:rPr lang="en-US" altLang="zh-CN" sz="3600" smtClean="0">
                <a:latin typeface="隶书" panose="02010509060101010101" pitchFamily="49" charset="-122"/>
                <a:ea typeface="隶书" panose="02010509060101010101" pitchFamily="49" charset="-122"/>
                <a:cs typeface="Times New Roman" panose="02020603050405020304" charset="0"/>
              </a:rPr>
              <a:t>1.</a:t>
            </a:r>
            <a:r>
              <a:rPr lang="zh-CN" altLang="en-US" sz="3600" smtClean="0">
                <a:latin typeface="隶书" panose="02010509060101010101" pitchFamily="49" charset="-122"/>
                <a:ea typeface="隶书" panose="02010509060101010101" pitchFamily="49" charset="-122"/>
                <a:cs typeface="Times New Roman" panose="02020603050405020304" charset="0"/>
              </a:rPr>
              <a:t>重点指标</a:t>
            </a:r>
            <a:endParaRPr lang="zh-CN" altLang="en-US" sz="3600">
              <a:latin typeface="隶书" panose="02010509060101010101" pitchFamily="49" charset="-122"/>
              <a:ea typeface="隶书" panose="02010509060101010101" pitchFamily="49" charset="-122"/>
              <a:cs typeface="Times New Roman" panose="02020603050405020304" charset="0"/>
            </a:endParaRPr>
          </a:p>
        </p:txBody>
      </p:sp>
      <p:sp>
        <p:nvSpPr>
          <p:cNvPr id="5" name="圆角矩形"/>
          <p:cNvSpPr/>
          <p:nvPr/>
        </p:nvSpPr>
        <p:spPr>
          <a:xfrm>
            <a:off x="3214678" y="1071546"/>
            <a:ext cx="1214446" cy="506411"/>
          </a:xfrm>
          <a:prstGeom prst="roundRect">
            <a:avLst>
              <a:gd name="adj" fmla="val 0"/>
            </a:avLst>
          </a:prstGeom>
          <a:noFill/>
          <a:ln w="38100" cap="flat" cmpd="sng">
            <a:noFill/>
            <a:prstDash val="solid"/>
            <a:round/>
          </a:ln>
        </p:spPr>
        <p:txBody>
          <a:bodyPr vert="horz" wrap="none" lIns="91440" tIns="45720" rIns="91440" bIns="45720" anchor="ctr" anchorCtr="0"/>
          <a:lstStyle/>
          <a:p>
            <a:pPr marL="0" indent="0" algn="ctr" fontAlgn="auto">
              <a:lnSpc>
                <a:spcPct val="100000"/>
              </a:lnSpc>
              <a:spcBef>
                <a:spcPts val="0"/>
              </a:spcBef>
              <a:spcAft>
                <a:spcPts val="0"/>
              </a:spcAft>
              <a:buNone/>
            </a:pPr>
            <a:r>
              <a:rPr lang="zh-CN" altLang="en-US" sz="3000" dirty="0" smtClean="0">
                <a:solidFill>
                  <a:srgbClr val="FF0000"/>
                </a:solidFill>
                <a:latin typeface="隶书" panose="02010509060101010101" pitchFamily="49" charset="-122"/>
                <a:ea typeface="隶书" panose="02010509060101010101" pitchFamily="49" charset="-122"/>
                <a:cs typeface="Times New Roman" panose="02020603050405020304" charset="0"/>
              </a:rPr>
              <a:t>不包括</a:t>
            </a:r>
            <a:endParaRPr lang="zh-CN" altLang="en-US" sz="3000" dirty="0">
              <a:solidFill>
                <a:srgbClr val="FF0000"/>
              </a:solidFill>
              <a:latin typeface="隶书" panose="02010509060101010101" pitchFamily="49" charset="-122"/>
              <a:ea typeface="隶书" panose="02010509060101010101" pitchFamily="49" charset="-122"/>
              <a:cs typeface="Times New Roman" panose="02020603050405020304" charset="0"/>
            </a:endParaRP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59632" y="928670"/>
            <a:ext cx="7741524" cy="3527119"/>
          </a:xfrm>
          <a:prstGeom prst="rect">
            <a:avLst/>
          </a:prstGeom>
        </p:spPr>
        <p:txBody>
          <a:bodyPr wrap="square">
            <a:spAutoFit/>
          </a:bodyPr>
          <a:lstStyle/>
          <a:p>
            <a:pPr algn="l">
              <a:lnSpc>
                <a:spcPct val="120000"/>
              </a:lnSpc>
            </a:pPr>
            <a:r>
              <a:rPr lang="zh-CN" altLang="en-US" sz="2400" kern="0" dirty="0" smtClean="0">
                <a:latin typeface="黑体" panose="02010609060101010101" pitchFamily="2" charset="-122"/>
                <a:ea typeface="黑体" panose="02010609060101010101" pitchFamily="2" charset="-122"/>
              </a:rPr>
              <a:t>库存商品金额可以采用进价或售价进行核算。</a:t>
            </a:r>
            <a:endParaRPr lang="en-US" altLang="zh-CN" sz="2400" kern="0" dirty="0" smtClean="0">
              <a:latin typeface="黑体" panose="02010609060101010101" pitchFamily="2" charset="-122"/>
              <a:ea typeface="黑体" panose="02010609060101010101" pitchFamily="2" charset="-122"/>
            </a:endParaRPr>
          </a:p>
          <a:p>
            <a:pPr algn="l">
              <a:lnSpc>
                <a:spcPct val="120000"/>
              </a:lnSpc>
            </a:pPr>
            <a:r>
              <a:rPr lang="en-US" altLang="zh-CN" sz="2400" kern="0" dirty="0" smtClean="0">
                <a:latin typeface="黑体" panose="02010609060101010101" pitchFamily="2" charset="-122"/>
                <a:ea typeface="黑体" panose="02010609060101010101" pitchFamily="2" charset="-122"/>
              </a:rPr>
              <a:t>    </a:t>
            </a:r>
          </a:p>
          <a:p>
            <a:pPr algn="l">
              <a:lnSpc>
                <a:spcPct val="120000"/>
              </a:lnSpc>
            </a:pPr>
            <a:r>
              <a:rPr lang="zh-CN" altLang="en-US" sz="2400" kern="0" dirty="0" smtClean="0">
                <a:latin typeface="黑体" panose="02010609060101010101" pitchFamily="2" charset="-122"/>
                <a:ea typeface="黑体" panose="02010609060101010101" pitchFamily="2" charset="-122"/>
              </a:rPr>
              <a:t>    采用</a:t>
            </a:r>
            <a:r>
              <a:rPr lang="zh-CN" altLang="en-US" sz="2400" kern="0" dirty="0" smtClean="0">
                <a:solidFill>
                  <a:srgbClr val="FF0000"/>
                </a:solidFill>
                <a:latin typeface="黑体" panose="02010609060101010101" pitchFamily="2" charset="-122"/>
                <a:ea typeface="黑体" panose="02010609060101010101" pitchFamily="2" charset="-122"/>
              </a:rPr>
              <a:t>进价</a:t>
            </a:r>
            <a:r>
              <a:rPr lang="zh-CN" altLang="en-US" sz="2400" kern="0" dirty="0" smtClean="0">
                <a:latin typeface="黑体" panose="02010609060101010101" pitchFamily="2" charset="-122"/>
                <a:ea typeface="黑体" panose="02010609060101010101" pitchFamily="2" charset="-122"/>
              </a:rPr>
              <a:t>核算的商品，应按商品进货原则（或实际采购成本）计算期末库存；采用</a:t>
            </a:r>
            <a:r>
              <a:rPr lang="zh-CN" altLang="en-US" sz="2400" kern="0" dirty="0" smtClean="0">
                <a:solidFill>
                  <a:srgbClr val="FF0000"/>
                </a:solidFill>
                <a:latin typeface="黑体" panose="02010609060101010101" pitchFamily="2" charset="-122"/>
                <a:ea typeface="黑体" panose="02010609060101010101" pitchFamily="2" charset="-122"/>
              </a:rPr>
              <a:t>售价</a:t>
            </a:r>
            <a:r>
              <a:rPr lang="zh-CN" altLang="en-US" sz="2400" kern="0" dirty="0" smtClean="0">
                <a:latin typeface="黑体" panose="02010609060101010101" pitchFamily="2" charset="-122"/>
                <a:ea typeface="黑体" panose="02010609060101010101" pitchFamily="2" charset="-122"/>
              </a:rPr>
              <a:t>核算的商品，应按商品的售价计算期末库存。</a:t>
            </a:r>
            <a:endParaRPr lang="en-US" altLang="zh-CN" sz="2400" kern="0" dirty="0" smtClean="0">
              <a:latin typeface="黑体" panose="02010609060101010101" pitchFamily="2" charset="-122"/>
              <a:ea typeface="黑体" panose="02010609060101010101" pitchFamily="2" charset="-122"/>
            </a:endParaRPr>
          </a:p>
          <a:p>
            <a:pPr>
              <a:lnSpc>
                <a:spcPct val="110000"/>
              </a:lnSpc>
            </a:pPr>
            <a:endParaRPr lang="en-US" altLang="zh-CN" sz="2400" dirty="0" smtClean="0">
              <a:latin typeface="黑体" panose="02010609060101010101" pitchFamily="2" charset="-122"/>
              <a:ea typeface="黑体" panose="02010609060101010101" pitchFamily="2" charset="-122"/>
            </a:endParaRPr>
          </a:p>
          <a:p>
            <a:pPr>
              <a:lnSpc>
                <a:spcPct val="110000"/>
              </a:lnSpc>
            </a:pPr>
            <a:r>
              <a:rPr lang="en-US" altLang="zh-CN" sz="2400" dirty="0" smtClean="0">
                <a:latin typeface="黑体" panose="02010609060101010101" pitchFamily="2" charset="-122"/>
                <a:ea typeface="黑体" panose="02010609060101010101" pitchFamily="2" charset="-122"/>
              </a:rPr>
              <a:t>    </a:t>
            </a:r>
            <a:r>
              <a:rPr lang="zh-CN" altLang="en-US" sz="2400" dirty="0" smtClean="0">
                <a:latin typeface="黑体" panose="02010609060101010101" pitchFamily="2" charset="-122"/>
                <a:ea typeface="黑体" panose="02010609060101010101" pitchFamily="2" charset="-122"/>
              </a:rPr>
              <a:t>两种均可采用，为了保持数据一致性，选择了其中一种就不要再变成另一种核算方式。</a:t>
            </a:r>
            <a:endParaRPr lang="zh-CN" altLang="en-US" sz="2400" kern="0" dirty="0" smtClean="0">
              <a:latin typeface="黑体" panose="02010609060101010101" pitchFamily="2" charset="-122"/>
              <a:ea typeface="黑体" panose="02010609060101010101" pitchFamily="2" charset="-122"/>
            </a:endParaRPr>
          </a:p>
        </p:txBody>
      </p:sp>
      <p:sp>
        <p:nvSpPr>
          <p:cNvPr id="4" name="矩形"/>
          <p:cNvSpPr/>
          <p:nvPr/>
        </p:nvSpPr>
        <p:spPr>
          <a:xfrm>
            <a:off x="3071802" y="214290"/>
            <a:ext cx="2492990" cy="646331"/>
          </a:xfrm>
          <a:prstGeom prst="rect">
            <a:avLst/>
          </a:prstGeom>
          <a:noFill/>
          <a:ln w="9525" cap="flat" cmpd="sng">
            <a:noFill/>
            <a:prstDash val="solid"/>
            <a:miter/>
          </a:ln>
        </p:spPr>
        <p:txBody>
          <a:bodyPr vert="horz" wrap="none" lIns="91440" tIns="45720" rIns="91440" bIns="45720" anchor="t" anchorCtr="0">
            <a:spAutoFit/>
          </a:bodyPr>
          <a:lstStyle/>
          <a:p>
            <a:pPr marL="0" indent="0">
              <a:lnSpc>
                <a:spcPct val="100000"/>
              </a:lnSpc>
              <a:spcBef>
                <a:spcPts val="0"/>
              </a:spcBef>
              <a:spcAft>
                <a:spcPts val="0"/>
              </a:spcAft>
              <a:buNone/>
            </a:pPr>
            <a:r>
              <a:rPr lang="en-US" altLang="zh-CN" sz="3600" smtClean="0">
                <a:latin typeface="隶书" panose="02010509060101010101" pitchFamily="49" charset="-122"/>
                <a:ea typeface="隶书" panose="02010509060101010101" pitchFamily="49" charset="-122"/>
                <a:cs typeface="Times New Roman" panose="02020603050405020304" charset="0"/>
              </a:rPr>
              <a:t>1.</a:t>
            </a:r>
            <a:r>
              <a:rPr lang="zh-CN" altLang="en-US" sz="3600" smtClean="0">
                <a:latin typeface="隶书" panose="02010509060101010101" pitchFamily="49" charset="-122"/>
                <a:ea typeface="隶书" panose="02010509060101010101" pitchFamily="49" charset="-122"/>
                <a:cs typeface="Times New Roman" panose="02020603050405020304" charset="0"/>
              </a:rPr>
              <a:t>重点指标</a:t>
            </a:r>
            <a:endParaRPr lang="zh-CN" altLang="en-US" sz="3600">
              <a:latin typeface="隶书" panose="02010509060101010101" pitchFamily="49" charset="-122"/>
              <a:ea typeface="隶书" panose="02010509060101010101" pitchFamily="49" charset="-122"/>
              <a:cs typeface="Times New Roman" panose="0202060305040502030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1" name="Rectangle 1"/>
          <p:cNvSpPr>
            <a:spLocks noChangeArrowheads="1"/>
          </p:cNvSpPr>
          <p:nvPr/>
        </p:nvSpPr>
        <p:spPr bwMode="auto">
          <a:xfrm>
            <a:off x="1285852" y="1953337"/>
            <a:ext cx="7030564" cy="3093154"/>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304800" algn="l" defTabSz="914400" rtl="0" eaLnBrk="1" fontAlgn="base" latinLnBrk="0" hangingPunct="1">
              <a:lnSpc>
                <a:spcPct val="150000"/>
              </a:lnSpc>
              <a:spcBef>
                <a:spcPct val="0"/>
              </a:spcBef>
              <a:spcAft>
                <a:spcPct val="0"/>
              </a:spcAft>
              <a:buClrTx/>
              <a:buSzTx/>
              <a:buFontTx/>
              <a:buNone/>
            </a:pPr>
            <a:r>
              <a:rPr lang="zh-CN" altLang="en-US" sz="2600" dirty="0" smtClean="0"/>
              <a:t>   </a:t>
            </a:r>
            <a:r>
              <a:rPr lang="zh-CN" altLang="en-US" sz="2600" dirty="0" smtClean="0">
                <a:latin typeface="黑体" panose="02010609060101010101" pitchFamily="2" charset="-122"/>
                <a:ea typeface="黑体" panose="02010609060101010101" pitchFamily="2" charset="-122"/>
              </a:rPr>
              <a:t>批发和零售业单位在经营活动中，因提供服务取得的收入（含增值税），</a:t>
            </a:r>
            <a:r>
              <a:rPr lang="zh-CN" altLang="en-US" sz="2600" dirty="0" smtClean="0">
                <a:solidFill>
                  <a:srgbClr val="FF0000"/>
                </a:solidFill>
                <a:latin typeface="黑体" panose="02010609060101010101" pitchFamily="2" charset="-122"/>
                <a:ea typeface="黑体" panose="02010609060101010101" pitchFamily="2" charset="-122"/>
              </a:rPr>
              <a:t>包括</a:t>
            </a:r>
            <a:r>
              <a:rPr lang="zh-CN" altLang="en-US" sz="2600" dirty="0" smtClean="0">
                <a:latin typeface="黑体" panose="02010609060101010101" pitchFamily="2" charset="-122"/>
                <a:ea typeface="黑体" panose="02010609060101010101" pitchFamily="2" charset="-122"/>
              </a:rPr>
              <a:t>贸易经济代理服务、拍卖服务、汽车维修和装饰服务、各种商务服务和商品代理、互联网交易平台服务、场地和商品租赁、充电服务等。</a:t>
            </a:r>
          </a:p>
        </p:txBody>
      </p:sp>
      <p:sp>
        <p:nvSpPr>
          <p:cNvPr id="3" name="矩形 2"/>
          <p:cNvSpPr/>
          <p:nvPr/>
        </p:nvSpPr>
        <p:spPr>
          <a:xfrm>
            <a:off x="1000100" y="1142984"/>
            <a:ext cx="3278462" cy="604781"/>
          </a:xfrm>
          <a:prstGeom prst="rect">
            <a:avLst/>
          </a:prstGeom>
        </p:spPr>
        <p:txBody>
          <a:bodyPr wrap="none">
            <a:spAutoFit/>
          </a:bodyPr>
          <a:lstStyle/>
          <a:p>
            <a:pPr marL="342900" lvl="0" indent="-342900" algn="l" rtl="0" eaLnBrk="0" hangingPunct="0">
              <a:lnSpc>
                <a:spcPct val="120000"/>
              </a:lnSpc>
              <a:spcBef>
                <a:spcPct val="20000"/>
              </a:spcBef>
            </a:pPr>
            <a:r>
              <a:rPr lang="en-US" altLang="zh-CN" sz="3200" b="1" dirty="0" smtClean="0">
                <a:solidFill>
                  <a:schemeClr val="tx2"/>
                </a:solidFill>
                <a:latin typeface="黑体" panose="02010609060101010101" pitchFamily="2" charset="-122"/>
                <a:ea typeface="黑体" panose="02010609060101010101" pitchFamily="2" charset="-122"/>
              </a:rPr>
              <a:t>12.</a:t>
            </a:r>
            <a:r>
              <a:rPr lang="zh-CN" altLang="en-US" sz="3200" b="1" dirty="0" smtClean="0">
                <a:solidFill>
                  <a:schemeClr val="tx2"/>
                </a:solidFill>
                <a:latin typeface="黑体" panose="02010609060101010101" pitchFamily="2" charset="-122"/>
                <a:ea typeface="黑体" panose="02010609060101010101" pitchFamily="2" charset="-122"/>
              </a:rPr>
              <a:t>服务营业额  </a:t>
            </a:r>
            <a:endParaRPr lang="en-US" altLang="zh-CN" sz="3200" b="1" dirty="0" smtClean="0">
              <a:solidFill>
                <a:schemeClr val="tx2"/>
              </a:solidFill>
              <a:latin typeface="黑体" panose="02010609060101010101" pitchFamily="2" charset="-122"/>
              <a:ea typeface="黑体" panose="02010609060101010101" pitchFamily="2" charset="-122"/>
            </a:endParaRPr>
          </a:p>
        </p:txBody>
      </p:sp>
      <p:sp>
        <p:nvSpPr>
          <p:cNvPr id="5" name="矩形"/>
          <p:cNvSpPr/>
          <p:nvPr/>
        </p:nvSpPr>
        <p:spPr>
          <a:xfrm>
            <a:off x="3071802" y="214290"/>
            <a:ext cx="2492990" cy="646331"/>
          </a:xfrm>
          <a:prstGeom prst="rect">
            <a:avLst/>
          </a:prstGeom>
          <a:noFill/>
          <a:ln w="9525" cap="flat" cmpd="sng">
            <a:noFill/>
            <a:prstDash val="solid"/>
            <a:miter/>
          </a:ln>
        </p:spPr>
        <p:txBody>
          <a:bodyPr vert="horz" wrap="none" lIns="91440" tIns="45720" rIns="91440" bIns="45720" anchor="t" anchorCtr="0">
            <a:spAutoFit/>
          </a:bodyPr>
          <a:lstStyle/>
          <a:p>
            <a:pPr marL="0" indent="0">
              <a:lnSpc>
                <a:spcPct val="100000"/>
              </a:lnSpc>
              <a:spcBef>
                <a:spcPts val="0"/>
              </a:spcBef>
              <a:spcAft>
                <a:spcPts val="0"/>
              </a:spcAft>
              <a:buNone/>
            </a:pPr>
            <a:r>
              <a:rPr lang="en-US" altLang="zh-CN" sz="3600" smtClean="0">
                <a:latin typeface="隶书" panose="02010509060101010101" pitchFamily="49" charset="-122"/>
                <a:ea typeface="隶书" panose="02010509060101010101" pitchFamily="49" charset="-122"/>
                <a:cs typeface="Times New Roman" panose="02020603050405020304" charset="0"/>
              </a:rPr>
              <a:t>1.</a:t>
            </a:r>
            <a:r>
              <a:rPr lang="zh-CN" altLang="en-US" sz="3600" smtClean="0">
                <a:latin typeface="隶书" panose="02010509060101010101" pitchFamily="49" charset="-122"/>
                <a:ea typeface="隶书" panose="02010509060101010101" pitchFamily="49" charset="-122"/>
                <a:cs typeface="Times New Roman" panose="02020603050405020304" charset="0"/>
              </a:rPr>
              <a:t>重点指标</a:t>
            </a:r>
            <a:endParaRPr lang="zh-CN" altLang="en-US" sz="3600">
              <a:latin typeface="隶书" panose="02010509060101010101" pitchFamily="49" charset="-122"/>
              <a:ea typeface="隶书" panose="02010509060101010101" pitchFamily="49" charset="-122"/>
              <a:cs typeface="Times New Roman" panose="0202060305040502030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1" name="Rectangle 1"/>
          <p:cNvSpPr>
            <a:spLocks noChangeArrowheads="1"/>
          </p:cNvSpPr>
          <p:nvPr/>
        </p:nvSpPr>
        <p:spPr bwMode="auto">
          <a:xfrm>
            <a:off x="1285852" y="2000240"/>
            <a:ext cx="6756934" cy="2399183"/>
          </a:xfrm>
          <a:prstGeom prst="rect">
            <a:avLst/>
          </a:prstGeom>
          <a:noFill/>
          <a:ln w="9525">
            <a:noFill/>
            <a:miter lim="800000"/>
          </a:ln>
          <a:effectLst/>
        </p:spPr>
        <p:txBody>
          <a:bodyPr vert="horz" wrap="square" lIns="91440" tIns="45720" rIns="91440" bIns="45720" numCol="1" anchor="ctr" anchorCtr="0" compatLnSpc="1">
            <a:spAutoFit/>
          </a:bodyPr>
          <a:lstStyle/>
          <a:p>
            <a:pPr indent="304800">
              <a:lnSpc>
                <a:spcPct val="150000"/>
              </a:lnSpc>
            </a:pPr>
            <a:r>
              <a:rPr lang="zh-CN" altLang="en-US" sz="2600" dirty="0" smtClean="0">
                <a:latin typeface="黑体" panose="02010609060101010101" pitchFamily="2" charset="-122"/>
                <a:ea typeface="黑体" panose="02010609060101010101" pitchFamily="2" charset="-122"/>
              </a:rPr>
              <a:t>指批发和零售业企业用于本企业从事零售业务的对外营业的面积，不包括其办公用房、仓库、加工场地以及对外出租场地。按年末实有建筑面积统计。</a:t>
            </a:r>
          </a:p>
        </p:txBody>
      </p:sp>
      <p:sp>
        <p:nvSpPr>
          <p:cNvPr id="3" name="矩形 2"/>
          <p:cNvSpPr/>
          <p:nvPr/>
        </p:nvSpPr>
        <p:spPr>
          <a:xfrm>
            <a:off x="1000100" y="1142984"/>
            <a:ext cx="6880410" cy="904863"/>
          </a:xfrm>
          <a:prstGeom prst="rect">
            <a:avLst/>
          </a:prstGeom>
        </p:spPr>
        <p:txBody>
          <a:bodyPr wrap="none">
            <a:spAutoFit/>
          </a:bodyPr>
          <a:lstStyle/>
          <a:p>
            <a:pPr marL="342900" indent="-342900" eaLnBrk="0" hangingPunct="0">
              <a:lnSpc>
                <a:spcPct val="120000"/>
              </a:lnSpc>
              <a:spcBef>
                <a:spcPct val="20000"/>
              </a:spcBef>
            </a:pPr>
            <a:r>
              <a:rPr lang="en-US" altLang="zh-CN" sz="3200" b="1" dirty="0" smtClean="0">
                <a:solidFill>
                  <a:schemeClr val="tx2"/>
                </a:solidFill>
                <a:latin typeface="黑体" panose="02010609060101010101" pitchFamily="2" charset="-122"/>
                <a:ea typeface="黑体" panose="02010609060101010101" pitchFamily="2" charset="-122"/>
              </a:rPr>
              <a:t>13.</a:t>
            </a:r>
            <a:r>
              <a:rPr lang="zh-CN" altLang="en-US" sz="3200" b="1" dirty="0" smtClean="0">
                <a:solidFill>
                  <a:schemeClr val="tx2"/>
                </a:solidFill>
                <a:latin typeface="黑体" panose="02010609060101010101" pitchFamily="2" charset="-122"/>
                <a:ea typeface="黑体" panose="02010609060101010101" pitchFamily="2" charset="-122"/>
              </a:rPr>
              <a:t>批发和零售业年末</a:t>
            </a:r>
            <a:r>
              <a:rPr lang="zh-CN" altLang="en-US" sz="4400" b="1" dirty="0" smtClean="0">
                <a:solidFill>
                  <a:schemeClr val="tx2"/>
                </a:solidFill>
                <a:latin typeface="黑体" panose="02010609060101010101" pitchFamily="2" charset="-122"/>
                <a:ea typeface="黑体" panose="02010609060101010101" pitchFamily="2" charset="-122"/>
              </a:rPr>
              <a:t>零售</a:t>
            </a:r>
            <a:r>
              <a:rPr lang="zh-CN" altLang="en-US" sz="3200" b="1" dirty="0" smtClean="0">
                <a:solidFill>
                  <a:schemeClr val="tx2"/>
                </a:solidFill>
                <a:latin typeface="黑体" panose="02010609060101010101" pitchFamily="2" charset="-122"/>
                <a:ea typeface="黑体" panose="02010609060101010101" pitchFamily="2" charset="-122"/>
              </a:rPr>
              <a:t>营业面积</a:t>
            </a:r>
            <a:endParaRPr lang="en-US" altLang="zh-CN" sz="3200" b="1" dirty="0" smtClean="0">
              <a:solidFill>
                <a:schemeClr val="tx2"/>
              </a:solidFill>
              <a:latin typeface="黑体" panose="02010609060101010101" pitchFamily="2" charset="-122"/>
              <a:ea typeface="黑体" panose="02010609060101010101" pitchFamily="2" charset="-122"/>
            </a:endParaRPr>
          </a:p>
        </p:txBody>
      </p:sp>
      <p:sp>
        <p:nvSpPr>
          <p:cNvPr id="5" name="矩形"/>
          <p:cNvSpPr/>
          <p:nvPr/>
        </p:nvSpPr>
        <p:spPr>
          <a:xfrm>
            <a:off x="3071802" y="214290"/>
            <a:ext cx="2492990" cy="646331"/>
          </a:xfrm>
          <a:prstGeom prst="rect">
            <a:avLst/>
          </a:prstGeom>
          <a:noFill/>
          <a:ln w="9525" cap="flat" cmpd="sng">
            <a:noFill/>
            <a:prstDash val="solid"/>
            <a:miter/>
          </a:ln>
        </p:spPr>
        <p:txBody>
          <a:bodyPr vert="horz" wrap="none" lIns="91440" tIns="45720" rIns="91440" bIns="45720" anchor="t" anchorCtr="0">
            <a:spAutoFit/>
          </a:bodyPr>
          <a:lstStyle/>
          <a:p>
            <a:pPr marL="0" indent="0">
              <a:lnSpc>
                <a:spcPct val="100000"/>
              </a:lnSpc>
              <a:spcBef>
                <a:spcPts val="0"/>
              </a:spcBef>
              <a:spcAft>
                <a:spcPts val="0"/>
              </a:spcAft>
              <a:buNone/>
            </a:pPr>
            <a:r>
              <a:rPr lang="en-US" altLang="zh-CN" sz="3600" smtClean="0">
                <a:latin typeface="隶书" panose="02010509060101010101" pitchFamily="49" charset="-122"/>
                <a:ea typeface="隶书" panose="02010509060101010101" pitchFamily="49" charset="-122"/>
                <a:cs typeface="Times New Roman" panose="02020603050405020304" charset="0"/>
              </a:rPr>
              <a:t>1.</a:t>
            </a:r>
            <a:r>
              <a:rPr lang="zh-CN" altLang="en-US" sz="3600" smtClean="0">
                <a:latin typeface="隶书" panose="02010509060101010101" pitchFamily="49" charset="-122"/>
                <a:ea typeface="隶书" panose="02010509060101010101" pitchFamily="49" charset="-122"/>
                <a:cs typeface="Times New Roman" panose="02020603050405020304" charset="0"/>
              </a:rPr>
              <a:t>重点指标</a:t>
            </a:r>
            <a:endParaRPr lang="zh-CN" altLang="en-US" sz="3600">
              <a:latin typeface="隶书" panose="02010509060101010101" pitchFamily="49" charset="-122"/>
              <a:ea typeface="隶书" panose="02010509060101010101" pitchFamily="49" charset="-122"/>
              <a:cs typeface="Times New Roman" panose="0202060305040502030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03350" y="1628775"/>
            <a:ext cx="691261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t>1</a:t>
            </a:r>
            <a:r>
              <a:rPr lang="zh-CN" altLang="en-US" sz="2000" b="1">
                <a:ea typeface="宋体" panose="02010600030101010101" pitchFamily="2" charset="-122"/>
              </a:rPr>
              <a:t>、汽车</a:t>
            </a:r>
            <a:r>
              <a:rPr lang="en-US" altLang="zh-CN" sz="2000" b="1">
                <a:ea typeface="宋体" panose="02010600030101010101" pitchFamily="2" charset="-122"/>
              </a:rPr>
              <a:t>4s</a:t>
            </a:r>
            <a:r>
              <a:rPr lang="zh-CN" altLang="en-US" sz="2000" b="1">
                <a:ea typeface="宋体" panose="02010600030101010101" pitchFamily="2" charset="-122"/>
              </a:rPr>
              <a:t>店，主营业务中的维修收入算不算商品销售额？</a:t>
            </a:r>
          </a:p>
          <a:p>
            <a:pPr algn="l"/>
            <a:r>
              <a:rPr lang="zh-CN" altLang="en-US" sz="2000" b="1">
                <a:solidFill>
                  <a:schemeClr val="bg2"/>
                </a:solidFill>
                <a:ea typeface="宋体" panose="02010600030101010101" pitchFamily="2" charset="-122"/>
              </a:rPr>
              <a:t>答案：维修中配件收入含税销售算销售额，工时收入不算销售额，工时收入含税算服务营业额。</a:t>
            </a:r>
          </a:p>
        </p:txBody>
      </p:sp>
      <p:sp>
        <p:nvSpPr>
          <p:cNvPr id="3" name="圆角矩形 2"/>
          <p:cNvSpPr/>
          <p:nvPr/>
        </p:nvSpPr>
        <p:spPr>
          <a:xfrm>
            <a:off x="1397000" y="2724150"/>
            <a:ext cx="6918960" cy="16040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b="1"/>
              <a:t>2</a:t>
            </a:r>
            <a:r>
              <a:rPr lang="zh-CN" altLang="en-US" sz="2000" b="1">
                <a:ea typeface="宋体" panose="02010600030101010101" pitchFamily="2" charset="-122"/>
              </a:rPr>
              <a:t>、汽车</a:t>
            </a:r>
            <a:r>
              <a:rPr lang="en-US" altLang="zh-CN" sz="2000" b="1">
                <a:ea typeface="宋体" panose="02010600030101010101" pitchFamily="2" charset="-122"/>
              </a:rPr>
              <a:t>4s</a:t>
            </a:r>
            <a:r>
              <a:rPr lang="zh-CN" altLang="en-US" sz="2000" b="1">
                <a:ea typeface="宋体" panose="02010600030101010101" pitchFamily="2" charset="-122"/>
              </a:rPr>
              <a:t>店，卖给机关的</a:t>
            </a:r>
            <a:r>
              <a:rPr lang="en-US" altLang="zh-CN" sz="2000" b="1">
                <a:solidFill>
                  <a:srgbClr val="FF0000"/>
                </a:solidFill>
                <a:ea typeface="宋体" panose="02010600030101010101" pitchFamily="2" charset="-122"/>
              </a:rPr>
              <a:t>10</a:t>
            </a:r>
            <a:r>
              <a:rPr lang="zh-CN" altLang="en-US" sz="2000" b="1">
                <a:ea typeface="宋体" panose="02010600030101010101" pitchFamily="2" charset="-122"/>
              </a:rPr>
              <a:t>辆公务用车和卖给出租公司的</a:t>
            </a:r>
            <a:r>
              <a:rPr lang="en-US" altLang="zh-CN" sz="2000" b="1">
                <a:solidFill>
                  <a:srgbClr val="FF0000"/>
                </a:solidFill>
                <a:ea typeface="宋体" panose="02010600030101010101" pitchFamily="2" charset="-122"/>
              </a:rPr>
              <a:t>1</a:t>
            </a:r>
            <a:r>
              <a:rPr lang="zh-CN" altLang="en-US" sz="2000" b="1">
                <a:ea typeface="宋体" panose="02010600030101010101" pitchFamily="2" charset="-122"/>
              </a:rPr>
              <a:t>辆营运车辆算批发额还是零售额？</a:t>
            </a:r>
          </a:p>
          <a:p>
            <a:pPr algn="l"/>
            <a:r>
              <a:rPr lang="zh-CN" altLang="en-US" sz="2000" b="1">
                <a:solidFill>
                  <a:schemeClr val="bg2"/>
                </a:solidFill>
                <a:ea typeface="宋体" panose="02010600030101010101" pitchFamily="2" charset="-122"/>
              </a:rPr>
              <a:t>答案：首先不以数量定批发还是零售，卖给机关的算零售额，卖给出租公司运营车辆算批发，原则是是否用作生产经营。</a:t>
            </a:r>
          </a:p>
        </p:txBody>
      </p:sp>
      <p:sp>
        <p:nvSpPr>
          <p:cNvPr id="4" name="圆角矩形 3"/>
          <p:cNvSpPr/>
          <p:nvPr/>
        </p:nvSpPr>
        <p:spPr>
          <a:xfrm>
            <a:off x="1403350" y="4509135"/>
            <a:ext cx="6912610" cy="1262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b="1"/>
              <a:t>3</a:t>
            </a:r>
            <a:r>
              <a:rPr lang="zh-CN" altLang="en-US" sz="2000" b="1">
                <a:ea typeface="宋体" panose="02010600030101010101" pitchFamily="2" charset="-122"/>
              </a:rPr>
              <a:t>、汽车</a:t>
            </a:r>
            <a:r>
              <a:rPr lang="en-US" altLang="zh-CN" sz="2000" b="1">
                <a:ea typeface="宋体" panose="02010600030101010101" pitchFamily="2" charset="-122"/>
              </a:rPr>
              <a:t>4s</a:t>
            </a:r>
            <a:r>
              <a:rPr lang="zh-CN" altLang="en-US" sz="2000" b="1">
                <a:ea typeface="宋体" panose="02010600030101010101" pitchFamily="2" charset="-122"/>
              </a:rPr>
              <a:t>店，从品牌厂家进货，已经结算货款，但车辆在途，没进库，算不算购进额和库存额？</a:t>
            </a:r>
          </a:p>
          <a:p>
            <a:pPr algn="l"/>
            <a:r>
              <a:rPr lang="zh-CN" altLang="en-US" sz="2000" b="1">
                <a:solidFill>
                  <a:schemeClr val="bg2"/>
                </a:solidFill>
                <a:ea typeface="宋体" panose="02010600030101010101" pitchFamily="2" charset="-122"/>
              </a:rPr>
              <a:t>答案：已经结算货款，商品所有权已经转移给</a:t>
            </a:r>
            <a:r>
              <a:rPr lang="en-US" altLang="zh-CN" sz="2000" b="1">
                <a:solidFill>
                  <a:schemeClr val="bg2"/>
                </a:solidFill>
                <a:ea typeface="宋体" panose="02010600030101010101" pitchFamily="2" charset="-122"/>
              </a:rPr>
              <a:t>4s</a:t>
            </a:r>
            <a:r>
              <a:rPr lang="zh-CN" altLang="en-US" sz="2000" b="1">
                <a:solidFill>
                  <a:schemeClr val="bg2"/>
                </a:solidFill>
                <a:ea typeface="宋体" panose="02010600030101010101" pitchFamily="2" charset="-122"/>
              </a:rPr>
              <a:t>店，无论商品是否在库，都算购进额和库存额。</a:t>
            </a:r>
          </a:p>
        </p:txBody>
      </p:sp>
      <p:sp>
        <p:nvSpPr>
          <p:cNvPr id="5" name="矩形 4"/>
          <p:cNvSpPr/>
          <p:nvPr/>
        </p:nvSpPr>
        <p:spPr>
          <a:xfrm>
            <a:off x="2339340" y="260350"/>
            <a:ext cx="4773930" cy="1198880"/>
          </a:xfrm>
          <a:prstGeom prst="rect">
            <a:avLst/>
          </a:prstGeom>
          <a:noFill/>
          <a:ln>
            <a:noFill/>
          </a:ln>
        </p:spPr>
        <p:txBody>
          <a:bodyPr wrap="none" rtlCol="0" anchor="t">
            <a:spAutoFit/>
          </a:bodyPr>
          <a:lstStyle/>
          <a:p>
            <a:pPr algn="ctr"/>
            <a:r>
              <a:rPr lang="zh-CN" altLang="en-US"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思考题答案</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p:cNvGrpSpPr/>
          <p:nvPr/>
        </p:nvGrpSpPr>
        <p:grpSpPr>
          <a:xfrm>
            <a:off x="1571604" y="2143116"/>
            <a:ext cx="6643734" cy="1064975"/>
            <a:chOff x="1989138" y="2738438"/>
            <a:chExt cx="6440514" cy="3267118"/>
          </a:xfrm>
        </p:grpSpPr>
        <p:sp>
          <p:nvSpPr>
            <p:cNvPr id="319" name="圆角矩形"/>
            <p:cNvSpPr/>
            <p:nvPr/>
          </p:nvSpPr>
          <p:spPr>
            <a:xfrm>
              <a:off x="1989138" y="2738438"/>
              <a:ext cx="6440514" cy="2619388"/>
            </a:xfrm>
            <a:prstGeom prst="roundRect">
              <a:avLst>
                <a:gd name="adj" fmla="val 16666"/>
              </a:avLst>
            </a:prstGeom>
            <a:solidFill>
              <a:srgbClr val="CCFFFF"/>
            </a:solidFill>
            <a:ln w="41275" cap="flat" cmpd="sng">
              <a:noFill/>
              <a:prstDash val="solid"/>
              <a:round/>
            </a:ln>
            <a:effectLst>
              <a:outerShdw dist="107762" dir="2700000" algn="ctr" rotWithShape="0">
                <a:srgbClr val="000000">
                  <a:alpha val="49803"/>
                </a:srgbClr>
              </a:outerShdw>
            </a:effectLst>
          </p:spPr>
        </p:sp>
        <p:sp>
          <p:nvSpPr>
            <p:cNvPr id="320" name="矩形"/>
            <p:cNvSpPr/>
            <p:nvPr/>
          </p:nvSpPr>
          <p:spPr>
            <a:xfrm>
              <a:off x="2293229" y="2814182"/>
              <a:ext cx="5976936" cy="3191374"/>
            </a:xfrm>
            <a:prstGeom prst="rect">
              <a:avLst/>
            </a:prstGeom>
            <a:noFill/>
            <a:ln w="41275" cap="flat" cmpd="sng">
              <a:noFill/>
              <a:prstDash val="solid"/>
              <a:miter/>
            </a:ln>
          </p:spPr>
          <p:txBody>
            <a:bodyPr vert="horz" wrap="square" lIns="91440" tIns="45720" rIns="91440" bIns="45720" anchor="t" anchorCtr="0">
              <a:spAutoFit/>
            </a:bodyPr>
            <a:lstStyle/>
            <a:p>
              <a:pPr marL="0" indent="0" algn="ctr">
                <a:lnSpc>
                  <a:spcPct val="110000"/>
                </a:lnSpc>
                <a:spcBef>
                  <a:spcPts val="0"/>
                </a:spcBef>
                <a:spcAft>
                  <a:spcPts val="0"/>
                </a:spcAft>
                <a:buNone/>
              </a:pPr>
              <a:r>
                <a:rPr lang="en-US" altLang="zh-CN" sz="2800" dirty="0">
                  <a:solidFill>
                    <a:schemeClr val="bg2"/>
                  </a:solidFill>
                  <a:latin typeface="黑体" panose="02010609060101010101" pitchFamily="2" charset="-122"/>
                  <a:ea typeface="黑体" panose="02010609060101010101" pitchFamily="2" charset="-122"/>
                  <a:cs typeface="Times New Roman" panose="02020603050405020304" charset="0"/>
                </a:rPr>
                <a:t>BJE104-2</a:t>
              </a:r>
              <a:r>
                <a:rPr lang="zh-CN" altLang="en-US" sz="2800" b="0" i="0" u="none" strike="noStrike" kern="1200" cap="none" spc="0" baseline="0" dirty="0" smtClean="0">
                  <a:solidFill>
                    <a:schemeClr val="bg2"/>
                  </a:solidFill>
                  <a:latin typeface="黑体" panose="02010609060101010101" pitchFamily="2" charset="-122"/>
                  <a:ea typeface="黑体" panose="02010609060101010101" pitchFamily="2" charset="-122"/>
                  <a:cs typeface="Times New Roman" panose="02020603050405020304" charset="0"/>
                </a:rPr>
                <a:t>商品</a:t>
              </a:r>
              <a:r>
                <a:rPr lang="zh-CN" altLang="en-US" sz="2800" b="0" i="0" u="none" strike="noStrike" kern="1200" cap="none" spc="0" baseline="0" dirty="0">
                  <a:solidFill>
                    <a:schemeClr val="bg2"/>
                  </a:solidFill>
                  <a:latin typeface="黑体" panose="02010609060101010101" pitchFamily="2" charset="-122"/>
                  <a:ea typeface="黑体" panose="02010609060101010101" pitchFamily="2" charset="-122"/>
                  <a:cs typeface="Times New Roman" panose="02020603050405020304" charset="0"/>
                </a:rPr>
                <a:t>销售类值</a:t>
              </a:r>
              <a:r>
                <a:rPr lang="zh-CN" altLang="en-US" sz="2800" b="0" i="0" u="none" strike="noStrike" kern="1200" cap="none" spc="0" baseline="0" dirty="0" smtClean="0">
                  <a:solidFill>
                    <a:schemeClr val="bg2"/>
                  </a:solidFill>
                  <a:latin typeface="黑体" panose="02010609060101010101" pitchFamily="2" charset="-122"/>
                  <a:ea typeface="黑体" panose="02010609060101010101" pitchFamily="2" charset="-122"/>
                  <a:cs typeface="Times New Roman" panose="02020603050405020304" charset="0"/>
                </a:rPr>
                <a:t>表</a:t>
              </a:r>
              <a:endParaRPr lang="en-US" altLang="zh-CN" sz="2800" b="0" i="0" u="none" strike="noStrike" kern="1200" cap="none" spc="0" baseline="0" dirty="0" smtClean="0">
                <a:solidFill>
                  <a:schemeClr val="bg2"/>
                </a:solidFill>
                <a:latin typeface="黑体" panose="02010609060101010101" pitchFamily="2" charset="-122"/>
                <a:ea typeface="黑体" panose="02010609060101010101" pitchFamily="2" charset="-122"/>
                <a:cs typeface="Times New Roman" panose="02020603050405020304" charset="0"/>
              </a:endParaRPr>
            </a:p>
            <a:p>
              <a:pPr marL="0" indent="0">
                <a:lnSpc>
                  <a:spcPct val="110000"/>
                </a:lnSpc>
                <a:spcBef>
                  <a:spcPts val="0"/>
                </a:spcBef>
                <a:spcAft>
                  <a:spcPts val="0"/>
                </a:spcAft>
                <a:buNone/>
              </a:pPr>
              <a:endParaRPr lang="en-US" altLang="zh-CN" sz="2800" dirty="0" smtClean="0">
                <a:solidFill>
                  <a:schemeClr val="bg2"/>
                </a:solidFill>
                <a:latin typeface="黑体" panose="02010609060101010101" pitchFamily="2" charset="-122"/>
                <a:ea typeface="黑体" panose="02010609060101010101" pitchFamily="2" charset="-122"/>
                <a:cs typeface="Times New Roman" panose="02020603050405020304" charset="0"/>
              </a:endParaRPr>
            </a:p>
          </p:txBody>
        </p:sp>
      </p:grpSp>
      <p:sp>
        <p:nvSpPr>
          <p:cNvPr id="322" name="椭圆"/>
          <p:cNvSpPr/>
          <p:nvPr/>
        </p:nvSpPr>
        <p:spPr>
          <a:xfrm>
            <a:off x="1196974" y="1847841"/>
            <a:ext cx="792161" cy="719137"/>
          </a:xfrm>
          <a:prstGeom prst="ellipse">
            <a:avLst/>
          </a:prstGeom>
          <a:solidFill>
            <a:srgbClr val="FFCC99"/>
          </a:solidFill>
          <a:ln w="57150" cap="flat" cmpd="sng">
            <a:solidFill>
              <a:srgbClr val="FFFFFF"/>
            </a:solidFill>
            <a:prstDash val="solid"/>
            <a:round/>
          </a:ln>
        </p:spPr>
        <p:txBody>
          <a:bodyPr vert="horz" wrap="none" lIns="91440" tIns="45720" rIns="91440" bIns="45720" anchor="ctr" anchorCtr="0"/>
          <a:lstStyle/>
          <a:p>
            <a:pPr marL="0" indent="0" algn="ctr" latinLnBrk="1" hangingPunct="1">
              <a:lnSpc>
                <a:spcPct val="100000"/>
              </a:lnSpc>
              <a:spcBef>
                <a:spcPts val="0"/>
              </a:spcBef>
              <a:spcAft>
                <a:spcPts val="0"/>
              </a:spcAft>
              <a:buNone/>
            </a:pPr>
            <a:r>
              <a:rPr lang="en-US" altLang="zh-CN" sz="2800" b="0" i="0" u="none" strike="noStrike" kern="1200" cap="none" spc="0" baseline="0">
                <a:solidFill>
                  <a:schemeClr val="tx1"/>
                </a:solidFill>
                <a:latin typeface="Gulim" panose="020B0600000101010101" pitchFamily="34" charset="-127"/>
                <a:ea typeface="Gulim" panose="020B0600000101010101" pitchFamily="34" charset="-127"/>
                <a:cs typeface="Times New Roman" panose="02020603050405020304" charset="0"/>
              </a:rPr>
              <a:t>2</a:t>
            </a:r>
            <a:endParaRPr lang="zh-CN" altLang="en-US" sz="2800" b="0" i="0" u="none" strike="noStrike" kern="1200" cap="none" spc="0" baseline="0">
              <a:solidFill>
                <a:schemeClr val="tx1"/>
              </a:solidFill>
              <a:latin typeface="Gulim" panose="020B0600000101010101" pitchFamily="34" charset="-127"/>
              <a:ea typeface="Gulim" panose="020B0600000101010101" pitchFamily="34" charset="-127"/>
              <a:cs typeface="Times New Roman" panose="02020603050405020304" charset="0"/>
            </a:endParaRPr>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3"/>
          <p:cNvPicPr>
            <a:picLocks noChangeAspect="1" noChangeArrowheads="1"/>
          </p:cNvPicPr>
          <p:nvPr/>
        </p:nvPicPr>
        <p:blipFill>
          <a:blip r:embed="rId3" cstate="print"/>
          <a:srcRect/>
          <a:stretch>
            <a:fillRect/>
          </a:stretch>
        </p:blipFill>
        <p:spPr bwMode="auto">
          <a:xfrm>
            <a:off x="928662" y="787817"/>
            <a:ext cx="8001056" cy="6070183"/>
          </a:xfrm>
          <a:prstGeom prst="rect">
            <a:avLst/>
          </a:prstGeom>
          <a:noFill/>
          <a:ln w="9525">
            <a:noFill/>
            <a:miter lim="800000"/>
            <a:headEnd/>
            <a:tailEnd/>
          </a:ln>
          <a:effectLst/>
        </p:spPr>
      </p:pic>
      <p:sp>
        <p:nvSpPr>
          <p:cNvPr id="331" name="矩形"/>
          <p:cNvSpPr/>
          <p:nvPr/>
        </p:nvSpPr>
        <p:spPr>
          <a:xfrm>
            <a:off x="1285852" y="285728"/>
            <a:ext cx="7643866" cy="461665"/>
          </a:xfrm>
          <a:prstGeom prst="rect">
            <a:avLst/>
          </a:prstGeom>
          <a:noFill/>
          <a:ln w="9525" cap="flat" cmpd="sng">
            <a:noFill/>
            <a:prstDash val="solid"/>
            <a:miter/>
          </a:ln>
        </p:spPr>
        <p:txBody>
          <a:bodyPr vert="horz" wrap="square" lIns="91440" tIns="45720" rIns="91440" bIns="45720" anchor="t" anchorCtr="0">
            <a:spAutoFit/>
          </a:bodyPr>
          <a:lstStyle/>
          <a:p>
            <a:pPr marL="0" indent="0" algn="ctr">
              <a:lnSpc>
                <a:spcPct val="100000"/>
              </a:lnSpc>
              <a:spcBef>
                <a:spcPts val="0"/>
              </a:spcBef>
              <a:spcAft>
                <a:spcPts val="0"/>
              </a:spcAft>
              <a:buNone/>
            </a:pPr>
            <a:r>
              <a:rPr lang="zh-CN" altLang="en-US" sz="24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请与</a:t>
            </a:r>
            <a:r>
              <a:rPr lang="en-US" altLang="zh-CN" sz="2400" b="0" i="0" u="none" strike="noStrike" kern="1200" cap="none" spc="0" baseline="0" dirty="0" smtClean="0">
                <a:solidFill>
                  <a:schemeClr val="tx1"/>
                </a:solidFill>
                <a:latin typeface="Tahoma" panose="020B0604030504040204" pitchFamily="34" charset="0"/>
                <a:ea typeface="黑体" panose="02010609060101010101" pitchFamily="2" charset="-122"/>
                <a:cs typeface="Times New Roman" panose="02020603050405020304" charset="0"/>
              </a:rPr>
              <a:t>E104-1</a:t>
            </a:r>
            <a:r>
              <a:rPr lang="zh-CN" altLang="en-US" sz="2400" b="0" i="0" u="none" strike="noStrike" kern="1200" cap="none" spc="0" baseline="0" dirty="0" smtClean="0">
                <a:solidFill>
                  <a:schemeClr val="tx1"/>
                </a:solidFill>
                <a:latin typeface="Tahoma" panose="020B0604030504040204" pitchFamily="34" charset="0"/>
                <a:ea typeface="黑体" panose="02010609060101010101" pitchFamily="2" charset="-122"/>
                <a:cs typeface="Times New Roman" panose="02020603050405020304" charset="0"/>
              </a:rPr>
              <a:t>表</a:t>
            </a:r>
            <a:r>
              <a:rPr lang="zh-CN" altLang="en-US" sz="24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中相关指标数据保持一致</a:t>
            </a:r>
          </a:p>
        </p:txBody>
      </p:sp>
      <p:sp>
        <p:nvSpPr>
          <p:cNvPr id="333" name="圆角矩形"/>
          <p:cNvSpPr/>
          <p:nvPr/>
        </p:nvSpPr>
        <p:spPr>
          <a:xfrm>
            <a:off x="3428992" y="785794"/>
            <a:ext cx="1365249" cy="727075"/>
          </a:xfrm>
          <a:prstGeom prst="roundRect">
            <a:avLst>
              <a:gd name="adj" fmla="val 16666"/>
            </a:avLst>
          </a:prstGeom>
          <a:noFill/>
          <a:ln w="38100" cap="flat" cmpd="sng">
            <a:solidFill>
              <a:srgbClr val="FF0000"/>
            </a:solidFill>
            <a:prstDash val="solid"/>
            <a:round/>
          </a:ln>
        </p:spPr>
      </p:sp>
      <p:pic>
        <p:nvPicPr>
          <p:cNvPr id="4098" name="Picture 2"/>
          <p:cNvPicPr>
            <a:picLocks noChangeAspect="1" noChangeArrowheads="1"/>
          </p:cNvPicPr>
          <p:nvPr/>
        </p:nvPicPr>
        <p:blipFill>
          <a:blip r:embed="rId4" cstate="print">
            <a:duotone>
              <a:prstClr val="black"/>
              <a:srgbClr val="D9C3A5">
                <a:tint val="50000"/>
                <a:satMod val="180000"/>
              </a:srgbClr>
            </a:duotone>
          </a:blip>
          <a:srcRect/>
          <a:stretch>
            <a:fillRect/>
          </a:stretch>
        </p:blipFill>
        <p:spPr bwMode="auto">
          <a:xfrm>
            <a:off x="1142976" y="2428868"/>
            <a:ext cx="7786742" cy="4429132"/>
          </a:xfrm>
          <a:prstGeom prst="rect">
            <a:avLst/>
          </a:prstGeom>
        </p:spPr>
        <p:style>
          <a:lnRef idx="1">
            <a:schemeClr val="accent3"/>
          </a:lnRef>
          <a:fillRef idx="3">
            <a:schemeClr val="accent3"/>
          </a:fillRef>
          <a:effectRef idx="2">
            <a:schemeClr val="accent3"/>
          </a:effectRef>
          <a:fontRef idx="minor">
            <a:schemeClr val="lt1"/>
          </a:fontRef>
        </p:style>
      </p:pic>
      <p:sp>
        <p:nvSpPr>
          <p:cNvPr id="334" name="圆角矩形"/>
          <p:cNvSpPr/>
          <p:nvPr/>
        </p:nvSpPr>
        <p:spPr>
          <a:xfrm>
            <a:off x="1142976" y="3929066"/>
            <a:ext cx="7739061" cy="209549"/>
          </a:xfrm>
          <a:prstGeom prst="roundRect">
            <a:avLst>
              <a:gd name="adj" fmla="val 16666"/>
            </a:avLst>
          </a:prstGeom>
          <a:noFill/>
          <a:ln w="38100" cap="flat" cmpd="sng">
            <a:solidFill>
              <a:srgbClr val="FF0000"/>
            </a:solidFill>
            <a:prstDash val="solid"/>
            <a:round/>
          </a:ln>
        </p:spPr>
      </p:sp>
      <p:sp>
        <p:nvSpPr>
          <p:cNvPr id="335" name="圆角矩形"/>
          <p:cNvSpPr/>
          <p:nvPr/>
        </p:nvSpPr>
        <p:spPr>
          <a:xfrm>
            <a:off x="1142976" y="4643446"/>
            <a:ext cx="7740650" cy="211136"/>
          </a:xfrm>
          <a:prstGeom prst="roundRect">
            <a:avLst>
              <a:gd name="adj" fmla="val 16666"/>
            </a:avLst>
          </a:prstGeom>
          <a:noFill/>
          <a:ln w="38100" cap="flat" cmpd="sng">
            <a:solidFill>
              <a:srgbClr val="FF0000"/>
            </a:solidFill>
            <a:prstDash val="solid"/>
            <a:round/>
          </a:ln>
        </p:spPr>
      </p:sp>
      <p:sp>
        <p:nvSpPr>
          <p:cNvPr id="336" name="圆角矩形"/>
          <p:cNvSpPr/>
          <p:nvPr/>
        </p:nvSpPr>
        <p:spPr>
          <a:xfrm>
            <a:off x="1214414" y="5286388"/>
            <a:ext cx="7739061" cy="214314"/>
          </a:xfrm>
          <a:prstGeom prst="roundRect">
            <a:avLst>
              <a:gd name="adj" fmla="val 16666"/>
            </a:avLst>
          </a:prstGeom>
          <a:noFill/>
          <a:ln w="38100" cap="flat" cmpd="sng">
            <a:solidFill>
              <a:srgbClr val="FF0000"/>
            </a:solidFill>
            <a:prstDash val="solid"/>
            <a:round/>
          </a:ln>
        </p:spPr>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0" name="图片"/>
          <p:cNvPicPr>
            <a:picLocks noChangeAspect="1"/>
          </p:cNvPicPr>
          <p:nvPr/>
        </p:nvPicPr>
        <p:blipFill>
          <a:blip r:embed="rId3" cstate="print"/>
          <a:stretch>
            <a:fillRect/>
          </a:stretch>
        </p:blipFill>
        <p:spPr>
          <a:xfrm>
            <a:off x="1571604" y="2500307"/>
            <a:ext cx="6940550" cy="4357694"/>
          </a:xfrm>
          <a:prstGeom prst="rect">
            <a:avLst/>
          </a:prstGeom>
          <a:noFill/>
          <a:ln w="9525" cap="flat" cmpd="sng">
            <a:noFill/>
            <a:prstDash val="solid"/>
            <a:miter/>
          </a:ln>
        </p:spPr>
      </p:pic>
      <p:sp>
        <p:nvSpPr>
          <p:cNvPr id="342" name="矩形"/>
          <p:cNvSpPr/>
          <p:nvPr/>
        </p:nvSpPr>
        <p:spPr>
          <a:xfrm>
            <a:off x="1273175" y="928670"/>
            <a:ext cx="7513667" cy="1642110"/>
          </a:xfrm>
          <a:prstGeom prst="rect">
            <a:avLst/>
          </a:prstGeom>
          <a:noFill/>
          <a:ln w="9525" cap="flat" cmpd="sng">
            <a:noFill/>
            <a:prstDash val="solid"/>
            <a:miter/>
          </a:ln>
        </p:spPr>
        <p:txBody>
          <a:bodyPr vert="horz" wrap="square" lIns="91440" tIns="45720" rIns="91440" bIns="45720" anchor="t" anchorCtr="0">
            <a:spAutoFit/>
          </a:bodyPr>
          <a:lstStyle/>
          <a:p>
            <a:pPr marL="0" indent="0" algn="l">
              <a:lnSpc>
                <a:spcPct val="90000"/>
              </a:lnSpc>
              <a:spcBef>
                <a:spcPts val="0"/>
              </a:spcBef>
              <a:spcAft>
                <a:spcPts val="0"/>
              </a:spcAft>
              <a:buNone/>
            </a:pPr>
            <a:r>
              <a:rPr lang="zh-CN" altLang="en-US" sz="3200" b="1" i="0" u="none" strike="noStrike" kern="1200" cap="none" spc="0" baseline="0" dirty="0">
                <a:solidFill>
                  <a:schemeClr val="tx2"/>
                </a:solidFill>
                <a:latin typeface="黑体" panose="02010609060101010101" pitchFamily="2" charset="-122"/>
                <a:ea typeface="黑体" panose="02010609060101010101" pitchFamily="2" charset="-122"/>
                <a:cs typeface="Times New Roman" panose="02020603050405020304" charset="0"/>
              </a:rPr>
              <a:t>商品分类</a:t>
            </a:r>
            <a:endParaRPr lang="en-US" altLang="zh-CN" sz="3200" b="1" i="0" u="none" strike="noStrike" kern="1200" cap="none" spc="0" baseline="0" dirty="0">
              <a:solidFill>
                <a:schemeClr val="tx2"/>
              </a:solidFill>
              <a:latin typeface="Tahoma" panose="020B0604030504040204" pitchFamily="34" charset="0"/>
              <a:ea typeface="黑体" panose="02010609060101010101" pitchFamily="2" charset="-122"/>
              <a:cs typeface="Times New Roman" panose="02020603050405020304" charset="0"/>
            </a:endParaRPr>
          </a:p>
          <a:p>
            <a:pPr marL="0" indent="0" algn="l">
              <a:lnSpc>
                <a:spcPct val="120000"/>
              </a:lnSpc>
              <a:spcBef>
                <a:spcPts val="0"/>
              </a:spcBef>
              <a:spcAft>
                <a:spcPts val="0"/>
              </a:spcAft>
              <a:buNone/>
            </a:pPr>
            <a:r>
              <a:rPr lang="zh-CN" altLang="en-US" sz="2000" b="0" i="0" u="none" strike="noStrike" kern="1200" cap="none" spc="0" baseline="0" dirty="0" smtClean="0">
                <a:solidFill>
                  <a:schemeClr val="tx1"/>
                </a:solidFill>
                <a:latin typeface="黑体" panose="02010609060101010101" pitchFamily="2" charset="-122"/>
                <a:ea typeface="黑体" panose="02010609060101010101" pitchFamily="2" charset="-122"/>
                <a:cs typeface="Times New Roman" panose="02020603050405020304" charset="0"/>
              </a:rPr>
              <a:t>    根据</a:t>
            </a:r>
            <a:r>
              <a:rPr lang="zh-CN" altLang="en-US" sz="2000" b="0" i="0" u="none" strike="noStrike" kern="120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rPr>
              <a:t>商品的主要用途和性质所进行的分类。通过对商品分类统计，反映市场对各类商品的需求情况。共分</a:t>
            </a:r>
            <a:r>
              <a:rPr lang="en-US" altLang="zh-CN" sz="2000" b="0" i="0" u="none" strike="noStrike" kern="120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rPr>
              <a:t>27</a:t>
            </a:r>
            <a:r>
              <a:rPr lang="zh-CN" altLang="en-US" sz="2000" b="0" i="0" u="none" strike="noStrike" kern="120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rPr>
              <a:t>个大类。具体说明请</a:t>
            </a:r>
            <a:r>
              <a:rPr lang="zh-CN" altLang="en-US" sz="2000" b="0" i="0" u="none" strike="noStrike" kern="1200" cap="none" spc="0" baseline="0" dirty="0" smtClean="0">
                <a:solidFill>
                  <a:schemeClr val="tx1"/>
                </a:solidFill>
                <a:latin typeface="黑体" panose="02010609060101010101" pitchFamily="2" charset="-122"/>
                <a:ea typeface="黑体" panose="02010609060101010101" pitchFamily="2" charset="-122"/>
                <a:cs typeface="Times New Roman" panose="02020603050405020304" charset="0"/>
              </a:rPr>
              <a:t>参见电子制度</a:t>
            </a:r>
            <a:r>
              <a:rPr lang="zh-CN" altLang="en-US" sz="2000" b="0" i="0" u="none" strike="noStrike" kern="120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rPr>
              <a:t>后商品分类目录详细内容。</a:t>
            </a:r>
          </a:p>
        </p:txBody>
      </p:sp>
      <p:sp>
        <p:nvSpPr>
          <p:cNvPr id="5" name="矩形"/>
          <p:cNvSpPr/>
          <p:nvPr/>
        </p:nvSpPr>
        <p:spPr>
          <a:xfrm>
            <a:off x="3071802" y="214290"/>
            <a:ext cx="2492990" cy="646331"/>
          </a:xfrm>
          <a:prstGeom prst="rect">
            <a:avLst/>
          </a:prstGeom>
          <a:noFill/>
          <a:ln w="9525" cap="flat" cmpd="sng">
            <a:noFill/>
            <a:prstDash val="solid"/>
            <a:miter/>
          </a:ln>
        </p:spPr>
        <p:txBody>
          <a:bodyPr vert="horz" wrap="none" lIns="91440" tIns="45720" rIns="91440" bIns="45720" anchor="t" anchorCtr="0">
            <a:spAutoFit/>
          </a:bodyPr>
          <a:lstStyle/>
          <a:p>
            <a:pPr marL="0" indent="0">
              <a:lnSpc>
                <a:spcPct val="100000"/>
              </a:lnSpc>
              <a:spcBef>
                <a:spcPts val="0"/>
              </a:spcBef>
              <a:spcAft>
                <a:spcPts val="0"/>
              </a:spcAft>
              <a:buNone/>
            </a:pPr>
            <a:r>
              <a:rPr lang="en-US" altLang="zh-CN" sz="3600" smtClean="0">
                <a:latin typeface="隶书" panose="02010509060101010101" pitchFamily="49" charset="-122"/>
                <a:ea typeface="隶书" panose="02010509060101010101" pitchFamily="49" charset="-122"/>
                <a:cs typeface="Times New Roman" panose="02020603050405020304" charset="0"/>
              </a:rPr>
              <a:t>1.</a:t>
            </a:r>
            <a:r>
              <a:rPr lang="zh-CN" altLang="en-US" sz="3600" smtClean="0">
                <a:latin typeface="隶书" panose="02010509060101010101" pitchFamily="49" charset="-122"/>
                <a:ea typeface="隶书" panose="02010509060101010101" pitchFamily="49" charset="-122"/>
                <a:cs typeface="Times New Roman" panose="02020603050405020304" charset="0"/>
              </a:rPr>
              <a:t>重点指标</a:t>
            </a:r>
            <a:endParaRPr lang="zh-CN" altLang="en-US" sz="3600">
              <a:latin typeface="隶书" panose="02010509060101010101" pitchFamily="49" charset="-122"/>
              <a:ea typeface="隶书" panose="02010509060101010101" pitchFamily="49" charset="-122"/>
              <a:cs typeface="Times New Roman" panose="02020603050405020304" charset="0"/>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矩形"/>
          <p:cNvSpPr/>
          <p:nvPr/>
        </p:nvSpPr>
        <p:spPr>
          <a:xfrm>
            <a:off x="1115616" y="332656"/>
            <a:ext cx="7367202" cy="707886"/>
          </a:xfrm>
          <a:prstGeom prst="rect">
            <a:avLst/>
          </a:prstGeom>
          <a:noFill/>
          <a:ln w="9525"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zh-CN" altLang="en-US" sz="4000" b="0" i="0" u="none" strike="noStrike" kern="1200" cap="none" spc="0" baseline="0" dirty="0">
                <a:solidFill>
                  <a:schemeClr val="tx2"/>
                </a:solidFill>
                <a:latin typeface="隶书" panose="02010509060101010101" pitchFamily="49" charset="-122"/>
                <a:ea typeface="隶书" panose="02010509060101010101" pitchFamily="49" charset="-122"/>
                <a:cs typeface="Times New Roman" panose="02020603050405020304" charset="0"/>
              </a:rPr>
              <a:t>一</a:t>
            </a:r>
            <a:r>
              <a:rPr lang="zh-CN" altLang="en-US" sz="4000" b="0" i="0" u="none" strike="noStrike" kern="1200" cap="none" spc="0" baseline="0" dirty="0" smtClean="0">
                <a:solidFill>
                  <a:schemeClr val="tx2"/>
                </a:solidFill>
                <a:latin typeface="隶书" panose="02010509060101010101" pitchFamily="49" charset="-122"/>
                <a:ea typeface="隶书" panose="02010509060101010101" pitchFamily="49" charset="-122"/>
                <a:cs typeface="Times New Roman" panose="02020603050405020304" charset="0"/>
              </a:rPr>
              <a:t>、主营报表介绍</a:t>
            </a:r>
            <a:r>
              <a:rPr lang="en-US" altLang="zh-CN" sz="4000" b="0" i="0" u="none" strike="noStrike" kern="1200" cap="none" spc="0" baseline="0" dirty="0" smtClean="0">
                <a:solidFill>
                  <a:schemeClr val="tx2"/>
                </a:solidFill>
                <a:latin typeface="隶书" panose="02010509060101010101" pitchFamily="49" charset="-122"/>
                <a:ea typeface="隶书" panose="02010509060101010101" pitchFamily="49" charset="-122"/>
                <a:cs typeface="Times New Roman" panose="02020603050405020304" charset="0"/>
              </a:rPr>
              <a:t>——</a:t>
            </a:r>
            <a:r>
              <a:rPr lang="zh-CN" altLang="en-US" sz="4000" b="0" i="0" u="none" strike="noStrike" kern="1200" cap="none" spc="0" baseline="0" dirty="0" smtClean="0">
                <a:solidFill>
                  <a:schemeClr val="tx2"/>
                </a:solidFill>
                <a:latin typeface="隶书" panose="02010509060101010101" pitchFamily="49" charset="-122"/>
                <a:ea typeface="隶书" panose="02010509060101010101" pitchFamily="49" charset="-122"/>
                <a:cs typeface="Times New Roman" panose="02020603050405020304" charset="0"/>
              </a:rPr>
              <a:t>都有什么</a:t>
            </a:r>
            <a:endParaRPr lang="zh-CN" altLang="en-US" sz="4000" b="0" i="0" u="none" strike="noStrike" kern="1200" cap="none" spc="0" baseline="0" dirty="0">
              <a:solidFill>
                <a:schemeClr val="tx2"/>
              </a:solidFill>
              <a:latin typeface="Tahoma" panose="020B0604030504040204" pitchFamily="34" charset="0"/>
              <a:ea typeface="黑体" panose="02010609060101010101" pitchFamily="2" charset="-122"/>
              <a:cs typeface="Times New Roman" panose="02020603050405020304" charset="0"/>
            </a:endParaRPr>
          </a:p>
        </p:txBody>
      </p:sp>
      <p:graphicFrame>
        <p:nvGraphicFramePr>
          <p:cNvPr id="15" name="内容占位符 3"/>
          <p:cNvGraphicFramePr/>
          <p:nvPr/>
        </p:nvGraphicFramePr>
        <p:xfrm>
          <a:off x="1331640" y="1556792"/>
          <a:ext cx="7128792" cy="4071966"/>
        </p:xfrm>
        <a:graphic>
          <a:graphicData uri="http://schemas.openxmlformats.org/drawingml/2006/table">
            <a:tbl>
              <a:tblPr firstRow="1" bandRow="1">
                <a:tableStyleId>{00A15C55-8517-42AA-B614-E9B94910E393}</a:tableStyleId>
              </a:tblPr>
              <a:tblGrid>
                <a:gridCol w="1008113"/>
                <a:gridCol w="1656184"/>
                <a:gridCol w="4464495"/>
              </a:tblGrid>
              <a:tr h="684000">
                <a:tc>
                  <a:txBody>
                    <a:bodyPr/>
                    <a:lstStyle/>
                    <a:p>
                      <a:pPr marL="982980" marR="0" lvl="0" indent="-98298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400" u="none" strike="noStrike" cap="none" normalizeH="0" baseline="0" dirty="0" smtClean="0">
                          <a:ln>
                            <a:noFill/>
                          </a:ln>
                          <a:solidFill>
                            <a:schemeClr val="bg2"/>
                          </a:solidFill>
                          <a:effectLst/>
                          <a:latin typeface="黑体" panose="02010609060101010101" pitchFamily="2" charset="-122"/>
                          <a:ea typeface="黑体" panose="02010609060101010101" pitchFamily="2" charset="-122"/>
                        </a:rPr>
                        <a:t>频率</a:t>
                      </a:r>
                      <a:endParaRPr kumimoji="0" lang="zh-CN" altLang="en-US" sz="2400" b="0" i="0" u="none" strike="noStrike" cap="none" normalizeH="0" baseline="0" dirty="0" smtClean="0">
                        <a:ln>
                          <a:noFill/>
                        </a:ln>
                        <a:solidFill>
                          <a:schemeClr val="bg2"/>
                        </a:solidFill>
                        <a:effectLst/>
                        <a:latin typeface="黑体" panose="02010609060101010101" pitchFamily="2" charset="-122"/>
                        <a:ea typeface="黑体" panose="02010609060101010101" pitchFamily="2" charset="-122"/>
                        <a:cs typeface="Times New Roman" panose="02020603050405020304" charset="0"/>
                      </a:endParaRPr>
                    </a:p>
                  </a:txBody>
                  <a:tcPr anchor="ctr" horzOverflow="overflow"/>
                </a:tc>
                <a:tc>
                  <a:txBody>
                    <a:bodyPr/>
                    <a:lstStyle/>
                    <a:p>
                      <a:pPr marL="982980" marR="0" lvl="0" indent="-98298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400" u="none" strike="noStrike" cap="none" normalizeH="0" baseline="0" smtClean="0">
                          <a:ln>
                            <a:noFill/>
                          </a:ln>
                          <a:solidFill>
                            <a:schemeClr val="bg2"/>
                          </a:solidFill>
                          <a:effectLst/>
                          <a:latin typeface="黑体" panose="02010609060101010101" pitchFamily="2" charset="-122"/>
                          <a:ea typeface="黑体" panose="02010609060101010101" pitchFamily="2" charset="-122"/>
                        </a:rPr>
                        <a:t>表号</a:t>
                      </a:r>
                      <a:endParaRPr kumimoji="0" lang="zh-CN" altLang="en-US" sz="2400" b="0" i="0" u="none" strike="noStrike" cap="none" normalizeH="0" baseline="0" smtClean="0">
                        <a:ln>
                          <a:noFill/>
                        </a:ln>
                        <a:solidFill>
                          <a:schemeClr val="bg2"/>
                        </a:solidFill>
                        <a:effectLst/>
                        <a:latin typeface="黑体" panose="02010609060101010101" pitchFamily="2" charset="-122"/>
                        <a:ea typeface="黑体" panose="02010609060101010101" pitchFamily="2" charset="-122"/>
                        <a:cs typeface="Times New Roman" panose="02020603050405020304" charset="0"/>
                      </a:endParaRPr>
                    </a:p>
                  </a:txBody>
                  <a:tcPr anchor="ctr" horzOverflow="overflow"/>
                </a:tc>
                <a:tc>
                  <a:txBody>
                    <a:bodyPr/>
                    <a:lstStyle/>
                    <a:p>
                      <a:pPr marL="982980" marR="0" lvl="0" indent="-98298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400" u="none" strike="noStrike" cap="none" normalizeH="0" baseline="0" dirty="0" smtClean="0">
                          <a:ln>
                            <a:noFill/>
                          </a:ln>
                          <a:solidFill>
                            <a:schemeClr val="bg2"/>
                          </a:solidFill>
                          <a:effectLst/>
                          <a:latin typeface="黑体" panose="02010609060101010101" pitchFamily="2" charset="-122"/>
                          <a:ea typeface="黑体" panose="02010609060101010101" pitchFamily="2" charset="-122"/>
                        </a:rPr>
                        <a:t>表名</a:t>
                      </a:r>
                      <a:endParaRPr kumimoji="0" lang="zh-CN" altLang="en-US" sz="2400" b="0" i="0" u="none" strike="noStrike" cap="none" normalizeH="0" baseline="0" dirty="0" smtClean="0">
                        <a:ln>
                          <a:noFill/>
                        </a:ln>
                        <a:solidFill>
                          <a:schemeClr val="bg2"/>
                        </a:solidFill>
                        <a:effectLst/>
                        <a:latin typeface="黑体" panose="02010609060101010101" pitchFamily="2" charset="-122"/>
                        <a:ea typeface="黑体" panose="02010609060101010101" pitchFamily="2" charset="-122"/>
                        <a:cs typeface="Times New Roman" panose="02020603050405020304" charset="0"/>
                      </a:endParaRPr>
                    </a:p>
                  </a:txBody>
                  <a:tcPr anchor="ctr" horzOverflow="overflow"/>
                </a:tc>
              </a:tr>
              <a:tr h="684000">
                <a:tc rowSpan="3">
                  <a:txBody>
                    <a:bodyPr/>
                    <a:lstStyle/>
                    <a:p>
                      <a:r>
                        <a:rPr lang="zh-CN" altLang="en-US" sz="2400" dirty="0" smtClean="0">
                          <a:solidFill>
                            <a:schemeClr val="bg2"/>
                          </a:solidFill>
                          <a:latin typeface="黑体" panose="02010609060101010101" pitchFamily="2" charset="-122"/>
                          <a:ea typeface="黑体" panose="02010609060101010101" pitchFamily="2" charset="-122"/>
                        </a:rPr>
                        <a:t>年报</a:t>
                      </a:r>
                      <a:endParaRPr lang="zh-CN" altLang="en-US" sz="2400" dirty="0">
                        <a:solidFill>
                          <a:schemeClr val="bg2"/>
                        </a:solidFill>
                        <a:latin typeface="黑体" panose="02010609060101010101" pitchFamily="2" charset="-122"/>
                        <a:ea typeface="黑体" panose="02010609060101010101" pitchFamily="2" charset="-122"/>
                      </a:endParaRPr>
                    </a:p>
                  </a:txBody>
                  <a:tcPr anchor="ctr"/>
                </a:tc>
                <a:tc>
                  <a:txBody>
                    <a:bodyPr/>
                    <a:lstStyle/>
                    <a:p>
                      <a:pPr algn="l"/>
                      <a:r>
                        <a:rPr lang="en-US" sz="2400" kern="1200" smtClean="0">
                          <a:solidFill>
                            <a:schemeClr val="bg2"/>
                          </a:solidFill>
                          <a:latin typeface="黑体" panose="02010609060101010101" pitchFamily="2" charset="-122"/>
                          <a:ea typeface="黑体" panose="02010609060101010101" pitchFamily="2" charset="-122"/>
                          <a:cs typeface="+mn-cs"/>
                        </a:rPr>
                        <a:t>E104</a:t>
                      </a:r>
                      <a:r>
                        <a:rPr lang="en-US" altLang="zh-CN" sz="2400" kern="1200" smtClean="0">
                          <a:solidFill>
                            <a:schemeClr val="bg2"/>
                          </a:solidFill>
                          <a:latin typeface="黑体" panose="02010609060101010101" pitchFamily="2" charset="-122"/>
                          <a:ea typeface="黑体" panose="02010609060101010101" pitchFamily="2" charset="-122"/>
                          <a:cs typeface="+mn-cs"/>
                        </a:rPr>
                        <a:t>-1</a:t>
                      </a:r>
                      <a:endParaRPr lang="en-US" sz="2400" kern="1200" smtClean="0">
                        <a:solidFill>
                          <a:schemeClr val="bg2"/>
                        </a:solidFill>
                        <a:latin typeface="黑体" panose="02010609060101010101" pitchFamily="2" charset="-122"/>
                        <a:ea typeface="黑体" panose="02010609060101010101" pitchFamily="2" charset="-122"/>
                        <a:cs typeface="+mn-cs"/>
                      </a:endParaRPr>
                    </a:p>
                  </a:txBody>
                  <a:tcPr anchor="ctr"/>
                </a:tc>
                <a:tc>
                  <a:txBody>
                    <a:bodyPr/>
                    <a:lstStyle/>
                    <a:p>
                      <a:r>
                        <a:rPr lang="zh-CN" altLang="en-US" sz="2400" kern="1200" smtClean="0">
                          <a:solidFill>
                            <a:schemeClr val="bg2"/>
                          </a:solidFill>
                          <a:latin typeface="黑体" panose="02010609060101010101" pitchFamily="2" charset="-122"/>
                          <a:ea typeface="黑体" panose="02010609060101010101" pitchFamily="2" charset="-122"/>
                        </a:rPr>
                        <a:t>批发和零售业经营情况</a:t>
                      </a:r>
                      <a:endParaRPr lang="zh-CN" altLang="en-US" sz="2400">
                        <a:solidFill>
                          <a:schemeClr val="bg2"/>
                        </a:solidFill>
                        <a:latin typeface="黑体" panose="02010609060101010101" pitchFamily="2" charset="-122"/>
                        <a:ea typeface="黑体" panose="02010609060101010101" pitchFamily="2" charset="-122"/>
                      </a:endParaRPr>
                    </a:p>
                  </a:txBody>
                  <a:tcPr anchor="ctr"/>
                </a:tc>
              </a:tr>
              <a:tr h="684000">
                <a:tc vMerge="1">
                  <a:txBody>
                    <a:bodyPr/>
                    <a:lstStyle/>
                    <a:p>
                      <a:endParaRPr lang="zh-CN"/>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400" kern="1200" smtClean="0">
                          <a:solidFill>
                            <a:schemeClr val="bg2"/>
                          </a:solidFill>
                          <a:latin typeface="黑体" panose="02010609060101010101" pitchFamily="2" charset="-122"/>
                          <a:ea typeface="黑体" panose="02010609060101010101" pitchFamily="2" charset="-122"/>
                        </a:rPr>
                        <a:t>BJE104-2</a:t>
                      </a:r>
                      <a:endParaRPr lang="zh-CN" altLang="en-US" sz="2400" smtClean="0">
                        <a:solidFill>
                          <a:schemeClr val="bg2"/>
                        </a:solidFill>
                        <a:latin typeface="黑体" panose="02010609060101010101" pitchFamily="2" charset="-122"/>
                        <a:ea typeface="黑体" panose="02010609060101010101" pitchFamily="2" charset="-122"/>
                      </a:endParaRPr>
                    </a:p>
                  </a:txBody>
                  <a:tcPr anchor="ctr"/>
                </a:tc>
                <a:tc>
                  <a:txBody>
                    <a:bodyPr/>
                    <a:lstStyle/>
                    <a:p>
                      <a:r>
                        <a:rPr lang="zh-CN" altLang="en-US" sz="2400" kern="1200" smtClean="0">
                          <a:solidFill>
                            <a:schemeClr val="bg2"/>
                          </a:solidFill>
                          <a:latin typeface="黑体" panose="02010609060101010101" pitchFamily="2" charset="-122"/>
                          <a:ea typeface="黑体" panose="02010609060101010101" pitchFamily="2" charset="-122"/>
                        </a:rPr>
                        <a:t>批发和零售业商品销售类值</a:t>
                      </a:r>
                      <a:endParaRPr lang="zh-CN" altLang="en-US" sz="2400">
                        <a:solidFill>
                          <a:schemeClr val="bg2"/>
                        </a:solidFill>
                        <a:latin typeface="黑体" panose="02010609060101010101" pitchFamily="2" charset="-122"/>
                        <a:ea typeface="黑体" panose="02010609060101010101" pitchFamily="2" charset="-122"/>
                      </a:endParaRPr>
                    </a:p>
                  </a:txBody>
                  <a:tcPr anchor="ctr"/>
                </a:tc>
              </a:tr>
              <a:tr h="684000">
                <a:tc vMerge="1">
                  <a:txBody>
                    <a:bodyPr/>
                    <a:lstStyle/>
                    <a:p>
                      <a:endParaRPr lang="zh-CN"/>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en-US" sz="2400" kern="1200" smtClean="0">
                          <a:solidFill>
                            <a:schemeClr val="bg2"/>
                          </a:solidFill>
                          <a:latin typeface="黑体" panose="02010609060101010101" pitchFamily="2" charset="-122"/>
                          <a:ea typeface="黑体" panose="02010609060101010101" pitchFamily="2" charset="-122"/>
                          <a:cs typeface="+mn-cs"/>
                        </a:rPr>
                        <a:t>BJE104-6</a:t>
                      </a:r>
                      <a:endParaRPr lang="zh-CN" altLang="en-US" sz="2400" kern="1200" smtClean="0">
                        <a:solidFill>
                          <a:schemeClr val="bg2"/>
                        </a:solidFill>
                        <a:latin typeface="黑体" panose="02010609060101010101" pitchFamily="2" charset="-122"/>
                        <a:ea typeface="黑体" panose="02010609060101010101" pitchFamily="2" charset="-122"/>
                        <a:cs typeface="+mn-cs"/>
                      </a:endParaRPr>
                    </a:p>
                  </a:txBody>
                  <a:tcPr anchor="ctr"/>
                </a:tc>
                <a:tc>
                  <a:txBody>
                    <a:bodyPr/>
                    <a:lstStyle/>
                    <a:p>
                      <a:pPr marL="0" algn="l" defTabSz="914400" rtl="0" eaLnBrk="1" latinLnBrk="0" hangingPunct="1"/>
                      <a:r>
                        <a:rPr lang="zh-CN" altLang="en-US" sz="2400" kern="1200" smtClean="0">
                          <a:solidFill>
                            <a:schemeClr val="bg2"/>
                          </a:solidFill>
                          <a:latin typeface="黑体" panose="02010609060101010101" pitchFamily="2" charset="-122"/>
                          <a:ea typeface="黑体" panose="02010609060101010101" pitchFamily="2" charset="-122"/>
                          <a:cs typeface="+mn-cs"/>
                        </a:rPr>
                        <a:t>批发和零售业分地区经营情况</a:t>
                      </a:r>
                    </a:p>
                  </a:txBody>
                  <a:tcPr anchor="ctr"/>
                </a:tc>
              </a:tr>
              <a:tr h="684000">
                <a:tc>
                  <a:txBody>
                    <a:bodyPr/>
                    <a:lstStyle/>
                    <a:p>
                      <a:r>
                        <a:rPr lang="zh-CN" altLang="en-US" sz="2400" smtClean="0">
                          <a:solidFill>
                            <a:schemeClr val="bg2"/>
                          </a:solidFill>
                          <a:latin typeface="黑体" panose="02010609060101010101" pitchFamily="2" charset="-122"/>
                          <a:ea typeface="黑体" panose="02010609060101010101" pitchFamily="2" charset="-122"/>
                        </a:rPr>
                        <a:t>月报</a:t>
                      </a:r>
                      <a:endParaRPr lang="zh-CN" altLang="en-US" sz="2400">
                        <a:solidFill>
                          <a:schemeClr val="bg2"/>
                        </a:solidFill>
                        <a:latin typeface="黑体" panose="02010609060101010101" pitchFamily="2" charset="-122"/>
                        <a:ea typeface="黑体" panose="02010609060101010101" pitchFamily="2" charset="-122"/>
                      </a:endParaRPr>
                    </a:p>
                  </a:txBody>
                  <a:tcPr anchor="ctr"/>
                </a:tc>
                <a:tc>
                  <a:txBody>
                    <a:bodyPr/>
                    <a:lstStyle/>
                    <a:p>
                      <a:r>
                        <a:rPr lang="en-US" sz="2400" kern="1200" smtClean="0">
                          <a:solidFill>
                            <a:schemeClr val="bg2"/>
                          </a:solidFill>
                          <a:latin typeface="黑体" panose="02010609060101010101" pitchFamily="2" charset="-122"/>
                          <a:ea typeface="黑体" panose="02010609060101010101" pitchFamily="2" charset="-122"/>
                        </a:rPr>
                        <a:t>E204-1</a:t>
                      </a:r>
                      <a:endParaRPr lang="zh-CN" altLang="en-US" sz="2400">
                        <a:solidFill>
                          <a:schemeClr val="bg2"/>
                        </a:solidFill>
                        <a:latin typeface="黑体" panose="02010609060101010101" pitchFamily="2" charset="-122"/>
                        <a:ea typeface="黑体" panose="02010609060101010101" pitchFamily="2"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400" kern="1200" smtClean="0">
                          <a:solidFill>
                            <a:schemeClr val="bg2"/>
                          </a:solidFill>
                          <a:latin typeface="黑体" panose="02010609060101010101" pitchFamily="2" charset="-122"/>
                          <a:ea typeface="黑体" panose="02010609060101010101" pitchFamily="2" charset="-122"/>
                        </a:rPr>
                        <a:t>批发和零售业商品销售和库存</a:t>
                      </a:r>
                      <a:endParaRPr lang="zh-CN" altLang="en-US" sz="2400" smtClean="0">
                        <a:solidFill>
                          <a:schemeClr val="bg2"/>
                        </a:solidFill>
                        <a:latin typeface="黑体" panose="02010609060101010101" pitchFamily="2" charset="-122"/>
                        <a:ea typeface="黑体" panose="02010609060101010101" pitchFamily="2" charset="-122"/>
                      </a:endParaRPr>
                    </a:p>
                  </a:txBody>
                  <a:tcPr anchor="ctr"/>
                </a:tc>
              </a:tr>
              <a:tr h="651966">
                <a:tc>
                  <a:txBody>
                    <a:bodyPr/>
                    <a:lstStyle/>
                    <a:p>
                      <a:r>
                        <a:rPr lang="zh-CN" altLang="en-US" sz="2400" smtClean="0">
                          <a:solidFill>
                            <a:schemeClr val="bg2"/>
                          </a:solidFill>
                          <a:latin typeface="黑体" panose="02010609060101010101" pitchFamily="2" charset="-122"/>
                          <a:ea typeface="黑体" panose="02010609060101010101" pitchFamily="2" charset="-122"/>
                        </a:rPr>
                        <a:t>季报</a:t>
                      </a:r>
                      <a:endParaRPr lang="zh-CN" altLang="en-US" sz="2400">
                        <a:solidFill>
                          <a:schemeClr val="bg2"/>
                        </a:solidFill>
                        <a:latin typeface="黑体" panose="02010609060101010101" pitchFamily="2" charset="-122"/>
                        <a:ea typeface="黑体" panose="02010609060101010101" pitchFamily="2"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400" kern="1200" smtClean="0">
                          <a:solidFill>
                            <a:schemeClr val="bg2"/>
                          </a:solidFill>
                          <a:latin typeface="黑体" panose="02010609060101010101" pitchFamily="2" charset="-122"/>
                          <a:ea typeface="黑体" panose="02010609060101010101" pitchFamily="2" charset="-122"/>
                        </a:rPr>
                        <a:t>E204-2</a:t>
                      </a:r>
                      <a:endParaRPr lang="zh-CN" altLang="en-US" sz="2400" smtClean="0">
                        <a:solidFill>
                          <a:schemeClr val="bg2"/>
                        </a:solidFill>
                        <a:latin typeface="黑体" panose="02010609060101010101" pitchFamily="2" charset="-122"/>
                        <a:ea typeface="黑体" panose="02010609060101010101" pitchFamily="2"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400" kern="1200" dirty="0" smtClean="0">
                          <a:solidFill>
                            <a:schemeClr val="bg2"/>
                          </a:solidFill>
                          <a:latin typeface="黑体" panose="02010609060101010101" pitchFamily="2" charset="-122"/>
                          <a:ea typeface="黑体" panose="02010609060101010101" pitchFamily="2" charset="-122"/>
                        </a:rPr>
                        <a:t>重要商品购进、销售和库存</a:t>
                      </a:r>
                      <a:endParaRPr lang="zh-CN" altLang="en-US" sz="2400" dirty="0" smtClean="0">
                        <a:solidFill>
                          <a:schemeClr val="bg2"/>
                        </a:solidFill>
                        <a:latin typeface="黑体" panose="02010609060101010101" pitchFamily="2" charset="-122"/>
                        <a:ea typeface="黑体" panose="02010609060101010101" pitchFamily="2" charset="-122"/>
                      </a:endParaRPr>
                    </a:p>
                  </a:txBody>
                  <a:tcPr anchor="ctr"/>
                </a:tc>
              </a:tr>
            </a:tbl>
          </a:graphicData>
        </a:graphic>
      </p:graphicFrame>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矩形"/>
          <p:cNvSpPr/>
          <p:nvPr/>
        </p:nvSpPr>
        <p:spPr>
          <a:xfrm>
            <a:off x="-142908" y="928670"/>
            <a:ext cx="8929718" cy="1857388"/>
          </a:xfrm>
          <a:prstGeom prst="rect">
            <a:avLst/>
          </a:prstGeom>
          <a:noFill/>
          <a:ln w="9525" cap="flat" cmpd="sng">
            <a:noFill/>
            <a:prstDash val="solid"/>
            <a:miter/>
          </a:ln>
        </p:spPr>
        <p:txBody>
          <a:bodyPr vert="horz" wrap="square" lIns="91440" tIns="45720" rIns="91440" bIns="45720" anchor="t" anchorCtr="0"/>
          <a:lstStyle/>
          <a:p>
            <a:pPr marL="342900" indent="342900" eaLnBrk="0" hangingPunct="0">
              <a:lnSpc>
                <a:spcPct val="120000"/>
              </a:lnSpc>
              <a:spcBef>
                <a:spcPct val="20000"/>
              </a:spcBef>
              <a:spcAft>
                <a:spcPts val="0"/>
              </a:spcAft>
            </a:pPr>
            <a:r>
              <a:rPr lang="zh-CN" altLang="en-US" sz="2400" dirty="0">
                <a:latin typeface="黑体" panose="02010609060101010101" pitchFamily="2" charset="-122"/>
                <a:ea typeface="黑体" panose="02010609060101010101" pitchFamily="2" charset="-122"/>
                <a:cs typeface="Times New Roman" panose="02020603050405020304" charset="0"/>
              </a:rPr>
              <a:t>（</a:t>
            </a:r>
            <a:r>
              <a:rPr lang="en-US" altLang="zh-CN" sz="2400" dirty="0">
                <a:latin typeface="黑体" panose="02010609060101010101" pitchFamily="2" charset="-122"/>
                <a:ea typeface="黑体" panose="02010609060101010101" pitchFamily="2" charset="-122"/>
                <a:cs typeface="Times New Roman" panose="02020603050405020304" charset="0"/>
              </a:rPr>
              <a:t>1</a:t>
            </a:r>
            <a:r>
              <a:rPr lang="zh-CN" altLang="en-US" sz="2400" dirty="0">
                <a:latin typeface="黑体" panose="02010609060101010101" pitchFamily="2" charset="-122"/>
                <a:ea typeface="黑体" panose="02010609060101010101" pitchFamily="2" charset="-122"/>
                <a:cs typeface="Times New Roman" panose="02020603050405020304" charset="0"/>
              </a:rPr>
              <a:t>）结合本单位的实际经营</a:t>
            </a:r>
            <a:r>
              <a:rPr lang="zh-CN" altLang="en-US" sz="2400" dirty="0" smtClean="0">
                <a:latin typeface="黑体" panose="02010609060101010101" pitchFamily="2" charset="-122"/>
                <a:ea typeface="黑体" panose="02010609060101010101" pitchFamily="2" charset="-122"/>
                <a:cs typeface="Times New Roman" panose="02020603050405020304" charset="0"/>
              </a:rPr>
              <a:t>内容细致甄别，做好</a:t>
            </a:r>
            <a:r>
              <a:rPr lang="zh-CN" altLang="en-US" sz="2400" dirty="0">
                <a:latin typeface="黑体" panose="02010609060101010101" pitchFamily="2" charset="-122"/>
                <a:ea typeface="黑体" panose="02010609060101010101" pitchFamily="2" charset="-122"/>
                <a:cs typeface="Times New Roman" panose="02020603050405020304" charset="0"/>
              </a:rPr>
              <a:t>商品分类</a:t>
            </a:r>
            <a:endParaRPr lang="en-US" altLang="zh-CN" sz="2400" dirty="0">
              <a:latin typeface="黑体" panose="02010609060101010101" pitchFamily="2" charset="-122"/>
              <a:ea typeface="黑体" panose="02010609060101010101" pitchFamily="2" charset="-122"/>
              <a:cs typeface="Times New Roman" panose="02020603050405020304" charset="0"/>
            </a:endParaRPr>
          </a:p>
          <a:p>
            <a:pPr marL="342900" indent="342900" eaLnBrk="0" hangingPunct="0">
              <a:lnSpc>
                <a:spcPct val="120000"/>
              </a:lnSpc>
              <a:spcBef>
                <a:spcPct val="20000"/>
              </a:spcBef>
              <a:spcAft>
                <a:spcPts val="0"/>
              </a:spcAft>
            </a:pPr>
            <a:r>
              <a:rPr lang="zh-CN" altLang="en-US" sz="2400" dirty="0">
                <a:latin typeface="黑体" panose="02010609060101010101" pitchFamily="2" charset="-122"/>
                <a:ea typeface="黑体" panose="02010609060101010101" pitchFamily="2" charset="-122"/>
                <a:cs typeface="Times New Roman" panose="02020603050405020304" charset="0"/>
              </a:rPr>
              <a:t>（</a:t>
            </a:r>
            <a:r>
              <a:rPr lang="en-US" altLang="zh-CN" sz="2400" dirty="0">
                <a:latin typeface="黑体" panose="02010609060101010101" pitchFamily="2" charset="-122"/>
                <a:ea typeface="黑体" panose="02010609060101010101" pitchFamily="2" charset="-122"/>
                <a:cs typeface="Times New Roman" panose="02020603050405020304" charset="0"/>
              </a:rPr>
              <a:t>2</a:t>
            </a:r>
            <a:r>
              <a:rPr lang="zh-CN" altLang="en-US" sz="2400" dirty="0">
                <a:latin typeface="黑体" panose="02010609060101010101" pitchFamily="2" charset="-122"/>
                <a:ea typeface="黑体" panose="02010609060101010101" pitchFamily="2" charset="-122"/>
                <a:cs typeface="Times New Roman" panose="02020603050405020304" charset="0"/>
              </a:rPr>
              <a:t>）特别注意商品分类中的特殊情况，如</a:t>
            </a:r>
            <a:r>
              <a:rPr lang="zh-CN" altLang="en-US" sz="2400" dirty="0" smtClean="0">
                <a:latin typeface="黑体" panose="02010609060101010101" pitchFamily="2" charset="-122"/>
                <a:ea typeface="黑体" panose="02010609060101010101" pitchFamily="2" charset="-122"/>
                <a:cs typeface="Times New Roman" panose="02020603050405020304" charset="0"/>
              </a:rPr>
              <a:t>：</a:t>
            </a:r>
            <a:endParaRPr lang="en-US" altLang="zh-CN" sz="2400" dirty="0">
              <a:latin typeface="黑体" panose="02010609060101010101" pitchFamily="2" charset="-122"/>
              <a:ea typeface="黑体" panose="02010609060101010101" pitchFamily="2" charset="-122"/>
              <a:cs typeface="Times New Roman" panose="02020603050405020304" charset="0"/>
            </a:endParaRPr>
          </a:p>
        </p:txBody>
      </p:sp>
      <p:sp>
        <p:nvSpPr>
          <p:cNvPr id="4" name="矩形"/>
          <p:cNvSpPr/>
          <p:nvPr/>
        </p:nvSpPr>
        <p:spPr>
          <a:xfrm>
            <a:off x="3214678" y="214290"/>
            <a:ext cx="2492990" cy="646331"/>
          </a:xfrm>
          <a:prstGeom prst="rect">
            <a:avLst/>
          </a:prstGeom>
          <a:noFill/>
          <a:ln w="9525" cap="flat" cmpd="sng">
            <a:noFill/>
            <a:prstDash val="solid"/>
            <a:miter/>
          </a:ln>
        </p:spPr>
        <p:txBody>
          <a:bodyPr vert="horz" wrap="none" lIns="91440" tIns="45720" rIns="91440" bIns="45720" anchor="t" anchorCtr="0">
            <a:spAutoFit/>
          </a:bodyPr>
          <a:lstStyle/>
          <a:p>
            <a:pPr>
              <a:spcBef>
                <a:spcPts val="0"/>
              </a:spcBef>
              <a:spcAft>
                <a:spcPts val="0"/>
              </a:spcAft>
            </a:pPr>
            <a:r>
              <a:rPr lang="en-US" altLang="zh-CN" sz="3600">
                <a:latin typeface="隶书" panose="02010509060101010101" pitchFamily="49" charset="-122"/>
                <a:ea typeface="隶书" panose="02010509060101010101" pitchFamily="49" charset="-122"/>
                <a:cs typeface="Times New Roman" panose="02020603050405020304" charset="0"/>
              </a:rPr>
              <a:t>2.</a:t>
            </a:r>
            <a:r>
              <a:rPr lang="zh-CN" altLang="en-US" sz="3600">
                <a:latin typeface="隶书" panose="02010509060101010101" pitchFamily="49" charset="-122"/>
                <a:ea typeface="隶书" panose="02010509060101010101" pitchFamily="49" charset="-122"/>
                <a:cs typeface="Times New Roman" panose="02020603050405020304" charset="0"/>
              </a:rPr>
              <a:t>注意事项</a:t>
            </a:r>
          </a:p>
        </p:txBody>
      </p:sp>
      <p:sp>
        <p:nvSpPr>
          <p:cNvPr id="6" name="矩形 5"/>
          <p:cNvSpPr/>
          <p:nvPr/>
        </p:nvSpPr>
        <p:spPr>
          <a:xfrm>
            <a:off x="251460" y="5732780"/>
            <a:ext cx="9085580" cy="534035"/>
          </a:xfrm>
          <a:prstGeom prst="rect">
            <a:avLst/>
          </a:prstGeom>
        </p:spPr>
        <p:txBody>
          <a:bodyPr wrap="square">
            <a:spAutoFit/>
          </a:bodyPr>
          <a:lstStyle/>
          <a:p>
            <a:pPr marL="342900" indent="0" algn="l" eaLnBrk="0" latinLnBrk="0" hangingPunct="0">
              <a:lnSpc>
                <a:spcPct val="120000"/>
              </a:lnSpc>
              <a:spcBef>
                <a:spcPts val="0"/>
              </a:spcBef>
              <a:spcAft>
                <a:spcPts val="0"/>
              </a:spcAft>
            </a:pPr>
            <a:r>
              <a:rPr lang="zh-CN" altLang="en-US" sz="2400" dirty="0" smtClean="0">
                <a:latin typeface="黑体" panose="02010609060101010101" pitchFamily="2" charset="-122"/>
                <a:ea typeface="黑体" panose="02010609060101010101" pitchFamily="2" charset="-122"/>
                <a:cs typeface="Times New Roman" panose="02020603050405020304" charset="0"/>
              </a:rPr>
              <a:t>（</a:t>
            </a:r>
            <a:r>
              <a:rPr lang="en-US" altLang="zh-CN" sz="2400" dirty="0" smtClean="0">
                <a:latin typeface="黑体" panose="02010609060101010101" pitchFamily="2" charset="-122"/>
                <a:ea typeface="黑体" panose="02010609060101010101" pitchFamily="2" charset="-122"/>
                <a:cs typeface="Times New Roman" panose="02020603050405020304" charset="0"/>
              </a:rPr>
              <a:t>3</a:t>
            </a:r>
            <a:r>
              <a:rPr lang="zh-CN" altLang="en-US" sz="2400" dirty="0" smtClean="0">
                <a:latin typeface="黑体" panose="02010609060101010101" pitchFamily="2" charset="-122"/>
                <a:ea typeface="黑体" panose="02010609060101010101" pitchFamily="2" charset="-122"/>
                <a:cs typeface="Times New Roman" panose="02020603050405020304" charset="0"/>
              </a:rPr>
              <a:t>）请对照商品分类目录填报，慎选“其他未列明商品类”</a:t>
            </a:r>
            <a:endParaRPr lang="zh-CN" altLang="en-US" sz="2400" dirty="0">
              <a:latin typeface="黑体" panose="02010609060101010101" pitchFamily="2" charset="-122"/>
              <a:ea typeface="黑体" panose="02010609060101010101" pitchFamily="2" charset="-122"/>
              <a:cs typeface="Times New Roman" panose="02020603050405020304" charset="0"/>
            </a:endParaRPr>
          </a:p>
        </p:txBody>
      </p:sp>
      <p:sp>
        <p:nvSpPr>
          <p:cNvPr id="3" name="文本框 2"/>
          <p:cNvSpPr txBox="1"/>
          <p:nvPr/>
        </p:nvSpPr>
        <p:spPr>
          <a:xfrm>
            <a:off x="1043940" y="1916430"/>
            <a:ext cx="7275195" cy="3681730"/>
          </a:xfrm>
          <a:prstGeom prst="rect">
            <a:avLst/>
          </a:prstGeom>
          <a:noFill/>
        </p:spPr>
        <p:txBody>
          <a:bodyPr wrap="square" rtlCol="0" anchor="t">
            <a:spAutoFit/>
          </a:bodyPr>
          <a:lstStyle/>
          <a:p>
            <a:pPr>
              <a:lnSpc>
                <a:spcPts val="4000"/>
              </a:lnSpc>
              <a:buClr>
                <a:schemeClr val="accent5">
                  <a:lumMod val="75000"/>
                </a:schemeClr>
              </a:buClr>
              <a:buFont typeface="Wingdings" panose="05000000000000000000" pitchFamily="2" charset="2"/>
              <a:buChar char="ü"/>
              <a:defRPr/>
            </a:pPr>
            <a:r>
              <a:rPr lang="zh-CN" altLang="en-US" sz="2400" u="sng" dirty="0" smtClean="0">
                <a:solidFill>
                  <a:srgbClr val="FFC000"/>
                </a:solidFill>
                <a:latin typeface="黑体" panose="02010609060101010101" pitchFamily="2" charset="-122"/>
                <a:ea typeface="黑体" panose="02010609060101010101" pitchFamily="2" charset="-122"/>
                <a:sym typeface="+mn-ea"/>
              </a:rPr>
              <a:t>医疗</a:t>
            </a:r>
            <a:r>
              <a:rPr lang="zh-CN" altLang="en-US" sz="2400" u="sng" dirty="0">
                <a:solidFill>
                  <a:srgbClr val="FFC000"/>
                </a:solidFill>
                <a:latin typeface="黑体" panose="02010609060101010101" pitchFamily="2" charset="-122"/>
                <a:ea typeface="黑体" panose="02010609060101010101" pitchFamily="2" charset="-122"/>
                <a:sym typeface="+mn-ea"/>
              </a:rPr>
              <a:t>用的各种大型设备</a:t>
            </a:r>
            <a:r>
              <a:rPr lang="zh-CN" altLang="en-US" sz="2400" dirty="0">
                <a:latin typeface="黑体" panose="02010609060101010101" pitchFamily="2" charset="-122"/>
                <a:ea typeface="黑体" panose="02010609060101010101" pitchFamily="2" charset="-122"/>
                <a:sym typeface="+mn-ea"/>
              </a:rPr>
              <a:t>，如</a:t>
            </a:r>
            <a:r>
              <a:rPr lang="en-US" altLang="zh-CN" sz="2400" dirty="0">
                <a:latin typeface="黑体" panose="02010609060101010101" pitchFamily="2" charset="-122"/>
                <a:ea typeface="黑体" panose="02010609060101010101" pitchFamily="2" charset="-122"/>
                <a:sym typeface="+mn-ea"/>
              </a:rPr>
              <a:t>CT</a:t>
            </a:r>
            <a:r>
              <a:rPr lang="zh-CN" altLang="en-US" sz="2400" dirty="0">
                <a:latin typeface="黑体" panose="02010609060101010101" pitchFamily="2" charset="-122"/>
                <a:ea typeface="黑体" panose="02010609060101010101" pitchFamily="2" charset="-122"/>
                <a:sym typeface="+mn-ea"/>
              </a:rPr>
              <a:t>机、核磁共振器等，和兽用的各种药品、医疗器材统计在“</a:t>
            </a:r>
            <a:r>
              <a:rPr lang="zh-CN" altLang="en-US" sz="2400" u="sng" dirty="0">
                <a:latin typeface="黑体" panose="02010609060101010101" pitchFamily="2" charset="-122"/>
                <a:ea typeface="黑体" panose="02010609060101010101" pitchFamily="2" charset="-122"/>
                <a:sym typeface="+mn-ea"/>
              </a:rPr>
              <a:t>其他类</a:t>
            </a:r>
            <a:r>
              <a:rPr lang="zh-CN" altLang="en-US" sz="2400" dirty="0">
                <a:latin typeface="黑体" panose="02010609060101010101" pitchFamily="2" charset="-122"/>
                <a:ea typeface="黑体" panose="02010609060101010101" pitchFamily="2" charset="-122"/>
                <a:sym typeface="+mn-ea"/>
              </a:rPr>
              <a:t>”，而不是中西药类，且</a:t>
            </a:r>
            <a:r>
              <a:rPr lang="zh-CN" altLang="en-US" sz="2400" u="sng" dirty="0">
                <a:latin typeface="黑体" panose="02010609060101010101" pitchFamily="2" charset="-122"/>
                <a:ea typeface="黑体" panose="02010609060101010101" pitchFamily="2" charset="-122"/>
                <a:sym typeface="+mn-ea"/>
              </a:rPr>
              <a:t>不能算作零售</a:t>
            </a:r>
            <a:endParaRPr lang="zh-CN" altLang="en-US" sz="2400" u="sng" dirty="0">
              <a:latin typeface="黑体" panose="02010609060101010101" pitchFamily="2" charset="-122"/>
              <a:ea typeface="黑体" panose="02010609060101010101" pitchFamily="2" charset="-122"/>
            </a:endParaRPr>
          </a:p>
          <a:p>
            <a:pPr>
              <a:lnSpc>
                <a:spcPts val="4000"/>
              </a:lnSpc>
              <a:buClr>
                <a:schemeClr val="accent5">
                  <a:lumMod val="75000"/>
                </a:schemeClr>
              </a:buClr>
              <a:buFont typeface="Wingdings" panose="05000000000000000000" pitchFamily="2" charset="2"/>
              <a:buChar char="ü"/>
              <a:defRPr/>
            </a:pPr>
            <a:r>
              <a:rPr lang="zh-CN" altLang="en-US" sz="2400" u="sng" dirty="0">
                <a:latin typeface="黑体" panose="02010609060101010101" pitchFamily="2" charset="-122"/>
                <a:ea typeface="黑体" panose="02010609060101010101" pitchFamily="2" charset="-122"/>
                <a:sym typeface="+mn-ea"/>
              </a:rPr>
              <a:t>化学试剂统计</a:t>
            </a:r>
            <a:r>
              <a:rPr lang="zh-CN" altLang="en-US" sz="2400" dirty="0">
                <a:latin typeface="黑体" panose="02010609060101010101" pitchFamily="2" charset="-122"/>
                <a:ea typeface="黑体" panose="02010609060101010101" pitchFamily="2" charset="-122"/>
                <a:sym typeface="+mn-ea"/>
              </a:rPr>
              <a:t>在“化工材料及制品类”，而不是西药类等</a:t>
            </a:r>
            <a:endParaRPr lang="en-US" altLang="zh-CN" sz="2400" dirty="0">
              <a:latin typeface="黑体" panose="02010609060101010101" pitchFamily="2" charset="-122"/>
              <a:ea typeface="黑体" panose="02010609060101010101" pitchFamily="2" charset="-122"/>
            </a:endParaRPr>
          </a:p>
          <a:p>
            <a:pPr>
              <a:lnSpc>
                <a:spcPts val="4000"/>
              </a:lnSpc>
              <a:buClr>
                <a:schemeClr val="accent5">
                  <a:lumMod val="75000"/>
                </a:schemeClr>
              </a:buClr>
              <a:buFont typeface="Wingdings" panose="05000000000000000000" pitchFamily="2" charset="2"/>
              <a:buChar char="ü"/>
              <a:defRPr/>
            </a:pPr>
            <a:r>
              <a:rPr lang="zh-CN" altLang="en-US" sz="2400" u="sng" dirty="0">
                <a:latin typeface="黑体" panose="02010609060101010101" pitchFamily="2" charset="-122"/>
                <a:ea typeface="黑体" panose="02010609060101010101" pitchFamily="2" charset="-122"/>
                <a:sym typeface="+mn-ea"/>
              </a:rPr>
              <a:t>电子计算机软件</a:t>
            </a:r>
            <a:r>
              <a:rPr lang="zh-CN" altLang="en-US" sz="2400" dirty="0">
                <a:latin typeface="黑体" panose="02010609060101010101" pitchFamily="2" charset="-122"/>
                <a:ea typeface="黑体" panose="02010609060101010101" pitchFamily="2" charset="-122"/>
                <a:sym typeface="+mn-ea"/>
              </a:rPr>
              <a:t>统计在“电子出版物及音像制品类”而不是计算机及其配套产品类</a:t>
            </a:r>
            <a:endParaRPr lang="zh-CN" altLang="en-US" sz="2400"/>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71775" y="476250"/>
            <a:ext cx="2848610" cy="460375"/>
          </a:xfrm>
          <a:prstGeom prst="rect">
            <a:avLst/>
          </a:prstGeom>
          <a:noFill/>
        </p:spPr>
        <p:txBody>
          <a:bodyPr wrap="square" rtlCol="0" anchor="t">
            <a:spAutoFit/>
          </a:bodyPr>
          <a:lstStyle/>
          <a:p>
            <a:r>
              <a:rPr lang="zh-CN" altLang="en-US" sz="2400" b="1" dirty="0" smtClean="0">
                <a:solidFill>
                  <a:schemeClr val="tx1"/>
                </a:solidFill>
                <a:latin typeface="华文中宋" panose="02010600040101010101" pitchFamily="2" charset="-122"/>
                <a:ea typeface="华文中宋" panose="02010600040101010101" pitchFamily="2" charset="-122"/>
                <a:sym typeface="Arial" panose="020B0604020202020204" pitchFamily="34" charset="0"/>
              </a:rPr>
              <a:t>易混淆的商品分类</a:t>
            </a:r>
          </a:p>
        </p:txBody>
      </p:sp>
      <p:sp>
        <p:nvSpPr>
          <p:cNvPr id="5" name="内容占位符 2"/>
          <p:cNvSpPr txBox="1"/>
          <p:nvPr/>
        </p:nvSpPr>
        <p:spPr bwMode="auto">
          <a:xfrm>
            <a:off x="1143000" y="1571625"/>
            <a:ext cx="7358090" cy="2643188"/>
          </a:xfrm>
          <a:prstGeom prst="rect">
            <a:avLst/>
          </a:prstGeom>
          <a:noFill/>
          <a:ln w="9525">
            <a:noFill/>
            <a:miter lim="800000"/>
          </a:ln>
        </p:spPr>
        <p:txBody>
          <a:bodyPr/>
          <a:lstStyle/>
          <a:p>
            <a:pPr>
              <a:lnSpc>
                <a:spcPts val="4000"/>
              </a:lnSpc>
              <a:buClr>
                <a:schemeClr val="accent5">
                  <a:lumMod val="75000"/>
                </a:schemeClr>
              </a:buClr>
              <a:buFont typeface="Wingdings" panose="05000000000000000000" pitchFamily="2" charset="2"/>
              <a:buChar char="ü"/>
              <a:defRPr/>
            </a:pPr>
            <a:r>
              <a:rPr lang="zh-CN" altLang="en-US" sz="2400" dirty="0" smtClean="0">
                <a:latin typeface="黑体" panose="02010609060101010101" pitchFamily="2" charset="-122"/>
                <a:ea typeface="黑体" panose="02010609060101010101" pitchFamily="2" charset="-122"/>
              </a:rPr>
              <a:t>天然</a:t>
            </a:r>
            <a:r>
              <a:rPr lang="zh-CN" altLang="en-US" sz="2400" dirty="0">
                <a:latin typeface="黑体" panose="02010609060101010101" pitchFamily="2" charset="-122"/>
                <a:ea typeface="黑体" panose="02010609060101010101" pitchFamily="2" charset="-122"/>
              </a:rPr>
              <a:t>皮革和人造皮革制品、各种工艺品、人力或助动车及配件统计在“日用品类”</a:t>
            </a:r>
            <a:endParaRPr lang="en-US" altLang="zh-CN" sz="2400" dirty="0">
              <a:latin typeface="黑体" panose="02010609060101010101" pitchFamily="2" charset="-122"/>
              <a:ea typeface="黑体" panose="02010609060101010101" pitchFamily="2" charset="-122"/>
            </a:endParaRPr>
          </a:p>
          <a:p>
            <a:pPr>
              <a:lnSpc>
                <a:spcPts val="4000"/>
              </a:lnSpc>
              <a:buClr>
                <a:schemeClr val="accent5">
                  <a:lumMod val="75000"/>
                </a:schemeClr>
              </a:buClr>
              <a:buFont typeface="Wingdings" panose="05000000000000000000" pitchFamily="2" charset="2"/>
              <a:buChar char="ü"/>
              <a:defRPr/>
            </a:pPr>
            <a:r>
              <a:rPr lang="zh-CN" altLang="en-US" sz="2400" dirty="0">
                <a:latin typeface="黑体" panose="02010609060101010101" pitchFamily="2" charset="-122"/>
                <a:ea typeface="黑体" panose="02010609060101010101" pitchFamily="2" charset="-122"/>
              </a:rPr>
              <a:t>摩托车统计在“机电产品及设备类”</a:t>
            </a:r>
            <a:endParaRPr lang="en-US" altLang="zh-CN" sz="2400" dirty="0">
              <a:latin typeface="黑体" panose="02010609060101010101" pitchFamily="2" charset="-122"/>
              <a:ea typeface="黑体" panose="02010609060101010101" pitchFamily="2" charset="-122"/>
            </a:endParaRPr>
          </a:p>
          <a:p>
            <a:pPr>
              <a:lnSpc>
                <a:spcPts val="4000"/>
              </a:lnSpc>
              <a:buClr>
                <a:schemeClr val="accent5">
                  <a:lumMod val="75000"/>
                </a:schemeClr>
              </a:buClr>
              <a:buFont typeface="Wingdings" panose="05000000000000000000" pitchFamily="2" charset="2"/>
              <a:buChar char="ü"/>
              <a:defRPr/>
            </a:pPr>
            <a:r>
              <a:rPr lang="zh-CN" altLang="en-US" sz="2400" dirty="0">
                <a:latin typeface="黑体" panose="02010609060101010101" pitchFamily="2" charset="-122"/>
                <a:ea typeface="黑体" panose="02010609060101010101" pitchFamily="2" charset="-122"/>
              </a:rPr>
              <a:t>宠物用的药品、宠物食品统计在“其他类”</a:t>
            </a:r>
            <a:endParaRPr lang="en-US" altLang="zh-CN" sz="2400" dirty="0">
              <a:latin typeface="黑体" panose="02010609060101010101" pitchFamily="2" charset="-122"/>
              <a:ea typeface="黑体" panose="0201060906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p:cNvGrpSpPr/>
          <p:nvPr/>
        </p:nvGrpSpPr>
        <p:grpSpPr>
          <a:xfrm>
            <a:off x="1571604" y="2428868"/>
            <a:ext cx="7037418" cy="784108"/>
            <a:chOff x="1963738" y="2541588"/>
            <a:chExt cx="6323038" cy="2244734"/>
          </a:xfrm>
        </p:grpSpPr>
        <p:sp>
          <p:nvSpPr>
            <p:cNvPr id="353" name="圆角矩形"/>
            <p:cNvSpPr/>
            <p:nvPr/>
          </p:nvSpPr>
          <p:spPr>
            <a:xfrm>
              <a:off x="1963738" y="2541588"/>
              <a:ext cx="6323038" cy="2244734"/>
            </a:xfrm>
            <a:prstGeom prst="roundRect">
              <a:avLst>
                <a:gd name="adj" fmla="val 16666"/>
              </a:avLst>
            </a:prstGeom>
            <a:solidFill>
              <a:srgbClr val="CCFFFF"/>
            </a:solidFill>
            <a:ln w="41275" cap="flat" cmpd="sng">
              <a:noFill/>
              <a:prstDash val="solid"/>
              <a:round/>
            </a:ln>
            <a:effectLst>
              <a:outerShdw dist="107762" dir="2700000" algn="ctr" rotWithShape="0">
                <a:srgbClr val="000000">
                  <a:alpha val="49803"/>
                </a:srgbClr>
              </a:outerShdw>
            </a:effectLst>
          </p:spPr>
        </p:sp>
        <p:sp>
          <p:nvSpPr>
            <p:cNvPr id="354" name="矩形"/>
            <p:cNvSpPr/>
            <p:nvPr/>
          </p:nvSpPr>
          <p:spPr>
            <a:xfrm>
              <a:off x="2189086" y="2571744"/>
              <a:ext cx="5976936" cy="1040285"/>
            </a:xfrm>
            <a:prstGeom prst="rect">
              <a:avLst/>
            </a:prstGeom>
            <a:noFill/>
            <a:ln w="41275" cap="flat" cmpd="sng">
              <a:noFill/>
              <a:prstDash val="solid"/>
              <a:miter/>
            </a:ln>
          </p:spPr>
          <p:txBody>
            <a:bodyPr vert="horz" wrap="square" lIns="91440" tIns="45720" rIns="91440" bIns="45720" anchor="t" anchorCtr="0">
              <a:spAutoFit/>
            </a:bodyPr>
            <a:lstStyle/>
            <a:p>
              <a:pPr marL="0" indent="0" algn="ctr">
                <a:lnSpc>
                  <a:spcPct val="110000"/>
                </a:lnSpc>
                <a:spcBef>
                  <a:spcPts val="0"/>
                </a:spcBef>
                <a:spcAft>
                  <a:spcPts val="0"/>
                </a:spcAft>
                <a:buNone/>
              </a:pPr>
              <a:r>
                <a:rPr lang="en-US" altLang="zh-CN" sz="2800" dirty="0">
                  <a:solidFill>
                    <a:schemeClr val="bg2"/>
                  </a:solidFill>
                  <a:latin typeface="黑体" panose="02010609060101010101" pitchFamily="2" charset="-122"/>
                  <a:ea typeface="黑体" panose="02010609060101010101" pitchFamily="2" charset="-122"/>
                  <a:cs typeface="Times New Roman" panose="02020603050405020304" charset="0"/>
                </a:rPr>
                <a:t>BJE104-6</a:t>
              </a:r>
              <a:r>
                <a:rPr lang="zh-CN" altLang="en-US" sz="2800" b="0" i="0" u="none" strike="noStrike" kern="1200" cap="none" spc="0" baseline="0" dirty="0" smtClean="0">
                  <a:solidFill>
                    <a:schemeClr val="bg2"/>
                  </a:solidFill>
                  <a:latin typeface="黑体" panose="02010609060101010101" pitchFamily="2" charset="-122"/>
                  <a:ea typeface="黑体" panose="02010609060101010101" pitchFamily="2" charset="-122"/>
                  <a:cs typeface="Times New Roman" panose="02020603050405020304" charset="0"/>
                </a:rPr>
                <a:t>分</a:t>
              </a:r>
              <a:r>
                <a:rPr lang="zh-CN" altLang="en-US" sz="2800" b="0" i="0" u="none" strike="noStrike" kern="1200" cap="none" spc="0" baseline="0" dirty="0">
                  <a:solidFill>
                    <a:schemeClr val="bg2"/>
                  </a:solidFill>
                  <a:latin typeface="黑体" panose="02010609060101010101" pitchFamily="2" charset="-122"/>
                  <a:ea typeface="黑体" panose="02010609060101010101" pitchFamily="2" charset="-122"/>
                  <a:cs typeface="Times New Roman" panose="02020603050405020304" charset="0"/>
                </a:rPr>
                <a:t>地区经营情况</a:t>
              </a:r>
              <a:r>
                <a:rPr lang="zh-CN" altLang="en-US" sz="2800" b="0" i="0" u="none" strike="noStrike" kern="1200" cap="none" spc="0" baseline="0" dirty="0" smtClean="0">
                  <a:solidFill>
                    <a:schemeClr val="bg2"/>
                  </a:solidFill>
                  <a:latin typeface="黑体" panose="02010609060101010101" pitchFamily="2" charset="-122"/>
                  <a:ea typeface="黑体" panose="02010609060101010101" pitchFamily="2" charset="-122"/>
                  <a:cs typeface="Times New Roman" panose="02020603050405020304" charset="0"/>
                </a:rPr>
                <a:t>表</a:t>
              </a:r>
              <a:endParaRPr lang="en-US" altLang="zh-CN" sz="2800" b="0" i="0" u="none" strike="noStrike" kern="1200" cap="none" spc="0" baseline="0" dirty="0" smtClean="0">
                <a:solidFill>
                  <a:schemeClr val="bg2"/>
                </a:solidFill>
                <a:latin typeface="黑体" panose="02010609060101010101" pitchFamily="2" charset="-122"/>
                <a:ea typeface="黑体" panose="02010609060101010101" pitchFamily="2" charset="-122"/>
                <a:cs typeface="Times New Roman" panose="02020603050405020304" charset="0"/>
              </a:endParaRPr>
            </a:p>
            <a:p>
              <a:pPr marL="0" indent="0" algn="ctr">
                <a:lnSpc>
                  <a:spcPct val="110000"/>
                </a:lnSpc>
                <a:spcBef>
                  <a:spcPts val="0"/>
                </a:spcBef>
                <a:spcAft>
                  <a:spcPts val="0"/>
                </a:spcAft>
                <a:buNone/>
              </a:pPr>
              <a:endParaRPr lang="zh-CN" altLang="en-US" sz="2800" b="0" i="0" u="none" strike="noStrike" kern="1200" cap="none" spc="0" baseline="0" dirty="0">
                <a:latin typeface="黑体" panose="02010609060101010101" pitchFamily="2" charset="-122"/>
                <a:ea typeface="黑体" panose="02010609060101010101" pitchFamily="2" charset="-122"/>
                <a:cs typeface="Times New Roman" panose="02020603050405020304" charset="0"/>
              </a:endParaRPr>
            </a:p>
          </p:txBody>
        </p:sp>
      </p:grpSp>
      <p:sp>
        <p:nvSpPr>
          <p:cNvPr id="356" name="椭圆"/>
          <p:cNvSpPr/>
          <p:nvPr/>
        </p:nvSpPr>
        <p:spPr>
          <a:xfrm>
            <a:off x="976291" y="2036755"/>
            <a:ext cx="792161" cy="719137"/>
          </a:xfrm>
          <a:prstGeom prst="ellipse">
            <a:avLst/>
          </a:prstGeom>
          <a:solidFill>
            <a:srgbClr val="FFCC99"/>
          </a:solidFill>
          <a:ln w="57150" cap="flat" cmpd="sng">
            <a:solidFill>
              <a:srgbClr val="FFFFFF"/>
            </a:solidFill>
            <a:prstDash val="solid"/>
            <a:round/>
          </a:ln>
        </p:spPr>
        <p:txBody>
          <a:bodyPr vert="horz" wrap="none" lIns="91440" tIns="45720" rIns="91440" bIns="45720" anchor="ctr" anchorCtr="0"/>
          <a:lstStyle/>
          <a:p>
            <a:pPr marL="0" indent="0" algn="ctr" latinLnBrk="1" hangingPunct="1">
              <a:lnSpc>
                <a:spcPct val="100000"/>
              </a:lnSpc>
              <a:spcBef>
                <a:spcPts val="0"/>
              </a:spcBef>
              <a:spcAft>
                <a:spcPts val="0"/>
              </a:spcAft>
              <a:buNone/>
            </a:pPr>
            <a:r>
              <a:rPr lang="en-US" altLang="zh-CN" sz="2800" b="0" i="0" u="none" strike="noStrike" kern="1200" cap="none" spc="0" baseline="0">
                <a:solidFill>
                  <a:schemeClr val="tx1"/>
                </a:solidFill>
                <a:latin typeface="Gulim" panose="020B0600000101010101" pitchFamily="34" charset="-127"/>
                <a:ea typeface="Gulim" panose="020B0600000101010101" pitchFamily="34" charset="-127"/>
                <a:cs typeface="Times New Roman" panose="02020603050405020304" charset="0"/>
              </a:rPr>
              <a:t>3</a:t>
            </a:r>
            <a:endParaRPr lang="zh-CN" altLang="en-US" sz="2800" b="0" i="0" u="none" strike="noStrike" kern="1200" cap="none" spc="0" baseline="0">
              <a:solidFill>
                <a:schemeClr val="tx1"/>
              </a:solidFill>
              <a:latin typeface="Gulim" panose="020B0600000101010101" pitchFamily="34" charset="-127"/>
              <a:ea typeface="Gulim" panose="020B0600000101010101" pitchFamily="34" charset="-127"/>
              <a:cs typeface="Times New Roman" panose="02020603050405020304" charset="0"/>
            </a:endParaRPr>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1000100" y="1000108"/>
            <a:ext cx="7564244" cy="5857892"/>
          </a:xfrm>
          <a:prstGeom prst="rect">
            <a:avLst/>
          </a:prstGeom>
          <a:noFill/>
          <a:ln w="9525">
            <a:noFill/>
            <a:miter lim="800000"/>
            <a:headEnd/>
            <a:tailEnd/>
          </a:ln>
          <a:effectLst/>
        </p:spPr>
      </p:pic>
      <p:sp>
        <p:nvSpPr>
          <p:cNvPr id="360" name="矩形"/>
          <p:cNvSpPr/>
          <p:nvPr/>
        </p:nvSpPr>
        <p:spPr>
          <a:xfrm>
            <a:off x="1142976" y="240549"/>
            <a:ext cx="8286808" cy="830997"/>
          </a:xfrm>
          <a:prstGeom prst="rect">
            <a:avLst/>
          </a:prstGeom>
          <a:noFill/>
          <a:ln w="9525" cap="flat" cmpd="sng">
            <a:noFill/>
            <a:prstDash val="solid"/>
            <a:miter/>
          </a:ln>
        </p:spPr>
        <p:txBody>
          <a:bodyPr vert="horz" wrap="square" lIns="91440" tIns="45720" rIns="91440" bIns="45720" anchor="t" anchorCtr="0">
            <a:spAutoFit/>
          </a:bodyPr>
          <a:lstStyle/>
          <a:p>
            <a:pPr marL="0" indent="0" algn="ctr">
              <a:lnSpc>
                <a:spcPct val="100000"/>
              </a:lnSpc>
              <a:spcBef>
                <a:spcPts val="0"/>
              </a:spcBef>
              <a:spcAft>
                <a:spcPts val="0"/>
              </a:spcAft>
              <a:buNone/>
            </a:pPr>
            <a:r>
              <a:rPr lang="zh-CN" altLang="en-US" sz="2400" b="0" i="0" u="none" strike="noStrike" kern="1200" cap="none" spc="0" baseline="0" smtClean="0">
                <a:solidFill>
                  <a:schemeClr val="tx1"/>
                </a:solidFill>
                <a:latin typeface="Tahoma" panose="020B0604030504040204" pitchFamily="34" charset="0"/>
                <a:ea typeface="黑体" panose="02010609060101010101" pitchFamily="2" charset="-122"/>
                <a:cs typeface="Times New Roman" panose="02020603050405020304" charset="0"/>
              </a:rPr>
              <a:t>分地区</a:t>
            </a:r>
            <a:r>
              <a:rPr lang="zh-CN" altLang="en-US" sz="2400" b="0" i="0" u="none" strike="noStrike" kern="1200" cap="none" spc="0" baseline="0">
                <a:solidFill>
                  <a:schemeClr val="tx1"/>
                </a:solidFill>
                <a:latin typeface="Tahoma" panose="020B0604030504040204" pitchFamily="34" charset="0"/>
                <a:ea typeface="黑体" panose="02010609060101010101" pitchFamily="2" charset="-122"/>
                <a:cs typeface="Times New Roman" panose="02020603050405020304" charset="0"/>
              </a:rPr>
              <a:t>经营情况</a:t>
            </a:r>
            <a:r>
              <a:rPr lang="zh-CN" altLang="en-US" sz="2400" b="0" i="0" u="none" strike="noStrike" kern="1200" cap="none" spc="0" baseline="0">
                <a:solidFill>
                  <a:schemeClr val="tx1"/>
                </a:solidFill>
                <a:latin typeface="黑体" panose="02010609060101010101" pitchFamily="2" charset="-122"/>
                <a:ea typeface="黑体" panose="02010609060101010101" pitchFamily="2" charset="-122"/>
                <a:cs typeface="Times New Roman" panose="02020603050405020304" charset="0"/>
              </a:rPr>
              <a:t>（年报</a:t>
            </a:r>
            <a:r>
              <a:rPr lang="zh-CN" altLang="en-US" sz="2400" b="0" i="0" u="none" strike="noStrike" kern="1200" cap="none" spc="0" baseline="0" smtClean="0">
                <a:solidFill>
                  <a:schemeClr val="tx1"/>
                </a:solidFill>
                <a:latin typeface="黑体" panose="02010609060101010101" pitchFamily="2" charset="-122"/>
                <a:ea typeface="黑体" panose="02010609060101010101" pitchFamily="2" charset="-122"/>
                <a:cs typeface="Times New Roman" panose="02020603050405020304" charset="0"/>
              </a:rPr>
              <a:t>）</a:t>
            </a:r>
            <a:endParaRPr lang="en-US" altLang="zh-CN" sz="2400" b="0" i="0" u="none" strike="noStrike" kern="1200" cap="none" spc="0" baseline="0" smtClean="0">
              <a:solidFill>
                <a:schemeClr val="tx1"/>
              </a:solidFill>
              <a:latin typeface="黑体" panose="02010609060101010101" pitchFamily="2" charset="-122"/>
              <a:ea typeface="黑体" panose="02010609060101010101" pitchFamily="2" charset="-122"/>
              <a:cs typeface="Times New Roman" panose="02020603050405020304" charset="0"/>
            </a:endParaRPr>
          </a:p>
          <a:p>
            <a:pPr marL="0" indent="0" algn="ctr">
              <a:lnSpc>
                <a:spcPct val="100000"/>
              </a:lnSpc>
              <a:spcBef>
                <a:spcPts val="0"/>
              </a:spcBef>
              <a:spcAft>
                <a:spcPts val="0"/>
              </a:spcAft>
              <a:buNone/>
            </a:pPr>
            <a:r>
              <a:rPr lang="zh-CN" altLang="en-US" sz="2400" b="0" i="0" u="none" strike="noStrike" kern="1200" cap="none" spc="0" baseline="0" smtClean="0">
                <a:solidFill>
                  <a:schemeClr val="tx1"/>
                </a:solidFill>
                <a:latin typeface="黑体" panose="02010609060101010101" pitchFamily="2" charset="-122"/>
                <a:ea typeface="黑体" panose="02010609060101010101" pitchFamily="2" charset="-122"/>
                <a:cs typeface="Times New Roman" panose="02020603050405020304" charset="0"/>
              </a:rPr>
              <a:t>（</a:t>
            </a:r>
            <a:r>
              <a:rPr lang="en-US" altLang="zh-CN" sz="2400" b="0" i="0" u="none" strike="noStrike" kern="1200" cap="none" spc="0" baseline="0">
                <a:solidFill>
                  <a:schemeClr val="tx1"/>
                </a:solidFill>
                <a:latin typeface="黑体" panose="02010609060101010101" pitchFamily="2" charset="-122"/>
                <a:ea typeface="黑体" panose="02010609060101010101" pitchFamily="2" charset="-122"/>
                <a:cs typeface="Times New Roman" panose="02020603050405020304" charset="0"/>
              </a:rPr>
              <a:t>BJE104-6</a:t>
            </a:r>
            <a:r>
              <a:rPr lang="zh-CN" altLang="en-US" sz="2400" b="0" i="0" u="none" strike="noStrike" kern="1200" cap="none" spc="0" baseline="0">
                <a:solidFill>
                  <a:schemeClr val="tx1"/>
                </a:solidFill>
                <a:latin typeface="黑体" panose="02010609060101010101" pitchFamily="2" charset="-122"/>
                <a:ea typeface="黑体" panose="02010609060101010101" pitchFamily="2" charset="-122"/>
                <a:cs typeface="Times New Roman" panose="02020603050405020304" charset="0"/>
              </a:rPr>
              <a:t>）表样</a:t>
            </a:r>
            <a:endParaRPr lang="zh-CN" altLang="en-US" sz="2400" b="0" i="0" u="none" strike="noStrike" kern="1200" cap="none" spc="0" baseline="0">
              <a:solidFill>
                <a:schemeClr val="tx1"/>
              </a:solidFill>
              <a:latin typeface="Tahoma" panose="020B0604030504040204" pitchFamily="34" charset="0"/>
              <a:ea typeface="黑体" panose="02010609060101010101" pitchFamily="2" charset="-122"/>
              <a:cs typeface="Times New Roman" panose="02020603050405020304" charset="0"/>
            </a:endParaRPr>
          </a:p>
        </p:txBody>
      </p:sp>
      <p:sp>
        <p:nvSpPr>
          <p:cNvPr id="361" name="圆角矩形"/>
          <p:cNvSpPr/>
          <p:nvPr/>
        </p:nvSpPr>
        <p:spPr>
          <a:xfrm>
            <a:off x="3706592" y="3717032"/>
            <a:ext cx="4857752" cy="857256"/>
          </a:xfrm>
          <a:prstGeom prst="roundRect">
            <a:avLst>
              <a:gd name="adj" fmla="val 16416"/>
            </a:avLst>
          </a:prstGeom>
          <a:solidFill>
            <a:schemeClr val="accent1">
              <a:lumMod val="20000"/>
              <a:lumOff val="80000"/>
            </a:schemeClr>
          </a:solidFill>
          <a:ln w="9525" cap="flat" cmpd="sng">
            <a:solidFill>
              <a:srgbClr val="FFFFFF"/>
            </a:solidFill>
            <a:prstDash val="solid"/>
            <a:round/>
          </a:ln>
        </p:spPr>
        <p:txBody>
          <a:bodyPr vert="horz" wrap="none" lIns="91440" tIns="45720" rIns="91440" bIns="45720" anchor="ctr" anchorCtr="0"/>
          <a:lstStyle/>
          <a:p>
            <a:pPr marL="457200" indent="-457200" algn="l">
              <a:lnSpc>
                <a:spcPct val="120000"/>
              </a:lnSpc>
              <a:spcBef>
                <a:spcPts val="0"/>
              </a:spcBef>
              <a:spcAft>
                <a:spcPts val="0"/>
              </a:spcAft>
              <a:buNone/>
            </a:pPr>
            <a:r>
              <a:rPr lang="zh-CN" altLang="en-US" sz="2400" i="0" u="none" strike="noStrike" kern="1200" cap="none" spc="0" baseline="0" dirty="0">
                <a:solidFill>
                  <a:schemeClr val="bg2"/>
                </a:solidFill>
                <a:latin typeface="黑体" panose="02010609060101010101" pitchFamily="2" charset="-122"/>
                <a:ea typeface="黑体" panose="02010609060101010101" pitchFamily="2" charset="-122"/>
                <a:cs typeface="Times New Roman" panose="02020603050405020304" charset="0"/>
              </a:rPr>
              <a:t>审核关系：</a:t>
            </a:r>
            <a:r>
              <a:rPr lang="en-US" altLang="zh-CN" sz="2400" i="0" u="none" strike="noStrike" kern="1200" cap="none" spc="0" baseline="0" dirty="0">
                <a:solidFill>
                  <a:schemeClr val="bg2"/>
                </a:solidFill>
                <a:latin typeface="黑体" panose="02010609060101010101" pitchFamily="2" charset="-122"/>
                <a:ea typeface="黑体" panose="02010609060101010101" pitchFamily="2" charset="-122"/>
                <a:cs typeface="Times New Roman" panose="02020603050405020304" charset="0"/>
              </a:rPr>
              <a:t>1.</a:t>
            </a:r>
            <a:r>
              <a:rPr lang="zh-CN" altLang="en-US" sz="2400" i="0" u="none" strike="noStrike" kern="1200" cap="none" spc="0" baseline="0" dirty="0">
                <a:solidFill>
                  <a:schemeClr val="bg2"/>
                </a:solidFill>
                <a:latin typeface="黑体" panose="02010609060101010101" pitchFamily="2" charset="-122"/>
                <a:ea typeface="黑体" panose="02010609060101010101" pitchFamily="2" charset="-122"/>
                <a:cs typeface="Times New Roman" panose="02020603050405020304" charset="0"/>
              </a:rPr>
              <a:t>合计</a:t>
            </a:r>
            <a:r>
              <a:rPr lang="en-US" altLang="zh-CN" sz="2400" i="0" u="none" strike="noStrike" kern="1200" cap="none" spc="0" baseline="0" dirty="0">
                <a:solidFill>
                  <a:schemeClr val="bg2"/>
                </a:solidFill>
                <a:latin typeface="黑体" panose="02010609060101010101" pitchFamily="2" charset="-122"/>
                <a:ea typeface="黑体" panose="02010609060101010101" pitchFamily="2" charset="-122"/>
                <a:cs typeface="Times New Roman" panose="02020603050405020304" charset="0"/>
              </a:rPr>
              <a:t>=</a:t>
            </a:r>
            <a:r>
              <a:rPr lang="zh-CN" altLang="en-US" sz="2400" i="0" u="none" strike="noStrike" kern="1200" cap="none" spc="0" baseline="0" dirty="0">
                <a:solidFill>
                  <a:schemeClr val="bg2"/>
                </a:solidFill>
                <a:latin typeface="黑体" panose="02010609060101010101" pitchFamily="2" charset="-122"/>
                <a:ea typeface="黑体" panose="02010609060101010101" pitchFamily="2" charset="-122"/>
                <a:cs typeface="Times New Roman" panose="02020603050405020304" charset="0"/>
              </a:rPr>
              <a:t>北京市</a:t>
            </a:r>
            <a:r>
              <a:rPr lang="en-US" altLang="zh-CN" sz="2400" i="0" u="none" strike="noStrike" kern="1200" cap="none" spc="0" baseline="0" dirty="0">
                <a:solidFill>
                  <a:schemeClr val="bg2"/>
                </a:solidFill>
                <a:latin typeface="黑体" panose="02010609060101010101" pitchFamily="2" charset="-122"/>
                <a:ea typeface="黑体" panose="02010609060101010101" pitchFamily="2" charset="-122"/>
                <a:cs typeface="Times New Roman" panose="02020603050405020304" charset="0"/>
              </a:rPr>
              <a:t>+</a:t>
            </a:r>
            <a:r>
              <a:rPr lang="zh-CN" altLang="en-US" sz="2400" i="0" u="none" strike="noStrike" kern="1200" cap="none" spc="0" baseline="0" dirty="0">
                <a:solidFill>
                  <a:schemeClr val="bg2"/>
                </a:solidFill>
                <a:latin typeface="黑体" panose="02010609060101010101" pitchFamily="2" charset="-122"/>
                <a:ea typeface="黑体" panose="02010609060101010101" pitchFamily="2" charset="-122"/>
                <a:cs typeface="Times New Roman" panose="02020603050405020304" charset="0"/>
              </a:rPr>
              <a:t>外省市</a:t>
            </a:r>
            <a:endParaRPr lang="en-US" altLang="zh-CN" sz="2400" i="0" u="none" strike="noStrike" kern="1200" cap="none" spc="0" baseline="0" dirty="0">
              <a:solidFill>
                <a:schemeClr val="bg2"/>
              </a:solidFill>
              <a:latin typeface="黑体" panose="02010609060101010101" pitchFamily="2" charset="-122"/>
              <a:ea typeface="黑体" panose="02010609060101010101" pitchFamily="2" charset="-122"/>
              <a:cs typeface="Times New Roman" panose="02020603050405020304" charset="0"/>
            </a:endParaRPr>
          </a:p>
          <a:p>
            <a:pPr marL="457200" indent="-457200" algn="l">
              <a:lnSpc>
                <a:spcPct val="120000"/>
              </a:lnSpc>
              <a:spcBef>
                <a:spcPts val="0"/>
              </a:spcBef>
              <a:spcAft>
                <a:spcPts val="0"/>
              </a:spcAft>
              <a:buNone/>
            </a:pPr>
            <a:r>
              <a:rPr lang="en-US" altLang="zh-CN" sz="2400" i="0" u="none" strike="noStrike" kern="1200" cap="none" spc="0" dirty="0" smtClean="0">
                <a:solidFill>
                  <a:schemeClr val="bg2"/>
                </a:solidFill>
                <a:latin typeface="黑体" panose="02010609060101010101" pitchFamily="2" charset="-122"/>
                <a:ea typeface="黑体" panose="02010609060101010101" pitchFamily="2" charset="-122"/>
                <a:cs typeface="Times New Roman" panose="02020603050405020304" charset="0"/>
              </a:rPr>
              <a:t>          </a:t>
            </a:r>
            <a:r>
              <a:rPr lang="en-US" altLang="zh-CN" sz="2400" i="0" u="none" strike="noStrike" kern="1200" cap="none" spc="0" baseline="0" dirty="0" smtClean="0">
                <a:solidFill>
                  <a:schemeClr val="bg2"/>
                </a:solidFill>
                <a:latin typeface="黑体" panose="02010609060101010101" pitchFamily="2" charset="-122"/>
                <a:ea typeface="黑体" panose="02010609060101010101" pitchFamily="2" charset="-122"/>
                <a:cs typeface="Times New Roman" panose="02020603050405020304" charset="0"/>
              </a:rPr>
              <a:t>2</a:t>
            </a:r>
            <a:r>
              <a:rPr lang="en-US" altLang="zh-CN" sz="2400" i="0" u="none" strike="noStrike" kern="1200" cap="none" spc="0" baseline="0" dirty="0">
                <a:solidFill>
                  <a:schemeClr val="bg2"/>
                </a:solidFill>
                <a:latin typeface="黑体" panose="02010609060101010101" pitchFamily="2" charset="-122"/>
                <a:ea typeface="黑体" panose="02010609060101010101" pitchFamily="2" charset="-122"/>
                <a:cs typeface="Times New Roman" panose="02020603050405020304" charset="0"/>
              </a:rPr>
              <a:t>.</a:t>
            </a:r>
            <a:r>
              <a:rPr lang="zh-CN" altLang="en-US" sz="2400" i="0" u="none" strike="noStrike" kern="1200" cap="none" spc="0" baseline="0" dirty="0">
                <a:solidFill>
                  <a:schemeClr val="bg2"/>
                </a:solidFill>
                <a:latin typeface="黑体" panose="02010609060101010101" pitchFamily="2" charset="-122"/>
                <a:ea typeface="黑体" panose="02010609060101010101" pitchFamily="2" charset="-122"/>
                <a:cs typeface="Times New Roman" panose="02020603050405020304" charset="0"/>
              </a:rPr>
              <a:t>北京市</a:t>
            </a:r>
            <a:r>
              <a:rPr lang="en-US" altLang="zh-CN" sz="2400" i="0" u="none" strike="noStrike" kern="1200" cap="none" spc="0" baseline="0" dirty="0">
                <a:solidFill>
                  <a:schemeClr val="bg2"/>
                </a:solidFill>
                <a:latin typeface="黑体" panose="02010609060101010101" pitchFamily="2" charset="-122"/>
                <a:ea typeface="黑体" panose="02010609060101010101" pitchFamily="2" charset="-122"/>
                <a:cs typeface="Times New Roman" panose="02020603050405020304" charset="0"/>
              </a:rPr>
              <a:t>=∑</a:t>
            </a:r>
            <a:r>
              <a:rPr lang="zh-CN" altLang="en-US" sz="2400" i="0" u="none" strike="noStrike" kern="1200" cap="none" spc="0" baseline="0" dirty="0">
                <a:solidFill>
                  <a:schemeClr val="bg2"/>
                </a:solidFill>
                <a:latin typeface="黑体" panose="02010609060101010101" pitchFamily="2" charset="-122"/>
                <a:ea typeface="黑体" panose="02010609060101010101" pitchFamily="2" charset="-122"/>
                <a:cs typeface="Times New Roman" panose="02020603050405020304" charset="0"/>
              </a:rPr>
              <a:t>各区</a:t>
            </a:r>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矩形"/>
          <p:cNvSpPr/>
          <p:nvPr/>
        </p:nvSpPr>
        <p:spPr>
          <a:xfrm>
            <a:off x="571472" y="1142984"/>
            <a:ext cx="8215370" cy="5429288"/>
          </a:xfrm>
          <a:prstGeom prst="rect">
            <a:avLst/>
          </a:prstGeom>
          <a:noFill/>
          <a:ln w="9525" cap="flat" cmpd="sng">
            <a:noFill/>
            <a:prstDash val="solid"/>
            <a:miter/>
          </a:ln>
        </p:spPr>
        <p:txBody>
          <a:bodyPr vert="horz" wrap="square" lIns="91440" tIns="45720" rIns="91440" bIns="45720" anchor="t" anchorCtr="0"/>
          <a:lstStyle/>
          <a:p>
            <a:pPr marL="742950" lvl="1" indent="-285750" algn="just">
              <a:lnSpc>
                <a:spcPct val="120000"/>
              </a:lnSpc>
              <a:spcBef>
                <a:spcPct val="20000"/>
              </a:spcBef>
              <a:spcAft>
                <a:spcPts val="0"/>
              </a:spcAft>
              <a:buClr>
                <a:schemeClr val="accent1">
                  <a:lumMod val="75000"/>
                </a:schemeClr>
              </a:buClr>
              <a:buFont typeface="Wingdings" panose="05000000000000000000" pitchFamily="2" charset="2"/>
              <a:buChar char="ü"/>
            </a:pPr>
            <a:r>
              <a:rPr lang="zh-CN" altLang="en-US" sz="2600" dirty="0" smtClean="0">
                <a:latin typeface="黑体" panose="02010609060101010101" pitchFamily="2" charset="-122"/>
                <a:ea typeface="黑体" panose="02010609060101010101" pitchFamily="2" charset="-122"/>
                <a:cs typeface="Times New Roman" panose="02020603050405020304" charset="0"/>
              </a:rPr>
              <a:t> 对于法人单位，销售网点个数合计应大于等于其批</a:t>
            </a:r>
            <a:r>
              <a:rPr lang="en-US" altLang="zh-CN" sz="2600" dirty="0" err="1" smtClean="0">
                <a:latin typeface="黑体" panose="02010609060101010101" pitchFamily="2" charset="-122"/>
                <a:ea typeface="黑体" panose="02010609060101010101" pitchFamily="2" charset="-122"/>
                <a:cs typeface="Times New Roman" panose="02020603050405020304" charset="0"/>
              </a:rPr>
              <a:t>零业的产业活动单位个数</a:t>
            </a:r>
            <a:r>
              <a:rPr lang="zh-CN" altLang="en-US" sz="2600" dirty="0" smtClean="0">
                <a:latin typeface="黑体" panose="02010609060101010101" pitchFamily="2" charset="-122"/>
                <a:ea typeface="黑体" panose="02010609060101010101" pitchFamily="2" charset="-122"/>
                <a:cs typeface="Times New Roman" panose="02020603050405020304" charset="0"/>
              </a:rPr>
              <a:t>；</a:t>
            </a:r>
          </a:p>
          <a:p>
            <a:pPr marL="742950" lvl="1" indent="-285750" algn="just">
              <a:lnSpc>
                <a:spcPct val="120000"/>
              </a:lnSpc>
              <a:spcBef>
                <a:spcPct val="20000"/>
              </a:spcBef>
              <a:spcAft>
                <a:spcPts val="0"/>
              </a:spcAft>
              <a:buClr>
                <a:schemeClr val="accent1"/>
              </a:buClr>
              <a:buFont typeface="Wingdings" panose="05000000000000000000" pitchFamily="2" charset="2"/>
              <a:buChar char="ü"/>
            </a:pPr>
            <a:r>
              <a:rPr lang="zh-CN" altLang="en-US" sz="2600" dirty="0" smtClean="0">
                <a:latin typeface="黑体" panose="02010609060101010101" pitchFamily="2" charset="-122"/>
                <a:ea typeface="黑体" panose="02010609060101010101" pitchFamily="2" charset="-122"/>
                <a:cs typeface="Times New Roman" panose="02020603050405020304" charset="0"/>
              </a:rPr>
              <a:t> 包括连锁门店或分店、分公司、分支机构、批发或零售商场、超市、购物中心、各种店铺、商店或柜台、商品交易市场等；</a:t>
            </a:r>
            <a:endParaRPr lang="en-US" altLang="zh-CN" sz="2600" b="0" i="0" u="none" strike="noStrike" kern="1200" cap="none" spc="0" baseline="0" dirty="0" smtClean="0">
              <a:solidFill>
                <a:schemeClr val="tx1"/>
              </a:solidFill>
              <a:latin typeface="黑体" panose="02010609060101010101" pitchFamily="2" charset="-122"/>
              <a:ea typeface="黑体" panose="02010609060101010101" pitchFamily="2" charset="-122"/>
              <a:cs typeface="Times New Roman" panose="02020603050405020304" charset="0"/>
            </a:endParaRPr>
          </a:p>
          <a:p>
            <a:pPr marL="742950" lvl="1" indent="-285750" algn="just">
              <a:lnSpc>
                <a:spcPct val="120000"/>
              </a:lnSpc>
              <a:spcBef>
                <a:spcPct val="20000"/>
              </a:spcBef>
              <a:spcAft>
                <a:spcPts val="0"/>
              </a:spcAft>
              <a:buClr>
                <a:schemeClr val="accent1"/>
              </a:buClr>
              <a:buFont typeface="Wingdings" panose="05000000000000000000" pitchFamily="2" charset="2"/>
              <a:buChar char="ü"/>
            </a:pPr>
            <a:r>
              <a:rPr lang="en-US" altLang="zh-CN" sz="2600" b="0" i="0" u="none" strike="noStrike" kern="1200" cap="none" spc="0" baseline="0" dirty="0" smtClean="0">
                <a:solidFill>
                  <a:schemeClr val="tx1"/>
                </a:solidFill>
                <a:latin typeface="黑体" panose="02010609060101010101" pitchFamily="2" charset="-122"/>
                <a:ea typeface="黑体" panose="02010609060101010101" pitchFamily="2" charset="-122"/>
                <a:cs typeface="Times New Roman" panose="02020603050405020304" charset="0"/>
              </a:rPr>
              <a:t> </a:t>
            </a:r>
            <a:r>
              <a:rPr lang="en-US" altLang="zh-CN" sz="2600" b="0" i="0" u="none" strike="noStrike" kern="1200" cap="none" spc="0" baseline="0" dirty="0" err="1" smtClean="0">
                <a:solidFill>
                  <a:schemeClr val="tx1"/>
                </a:solidFill>
                <a:latin typeface="黑体" panose="02010609060101010101" pitchFamily="2" charset="-122"/>
                <a:ea typeface="黑体" panose="02010609060101010101" pitchFamily="2" charset="-122"/>
                <a:cs typeface="Times New Roman" panose="02020603050405020304" charset="0"/>
              </a:rPr>
              <a:t>外省市</a:t>
            </a:r>
            <a:r>
              <a:rPr lang="en-US" altLang="zh-CN" sz="2600" b="0" i="0" u="none" strike="noStrike" kern="1200" cap="none" spc="0" baseline="0" dirty="0" err="1">
                <a:solidFill>
                  <a:schemeClr val="tx1"/>
                </a:solidFill>
                <a:latin typeface="黑体" panose="02010609060101010101" pitchFamily="2" charset="-122"/>
                <a:ea typeface="黑体" panose="02010609060101010101" pitchFamily="2" charset="-122"/>
                <a:cs typeface="Times New Roman" panose="02020603050405020304" charset="0"/>
              </a:rPr>
              <a:t>：指外省市经营单位实现的商品销售额</a:t>
            </a:r>
            <a:r>
              <a:rPr lang="en-US" altLang="zh-CN" sz="2600" b="0" i="0" u="none" strike="noStrike" kern="120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rPr>
              <a:t>/</a:t>
            </a:r>
            <a:r>
              <a:rPr lang="en-US" altLang="zh-CN" sz="2600" b="0" i="0" u="none" strike="noStrike" kern="1200" cap="none" spc="0" baseline="0" dirty="0" err="1" smtClean="0">
                <a:solidFill>
                  <a:schemeClr val="tx1"/>
                </a:solidFill>
                <a:latin typeface="黑体" panose="02010609060101010101" pitchFamily="2" charset="-122"/>
                <a:ea typeface="黑体" panose="02010609060101010101" pitchFamily="2" charset="-122"/>
                <a:cs typeface="Times New Roman" panose="02020603050405020304" charset="0"/>
              </a:rPr>
              <a:t>零售额</a:t>
            </a:r>
            <a:r>
              <a:rPr lang="zh-CN" altLang="en-US" sz="2600" b="0" i="0" u="none" strike="noStrike" kern="1200" cap="none" spc="0" baseline="0" dirty="0" smtClean="0">
                <a:solidFill>
                  <a:schemeClr val="tx1"/>
                </a:solidFill>
                <a:latin typeface="黑体" panose="02010609060101010101" pitchFamily="2" charset="-122"/>
                <a:ea typeface="黑体" panose="02010609060101010101" pitchFamily="2" charset="-122"/>
                <a:cs typeface="Times New Roman" panose="02020603050405020304" charset="0"/>
              </a:rPr>
              <a:t>；</a:t>
            </a:r>
            <a:endParaRPr lang="en-US" altLang="zh-CN" sz="2600" b="0" i="0" u="none" strike="noStrike" kern="120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endParaRPr>
          </a:p>
          <a:p>
            <a:pPr marL="742950" lvl="1" indent="-285750" algn="just">
              <a:lnSpc>
                <a:spcPct val="120000"/>
              </a:lnSpc>
              <a:spcBef>
                <a:spcPct val="20000"/>
              </a:spcBef>
              <a:spcAft>
                <a:spcPts val="0"/>
              </a:spcAft>
              <a:buClr>
                <a:schemeClr val="accent1"/>
              </a:buClr>
              <a:buFont typeface="Wingdings" panose="05000000000000000000" pitchFamily="2" charset="2"/>
              <a:buChar char="ü"/>
            </a:pPr>
            <a:r>
              <a:rPr lang="en-US" altLang="zh-CN" sz="2600" b="0" i="0" u="none" strike="noStrike" kern="1200" cap="none" spc="0" baseline="0" dirty="0" smtClean="0">
                <a:solidFill>
                  <a:schemeClr val="tx1"/>
                </a:solidFill>
                <a:latin typeface="黑体" panose="02010609060101010101" pitchFamily="2" charset="-122"/>
                <a:ea typeface="黑体" panose="02010609060101010101" pitchFamily="2" charset="-122"/>
                <a:cs typeface="Times New Roman" panose="02020603050405020304" charset="0"/>
              </a:rPr>
              <a:t> </a:t>
            </a:r>
            <a:r>
              <a:rPr lang="en-US" altLang="zh-CN" sz="2600" b="0" i="0" u="none" strike="noStrike" kern="1200" cap="none" spc="0" baseline="0" dirty="0" err="1" smtClean="0">
                <a:solidFill>
                  <a:schemeClr val="tx1"/>
                </a:solidFill>
                <a:latin typeface="黑体" panose="02010609060101010101" pitchFamily="2" charset="-122"/>
                <a:ea typeface="黑体" panose="02010609060101010101" pitchFamily="2" charset="-122"/>
                <a:cs typeface="Times New Roman" panose="02020603050405020304" charset="0"/>
              </a:rPr>
              <a:t>对于多产业法人</a:t>
            </a:r>
            <a:r>
              <a:rPr lang="en-US" altLang="zh-CN" sz="2600" b="0" i="0" u="none" strike="noStrike" kern="1200" cap="none" spc="0" baseline="0" dirty="0" err="1">
                <a:solidFill>
                  <a:schemeClr val="tx1"/>
                </a:solidFill>
                <a:latin typeface="黑体" panose="02010609060101010101" pitchFamily="2" charset="-122"/>
                <a:ea typeface="黑体" panose="02010609060101010101" pitchFamily="2" charset="-122"/>
                <a:cs typeface="Times New Roman" panose="02020603050405020304" charset="0"/>
              </a:rPr>
              <a:t>，应按照网点所在地区做好经营数据的分劈工作，不能简单放在某一两个地区，造成数据失真</a:t>
            </a:r>
            <a:r>
              <a:rPr lang="en-US" altLang="zh-CN" sz="2600" b="0" i="0" u="none" strike="noStrike" kern="120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rPr>
              <a:t>。</a:t>
            </a:r>
            <a:endParaRPr lang="zh-CN" altLang="en-US" sz="2600" b="0" i="0" u="none" strike="noStrike" kern="0" cap="none" spc="0" baseline="0" dirty="0">
              <a:solidFill>
                <a:schemeClr val="tx1"/>
              </a:solidFill>
              <a:latin typeface="Times New Roman" panose="02020603050405020304" charset="0"/>
              <a:ea typeface="宋体" panose="02010600030101010101" pitchFamily="2" charset="-122"/>
              <a:cs typeface="Times New Roman" panose="02020603050405020304" charset="0"/>
            </a:endParaRPr>
          </a:p>
        </p:txBody>
      </p:sp>
      <p:sp>
        <p:nvSpPr>
          <p:cNvPr id="4" name="矩形"/>
          <p:cNvSpPr/>
          <p:nvPr/>
        </p:nvSpPr>
        <p:spPr>
          <a:xfrm>
            <a:off x="3214678" y="214290"/>
            <a:ext cx="2492990" cy="646331"/>
          </a:xfrm>
          <a:prstGeom prst="rect">
            <a:avLst/>
          </a:prstGeom>
          <a:noFill/>
          <a:ln w="9525" cap="flat" cmpd="sng">
            <a:noFill/>
            <a:prstDash val="solid"/>
            <a:miter/>
          </a:ln>
        </p:spPr>
        <p:txBody>
          <a:bodyPr vert="horz" wrap="none" lIns="91440" tIns="45720" rIns="91440" bIns="45720" anchor="t" anchorCtr="0">
            <a:spAutoFit/>
          </a:bodyPr>
          <a:lstStyle/>
          <a:p>
            <a:pPr>
              <a:spcBef>
                <a:spcPts val="0"/>
              </a:spcBef>
              <a:spcAft>
                <a:spcPts val="0"/>
              </a:spcAft>
            </a:pPr>
            <a:r>
              <a:rPr lang="en-US" altLang="zh-CN" sz="3600">
                <a:latin typeface="隶书" panose="02010509060101010101" pitchFamily="49" charset="-122"/>
                <a:ea typeface="隶书" panose="02010509060101010101" pitchFamily="49" charset="-122"/>
                <a:cs typeface="Times New Roman" panose="02020603050405020304" charset="0"/>
              </a:rPr>
              <a:t>2.</a:t>
            </a:r>
            <a:r>
              <a:rPr lang="zh-CN" altLang="en-US" sz="3600">
                <a:latin typeface="隶书" panose="02010509060101010101" pitchFamily="49" charset="-122"/>
                <a:ea typeface="隶书" panose="02010509060101010101" pitchFamily="49" charset="-122"/>
                <a:cs typeface="Times New Roman" panose="02020603050405020304" charset="0"/>
              </a:rPr>
              <a:t>注意事项</a:t>
            </a:r>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p:cNvGrpSpPr/>
          <p:nvPr/>
        </p:nvGrpSpPr>
        <p:grpSpPr>
          <a:xfrm>
            <a:off x="1571604" y="2000240"/>
            <a:ext cx="6572296" cy="564664"/>
            <a:chOff x="2006600" y="2727324"/>
            <a:chExt cx="6208738" cy="2487626"/>
          </a:xfrm>
        </p:grpSpPr>
        <p:sp>
          <p:nvSpPr>
            <p:cNvPr id="387" name="圆角矩形"/>
            <p:cNvSpPr/>
            <p:nvPr/>
          </p:nvSpPr>
          <p:spPr>
            <a:xfrm>
              <a:off x="2006600" y="2727324"/>
              <a:ext cx="6208738" cy="2487626"/>
            </a:xfrm>
            <a:prstGeom prst="roundRect">
              <a:avLst>
                <a:gd name="adj" fmla="val 16666"/>
              </a:avLst>
            </a:prstGeom>
            <a:solidFill>
              <a:srgbClr val="CCFFFF"/>
            </a:solidFill>
            <a:ln w="41275" cap="flat" cmpd="sng">
              <a:noFill/>
              <a:prstDash val="solid"/>
              <a:round/>
            </a:ln>
            <a:effectLst>
              <a:outerShdw dist="107762" dir="2700000" algn="ctr" rotWithShape="0">
                <a:srgbClr val="000000">
                  <a:alpha val="49803"/>
                </a:srgbClr>
              </a:outerShdw>
            </a:effectLst>
          </p:spPr>
        </p:sp>
        <p:sp>
          <p:nvSpPr>
            <p:cNvPr id="388" name="矩形"/>
            <p:cNvSpPr/>
            <p:nvPr/>
          </p:nvSpPr>
          <p:spPr>
            <a:xfrm>
              <a:off x="2411617" y="2794018"/>
              <a:ext cx="5601262" cy="982385"/>
            </a:xfrm>
            <a:prstGeom prst="rect">
              <a:avLst/>
            </a:prstGeom>
            <a:noFill/>
            <a:ln w="41275" cap="flat" cmpd="sng">
              <a:noFill/>
              <a:prstDash val="solid"/>
              <a:miter/>
            </a:ln>
          </p:spPr>
          <p:txBody>
            <a:bodyPr vert="horz" wrap="square" lIns="91440" tIns="45720" rIns="91440" bIns="45720" anchor="t" anchorCtr="0">
              <a:spAutoFit/>
            </a:bodyPr>
            <a:lstStyle/>
            <a:p>
              <a:pPr marL="0" indent="0" algn="ctr">
                <a:lnSpc>
                  <a:spcPct val="110000"/>
                </a:lnSpc>
                <a:spcBef>
                  <a:spcPts val="0"/>
                </a:spcBef>
                <a:spcAft>
                  <a:spcPts val="0"/>
                </a:spcAft>
                <a:buNone/>
              </a:pPr>
              <a:r>
                <a:rPr lang="en-US" altLang="zh-CN" sz="2800" dirty="0">
                  <a:solidFill>
                    <a:schemeClr val="bg2"/>
                  </a:solidFill>
                  <a:latin typeface="黑体" panose="02010609060101010101" pitchFamily="2" charset="-122"/>
                  <a:ea typeface="黑体" panose="02010609060101010101" pitchFamily="2" charset="-122"/>
                  <a:cs typeface="Times New Roman" panose="02020603050405020304" charset="0"/>
                </a:rPr>
                <a:t>E204-1</a:t>
              </a:r>
              <a:r>
                <a:rPr lang="zh-CN" altLang="en-US" sz="2800" b="0" i="0" u="none" strike="noStrike" kern="1200" cap="none" spc="0" baseline="0" dirty="0" smtClean="0">
                  <a:solidFill>
                    <a:schemeClr val="bg2"/>
                  </a:solidFill>
                  <a:latin typeface="黑体" panose="02010609060101010101" pitchFamily="2" charset="-122"/>
                  <a:ea typeface="黑体" panose="02010609060101010101" pitchFamily="2" charset="-122"/>
                  <a:cs typeface="Times New Roman" panose="02020603050405020304" charset="0"/>
                </a:rPr>
                <a:t>商品</a:t>
              </a:r>
              <a:r>
                <a:rPr lang="zh-CN" altLang="en-US" sz="2800" b="0" i="0" u="none" strike="noStrike" kern="1200" cap="none" spc="0" baseline="0" dirty="0">
                  <a:solidFill>
                    <a:schemeClr val="bg2"/>
                  </a:solidFill>
                  <a:latin typeface="黑体" panose="02010609060101010101" pitchFamily="2" charset="-122"/>
                  <a:ea typeface="黑体" panose="02010609060101010101" pitchFamily="2" charset="-122"/>
                  <a:cs typeface="Times New Roman" panose="02020603050405020304" charset="0"/>
                </a:rPr>
                <a:t>销售和</a:t>
              </a:r>
              <a:r>
                <a:rPr lang="zh-CN" altLang="en-US" sz="2800" b="0" i="0" u="none" strike="noStrike" kern="1200" cap="none" spc="0" baseline="0" dirty="0" smtClean="0">
                  <a:solidFill>
                    <a:schemeClr val="bg2"/>
                  </a:solidFill>
                  <a:latin typeface="黑体" panose="02010609060101010101" pitchFamily="2" charset="-122"/>
                  <a:ea typeface="黑体" panose="02010609060101010101" pitchFamily="2" charset="-122"/>
                  <a:cs typeface="Times New Roman" panose="02020603050405020304" charset="0"/>
                </a:rPr>
                <a:t>库存</a:t>
              </a:r>
              <a:endParaRPr lang="en-US" altLang="zh-CN" sz="2800" b="0" i="0" u="none" strike="noStrike" kern="1200" cap="none" spc="0" baseline="0" dirty="0" smtClean="0">
                <a:solidFill>
                  <a:schemeClr val="bg2"/>
                </a:solidFill>
                <a:latin typeface="黑体" panose="02010609060101010101" pitchFamily="2" charset="-122"/>
                <a:ea typeface="黑体" panose="02010609060101010101" pitchFamily="2" charset="-122"/>
                <a:cs typeface="Times New Roman" panose="02020603050405020304" charset="0"/>
              </a:endParaRPr>
            </a:p>
            <a:p>
              <a:pPr marL="0" indent="0" algn="ctr">
                <a:lnSpc>
                  <a:spcPct val="110000"/>
                </a:lnSpc>
                <a:spcBef>
                  <a:spcPts val="0"/>
                </a:spcBef>
                <a:spcAft>
                  <a:spcPts val="0"/>
                </a:spcAft>
                <a:buNone/>
              </a:pPr>
              <a:endParaRPr lang="zh-CN" altLang="en-US" sz="2800" b="0" i="0" u="none" strike="noStrike" kern="1200" cap="none" spc="0" baseline="0" dirty="0">
                <a:latin typeface="黑体" panose="02010609060101010101" pitchFamily="2" charset="-122"/>
                <a:ea typeface="黑体" panose="02010609060101010101" pitchFamily="2" charset="-122"/>
                <a:cs typeface="Times New Roman" panose="02020603050405020304" charset="0"/>
              </a:endParaRPr>
            </a:p>
          </p:txBody>
        </p:sp>
      </p:grpSp>
      <p:sp>
        <p:nvSpPr>
          <p:cNvPr id="390" name="椭圆"/>
          <p:cNvSpPr/>
          <p:nvPr/>
        </p:nvSpPr>
        <p:spPr>
          <a:xfrm>
            <a:off x="979467" y="1589079"/>
            <a:ext cx="792161" cy="719137"/>
          </a:xfrm>
          <a:prstGeom prst="ellipse">
            <a:avLst/>
          </a:prstGeom>
          <a:solidFill>
            <a:srgbClr val="FFCC99"/>
          </a:solidFill>
          <a:ln w="57150" cap="flat" cmpd="sng">
            <a:solidFill>
              <a:srgbClr val="FFFFFF"/>
            </a:solidFill>
            <a:prstDash val="solid"/>
            <a:round/>
          </a:ln>
        </p:spPr>
        <p:txBody>
          <a:bodyPr vert="horz" wrap="none" lIns="91440" tIns="45720" rIns="91440" bIns="45720" anchor="ctr" anchorCtr="0"/>
          <a:lstStyle/>
          <a:p>
            <a:pPr marL="0" indent="0" algn="ctr" latinLnBrk="1" hangingPunct="1">
              <a:lnSpc>
                <a:spcPct val="100000"/>
              </a:lnSpc>
              <a:spcBef>
                <a:spcPts val="0"/>
              </a:spcBef>
              <a:spcAft>
                <a:spcPts val="0"/>
              </a:spcAft>
              <a:buNone/>
            </a:pPr>
            <a:r>
              <a:rPr lang="en-US" altLang="zh-CN" sz="2800" b="0" i="0" u="none" strike="noStrike" kern="1200" cap="none" spc="0" baseline="0">
                <a:solidFill>
                  <a:schemeClr val="tx1"/>
                </a:solidFill>
                <a:latin typeface="Gulim" panose="020B0600000101010101" pitchFamily="34" charset="-127"/>
                <a:ea typeface="Gulim" panose="020B0600000101010101" pitchFamily="34" charset="-127"/>
                <a:cs typeface="Times New Roman" panose="02020603050405020304" charset="0"/>
              </a:rPr>
              <a:t>4</a:t>
            </a:r>
            <a:endParaRPr lang="zh-CN" altLang="en-US" sz="2800" b="0" i="0" u="none" strike="noStrike" kern="1200" cap="none" spc="0" baseline="0">
              <a:solidFill>
                <a:schemeClr val="tx1"/>
              </a:solidFill>
              <a:latin typeface="Gulim" panose="020B0600000101010101" pitchFamily="34" charset="-127"/>
              <a:ea typeface="Gulim" panose="020B0600000101010101" pitchFamily="34" charset="-127"/>
              <a:cs typeface="Times New Roman" panose="02020603050405020304" charset="0"/>
            </a:endParaRPr>
          </a:p>
        </p:txBody>
      </p:sp>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p:cNvSpPr/>
          <p:nvPr/>
        </p:nvSpPr>
        <p:spPr>
          <a:xfrm>
            <a:off x="3071802" y="214290"/>
            <a:ext cx="2492990" cy="646331"/>
          </a:xfrm>
          <a:prstGeom prst="rect">
            <a:avLst/>
          </a:prstGeom>
          <a:noFill/>
          <a:ln w="9525" cap="flat" cmpd="sng">
            <a:noFill/>
            <a:prstDash val="solid"/>
            <a:miter/>
          </a:ln>
        </p:spPr>
        <p:txBody>
          <a:bodyPr vert="horz" wrap="none" lIns="91440" tIns="45720" rIns="91440" bIns="45720" anchor="t" anchorCtr="0">
            <a:spAutoFit/>
          </a:bodyPr>
          <a:lstStyle/>
          <a:p>
            <a:pPr marL="0" indent="0">
              <a:lnSpc>
                <a:spcPct val="100000"/>
              </a:lnSpc>
              <a:spcBef>
                <a:spcPts val="0"/>
              </a:spcBef>
              <a:spcAft>
                <a:spcPts val="0"/>
              </a:spcAft>
              <a:buNone/>
            </a:pPr>
            <a:r>
              <a:rPr lang="en-US" altLang="zh-CN" sz="3600" smtClean="0">
                <a:latin typeface="隶书" panose="02010509060101010101" pitchFamily="49" charset="-122"/>
                <a:ea typeface="隶书" panose="02010509060101010101" pitchFamily="49" charset="-122"/>
                <a:cs typeface="Times New Roman" panose="02020603050405020304" charset="0"/>
              </a:rPr>
              <a:t>1.</a:t>
            </a:r>
            <a:r>
              <a:rPr lang="zh-CN" altLang="en-US" sz="3600" smtClean="0">
                <a:latin typeface="隶书" panose="02010509060101010101" pitchFamily="49" charset="-122"/>
                <a:ea typeface="隶书" panose="02010509060101010101" pitchFamily="49" charset="-122"/>
                <a:cs typeface="Times New Roman" panose="02020603050405020304" charset="0"/>
              </a:rPr>
              <a:t>重点指标</a:t>
            </a:r>
            <a:endParaRPr lang="zh-CN" altLang="en-US" sz="3600">
              <a:latin typeface="隶书" panose="02010509060101010101" pitchFamily="49" charset="-122"/>
              <a:ea typeface="隶书" panose="02010509060101010101" pitchFamily="49" charset="-122"/>
              <a:cs typeface="Times New Roman" panose="02020603050405020304" charset="0"/>
            </a:endParaRPr>
          </a:p>
        </p:txBody>
      </p:sp>
      <p:sp>
        <p:nvSpPr>
          <p:cNvPr id="7" name="Rectangle 2"/>
          <p:cNvSpPr>
            <a:spLocks noChangeArrowheads="1"/>
          </p:cNvSpPr>
          <p:nvPr/>
        </p:nvSpPr>
        <p:spPr bwMode="auto">
          <a:xfrm>
            <a:off x="1000100" y="1428736"/>
            <a:ext cx="7800932" cy="2123658"/>
          </a:xfrm>
          <a:prstGeom prst="rect">
            <a:avLst/>
          </a:prstGeom>
          <a:noFill/>
          <a:ln w="9525">
            <a:noFill/>
            <a:miter lim="800000"/>
          </a:ln>
          <a:effectLst/>
        </p:spPr>
        <p:txBody>
          <a:bodyPr vert="horz" wrap="square" lIns="91440" tIns="45720" rIns="91440" bIns="45720" numCol="1" anchor="ctr" anchorCtr="0" compatLnSpc="1">
            <a:spAutoFit/>
          </a:bodyPr>
          <a:lstStyle/>
          <a:p>
            <a:pPr marL="342900" lvl="0" indent="-342900" eaLnBrk="0" hangingPunct="0">
              <a:lnSpc>
                <a:spcPct val="150000"/>
              </a:lnSpc>
              <a:spcBef>
                <a:spcPct val="20000"/>
              </a:spcBef>
              <a:spcAft>
                <a:spcPts val="0"/>
              </a:spcAft>
            </a:pPr>
            <a:r>
              <a:rPr lang="en-US" altLang="zh-CN" sz="3200" b="1" dirty="0" smtClean="0">
                <a:solidFill>
                  <a:schemeClr val="tx2"/>
                </a:solidFill>
                <a:latin typeface="黑体" panose="02010609060101010101" pitchFamily="2" charset="-122"/>
                <a:ea typeface="黑体" panose="02010609060101010101" pitchFamily="2" charset="-122"/>
                <a:cs typeface="Times New Roman" panose="02020603050405020304" charset="0"/>
              </a:rPr>
              <a:t>BJ08.</a:t>
            </a:r>
            <a:r>
              <a:rPr lang="zh-CN" altLang="en-US" sz="3200" b="1" dirty="0" smtClean="0">
                <a:solidFill>
                  <a:schemeClr val="tx2"/>
                </a:solidFill>
                <a:latin typeface="黑体" panose="02010609060101010101" pitchFamily="2" charset="-122"/>
                <a:ea typeface="黑体" panose="02010609060101010101" pitchFamily="2" charset="-122"/>
                <a:cs typeface="Times New Roman" panose="02020603050405020304" charset="0"/>
              </a:rPr>
              <a:t>通过移动端实现的零售额</a:t>
            </a:r>
            <a:r>
              <a:rPr lang="en-US" altLang="zh-CN" sz="3200" b="1" dirty="0" smtClean="0">
                <a:solidFill>
                  <a:schemeClr val="tx2"/>
                </a:solidFill>
                <a:latin typeface="黑体" panose="02010609060101010101" pitchFamily="2" charset="-122"/>
                <a:ea typeface="黑体" panose="02010609060101010101" pitchFamily="2" charset="-122"/>
                <a:cs typeface="Times New Roman" panose="02020603050405020304" charset="0"/>
              </a:rPr>
              <a:t> </a:t>
            </a:r>
          </a:p>
          <a:p>
            <a:pPr lvl="0" indent="268605">
              <a:lnSpc>
                <a:spcPct val="150000"/>
              </a:lnSpc>
            </a:pPr>
            <a:r>
              <a:rPr lang="zh-CN" altLang="en-US" sz="2800" dirty="0" smtClean="0">
                <a:latin typeface="黑体" panose="02010609060101010101" pitchFamily="2" charset="-122"/>
                <a:ea typeface="黑体" panose="02010609060101010101" pitchFamily="2" charset="-122"/>
              </a:rPr>
              <a:t>  指个人和社会集团通过移动设备（如手机、平板电脑等）支付的商品金额</a:t>
            </a:r>
            <a:r>
              <a:rPr kumimoji="0" lang="zh-CN" altLang="en-US" sz="280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cs typeface="Times New Roman" panose="02020603050405020304" charset="0"/>
              </a:rPr>
              <a:t>。  </a:t>
            </a:r>
            <a:endParaRPr kumimoji="0" lang="en-US" altLang="zh-CN" sz="280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cs typeface="Times New Roman" panose="02020603050405020304" charset="0"/>
            </a:endParaRPr>
          </a:p>
        </p:txBody>
      </p:sp>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文本框"/>
          <p:cNvSpPr>
            <a:spLocks noGrp="1"/>
          </p:cNvSpPr>
          <p:nvPr>
            <p:ph type="body" idx="4294967295"/>
          </p:nvPr>
        </p:nvSpPr>
        <p:spPr>
          <a:xfrm>
            <a:off x="717550" y="1012825"/>
            <a:ext cx="8426450" cy="3928343"/>
          </a:xfrm>
          <a:prstGeom prst="rect">
            <a:avLst/>
          </a:prstGeom>
          <a:noFill/>
          <a:ln w="9525" cap="flat" cmpd="sng">
            <a:noFill/>
            <a:prstDash val="solid"/>
            <a:miter/>
          </a:ln>
        </p:spPr>
        <p:txBody>
          <a:bodyPr vert="horz" wrap="square" lIns="91440" tIns="45720" rIns="91440" bIns="45720" anchor="t" anchorCtr="0"/>
          <a:lstStyle/>
          <a:p>
            <a:pPr marL="342900" indent="-342900" algn="l">
              <a:lnSpc>
                <a:spcPct val="100000"/>
              </a:lnSpc>
              <a:spcBef>
                <a:spcPct val="20000"/>
              </a:spcBef>
              <a:spcAft>
                <a:spcPts val="0"/>
              </a:spcAft>
              <a:buNone/>
            </a:pPr>
            <a:endParaRPr lang="en-US" altLang="zh-CN" sz="2400" b="1" i="0" u="none" strike="noStrike" kern="0" cap="none" spc="0" baseline="0" dirty="0">
              <a:solidFill>
                <a:schemeClr val="tx1"/>
              </a:solidFill>
              <a:latin typeface="Times New Roman" panose="02020603050405020304" charset="0"/>
              <a:ea typeface="宋体" panose="02010600030101010101" pitchFamily="2" charset="-122"/>
              <a:cs typeface="Times New Roman" panose="02020603050405020304" charset="0"/>
            </a:endParaRPr>
          </a:p>
          <a:p>
            <a:pPr marL="342900" indent="342900" algn="l">
              <a:lnSpc>
                <a:spcPct val="100000"/>
              </a:lnSpc>
              <a:spcBef>
                <a:spcPts val="0"/>
              </a:spcBef>
              <a:spcAft>
                <a:spcPts val="0"/>
              </a:spcAft>
              <a:buNone/>
            </a:pPr>
            <a:endParaRPr lang="zh-CN" altLang="en-US" sz="2000" b="0" i="0" u="none" strike="noStrike" kern="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endParaRPr>
          </a:p>
        </p:txBody>
      </p:sp>
      <p:sp>
        <p:nvSpPr>
          <p:cNvPr id="297" name="矩形"/>
          <p:cNvSpPr/>
          <p:nvPr/>
        </p:nvSpPr>
        <p:spPr>
          <a:xfrm>
            <a:off x="1027113" y="1047178"/>
            <a:ext cx="8116887" cy="2911566"/>
          </a:xfrm>
          <a:prstGeom prst="rect">
            <a:avLst/>
          </a:prstGeom>
          <a:noFill/>
          <a:ln w="9525" cap="flat" cmpd="sng">
            <a:noFill/>
            <a:prstDash val="solid"/>
            <a:miter/>
          </a:ln>
        </p:spPr>
        <p:txBody>
          <a:bodyPr vert="horz" wrap="square" lIns="91440" tIns="45720" rIns="91440" bIns="45720" anchor="t" anchorCtr="0">
            <a:spAutoFit/>
          </a:bodyPr>
          <a:lstStyle/>
          <a:p>
            <a:pPr marL="342900" indent="-342900" algn="l" eaLnBrk="0" hangingPunct="0">
              <a:lnSpc>
                <a:spcPct val="120000"/>
              </a:lnSpc>
              <a:spcBef>
                <a:spcPct val="20000"/>
              </a:spcBef>
              <a:spcAft>
                <a:spcPts val="0"/>
              </a:spcAft>
              <a:buNone/>
            </a:pPr>
            <a:r>
              <a:rPr lang="en-US" altLang="zh-CN" sz="3200" b="1" i="0" u="none" strike="noStrike" kern="1200" cap="none" spc="0" baseline="0" dirty="0" smtClean="0">
                <a:solidFill>
                  <a:schemeClr val="tx2"/>
                </a:solidFill>
                <a:latin typeface="黑体" panose="02010609060101010101" pitchFamily="2" charset="-122"/>
                <a:ea typeface="黑体" panose="02010609060101010101" pitchFamily="2" charset="-122"/>
                <a:cs typeface="Times New Roman" panose="02020603050405020304" charset="0"/>
              </a:rPr>
              <a:t>BJ06.</a:t>
            </a:r>
            <a:r>
              <a:rPr lang="zh-CN" altLang="en-US" sz="3200" b="1" i="0" u="none" strike="noStrike" kern="1200" cap="none" spc="0" baseline="0" dirty="0" smtClean="0">
                <a:solidFill>
                  <a:schemeClr val="tx2"/>
                </a:solidFill>
                <a:latin typeface="黑体" panose="02010609060101010101" pitchFamily="2" charset="-122"/>
                <a:ea typeface="黑体" panose="02010609060101010101" pitchFamily="2" charset="-122"/>
                <a:cs typeface="Times New Roman" panose="02020603050405020304" charset="0"/>
              </a:rPr>
              <a:t>对</a:t>
            </a:r>
            <a:r>
              <a:rPr lang="zh-CN" altLang="en-US" sz="3200" b="1" i="0" u="none" strike="noStrike" kern="1200" cap="none" spc="0" baseline="0" dirty="0">
                <a:solidFill>
                  <a:schemeClr val="tx2"/>
                </a:solidFill>
                <a:latin typeface="黑体" panose="02010609060101010101" pitchFamily="2" charset="-122"/>
                <a:ea typeface="黑体" panose="02010609060101010101" pitchFamily="2" charset="-122"/>
                <a:cs typeface="Times New Roman" panose="02020603050405020304" charset="0"/>
              </a:rPr>
              <a:t>社会集团的零售额</a:t>
            </a:r>
            <a:endParaRPr lang="en-US" altLang="zh-CN" sz="3200" b="1" i="0" u="none" strike="noStrike" kern="1200" cap="none" spc="0" baseline="0" dirty="0">
              <a:solidFill>
                <a:schemeClr val="tx2"/>
              </a:solidFill>
              <a:latin typeface="黑体" panose="02010609060101010101" pitchFamily="2" charset="-122"/>
              <a:ea typeface="黑体" panose="02010609060101010101" pitchFamily="2" charset="-122"/>
              <a:cs typeface="Times New Roman" panose="02020603050405020304" charset="0"/>
            </a:endParaRPr>
          </a:p>
          <a:p>
            <a:pPr marL="342900" indent="-342900" algn="l" eaLnBrk="0" hangingPunct="0">
              <a:lnSpc>
                <a:spcPct val="120000"/>
              </a:lnSpc>
              <a:spcBef>
                <a:spcPct val="20000"/>
              </a:spcBef>
              <a:spcAft>
                <a:spcPts val="0"/>
              </a:spcAft>
              <a:buNone/>
            </a:pPr>
            <a:r>
              <a:rPr lang="en-US" altLang="zh-CN" sz="2400" b="0" i="0" u="none" strike="noStrike" kern="120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rPr>
              <a:t>     </a:t>
            </a:r>
            <a:r>
              <a:rPr lang="en-US" altLang="zh-CN" sz="2800" b="0" i="0" u="none" strike="noStrike" kern="1200" cap="none" spc="0" baseline="0" dirty="0" err="1">
                <a:solidFill>
                  <a:schemeClr val="tx1"/>
                </a:solidFill>
                <a:latin typeface="黑体" panose="02010609060101010101" pitchFamily="2" charset="-122"/>
                <a:ea typeface="黑体" panose="02010609060101010101" pitchFamily="2" charset="-122"/>
                <a:cs typeface="Times New Roman" panose="02020603050405020304" charset="0"/>
              </a:rPr>
              <a:t>指售给社会集团用于公共消费的商品金额</a:t>
            </a:r>
            <a:r>
              <a:rPr lang="en-US" altLang="zh-CN" sz="2800" b="0" i="0" u="none" strike="noStrike" kern="120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rPr>
              <a:t>。</a:t>
            </a:r>
          </a:p>
          <a:p>
            <a:pPr marL="342900" indent="342900" algn="l" eaLnBrk="0" hangingPunct="0">
              <a:lnSpc>
                <a:spcPct val="100000"/>
              </a:lnSpc>
              <a:spcBef>
                <a:spcPct val="20000"/>
              </a:spcBef>
              <a:spcAft>
                <a:spcPts val="0"/>
              </a:spcAft>
              <a:buNone/>
            </a:pPr>
            <a:endParaRPr lang="en-US" altLang="zh-CN" sz="2000" b="0" i="0" u="none" strike="noStrike" kern="120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endParaRPr>
          </a:p>
          <a:p>
            <a:pPr marL="342900" indent="342900" algn="l" eaLnBrk="0" hangingPunct="0">
              <a:lnSpc>
                <a:spcPct val="100000"/>
              </a:lnSpc>
              <a:spcBef>
                <a:spcPct val="20000"/>
              </a:spcBef>
              <a:spcAft>
                <a:spcPts val="0"/>
              </a:spcAft>
              <a:buNone/>
            </a:pPr>
            <a:endParaRPr lang="en-US" altLang="zh-CN" sz="2000" b="0" i="0" u="none" strike="noStrike" kern="120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endParaRPr>
          </a:p>
          <a:p>
            <a:pPr marL="342265" indent="342265" algn="l" eaLnBrk="0" hangingPunct="0">
              <a:lnSpc>
                <a:spcPct val="110000"/>
              </a:lnSpc>
              <a:spcBef>
                <a:spcPct val="20000"/>
              </a:spcBef>
              <a:spcAft>
                <a:spcPts val="0"/>
              </a:spcAft>
              <a:buNone/>
            </a:pPr>
            <a:r>
              <a:rPr lang="zh-CN" altLang="en-US" sz="2400" b="0" i="0" u="none" strike="noStrike" kern="1200" cap="none" spc="0" baseline="0" dirty="0" smtClean="0">
                <a:solidFill>
                  <a:schemeClr val="tx1"/>
                </a:solidFill>
                <a:latin typeface="Tahoma" panose="020B0604030504040204" pitchFamily="34" charset="0"/>
                <a:ea typeface="黑体" panose="02010609060101010101" pitchFamily="2" charset="-122"/>
                <a:cs typeface="Times New Roman" panose="02020603050405020304" charset="0"/>
              </a:rPr>
              <a:t>包括售</a:t>
            </a:r>
            <a:r>
              <a:rPr lang="zh-CN" altLang="en-US" sz="24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予行政事业单位、社会团体、军队和武警等机构的商品，以及以零售方式售给各类企业的商品</a:t>
            </a:r>
            <a:r>
              <a:rPr lang="zh-CN" altLang="en-US" sz="2400" b="0" i="0" u="none" strike="noStrike" kern="1200" cap="none" spc="0" baseline="0" dirty="0" smtClean="0">
                <a:solidFill>
                  <a:schemeClr val="tx1"/>
                </a:solidFill>
                <a:latin typeface="Tahoma" panose="020B0604030504040204" pitchFamily="34" charset="0"/>
                <a:ea typeface="黑体" panose="02010609060101010101" pitchFamily="2" charset="-122"/>
                <a:cs typeface="Times New Roman" panose="02020603050405020304" charset="0"/>
              </a:rPr>
              <a:t>。</a:t>
            </a:r>
            <a:endParaRPr lang="zh-CN" altLang="en-US" sz="2400" b="0" i="0" u="none" strike="noStrike" kern="120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endParaRPr>
          </a:p>
        </p:txBody>
      </p:sp>
      <p:sp>
        <p:nvSpPr>
          <p:cNvPr id="298" name="圆角矩形"/>
          <p:cNvSpPr/>
          <p:nvPr/>
        </p:nvSpPr>
        <p:spPr>
          <a:xfrm>
            <a:off x="1096962" y="2285993"/>
            <a:ext cx="1117583" cy="695332"/>
          </a:xfrm>
          <a:prstGeom prst="roundRect">
            <a:avLst>
              <a:gd name="adj" fmla="val 0"/>
            </a:avLst>
          </a:prstGeom>
          <a:noFill/>
          <a:ln w="38100" cap="flat" cmpd="sng">
            <a:noFill/>
            <a:prstDash val="solid"/>
            <a:round/>
          </a:ln>
        </p:spPr>
        <p:txBody>
          <a:bodyPr vert="horz" wrap="none" lIns="91440" tIns="45720" rIns="91440" bIns="45720" anchor="ctr" anchorCtr="0"/>
          <a:lstStyle/>
          <a:p>
            <a:pPr marL="0" indent="0" algn="ctr" fontAlgn="auto">
              <a:lnSpc>
                <a:spcPct val="100000"/>
              </a:lnSpc>
              <a:spcBef>
                <a:spcPts val="0"/>
              </a:spcBef>
              <a:spcAft>
                <a:spcPts val="0"/>
              </a:spcAft>
              <a:buNone/>
            </a:pPr>
            <a:endParaRPr lang="zh-CN" altLang="en-US" sz="3000" b="1" i="0" u="none" strike="noStrike" kern="1200" cap="none" spc="0" baseline="0">
              <a:solidFill>
                <a:schemeClr val="accent5">
                  <a:lumMod val="75000"/>
                </a:schemeClr>
              </a:solidFill>
              <a:effectLst>
                <a:outerShdw blurRad="38100" dist="38100" dir="2700000" algn="tl">
                  <a:srgbClr val="C0C0C0"/>
                </a:outerShdw>
              </a:effectLst>
              <a:latin typeface="隶书" panose="02010509060101010101" pitchFamily="49" charset="-122"/>
              <a:ea typeface="隶书" panose="02010509060101010101" pitchFamily="49" charset="-122"/>
              <a:cs typeface="Times New Roman" panose="02020603050405020304" charset="0"/>
            </a:endParaRPr>
          </a:p>
        </p:txBody>
      </p:sp>
      <p:sp>
        <p:nvSpPr>
          <p:cNvPr id="6" name="矩形"/>
          <p:cNvSpPr/>
          <p:nvPr/>
        </p:nvSpPr>
        <p:spPr>
          <a:xfrm>
            <a:off x="3071802" y="214290"/>
            <a:ext cx="2492990" cy="646331"/>
          </a:xfrm>
          <a:prstGeom prst="rect">
            <a:avLst/>
          </a:prstGeom>
          <a:noFill/>
          <a:ln w="9525" cap="flat" cmpd="sng">
            <a:noFill/>
            <a:prstDash val="solid"/>
            <a:miter/>
          </a:ln>
        </p:spPr>
        <p:txBody>
          <a:bodyPr vert="horz" wrap="none" lIns="91440" tIns="45720" rIns="91440" bIns="45720" anchor="t" anchorCtr="0">
            <a:spAutoFit/>
          </a:bodyPr>
          <a:lstStyle/>
          <a:p>
            <a:pPr marL="0" indent="0">
              <a:lnSpc>
                <a:spcPct val="100000"/>
              </a:lnSpc>
              <a:spcBef>
                <a:spcPts val="0"/>
              </a:spcBef>
              <a:spcAft>
                <a:spcPts val="0"/>
              </a:spcAft>
              <a:buNone/>
            </a:pPr>
            <a:r>
              <a:rPr lang="en-US" altLang="zh-CN" sz="3600" smtClean="0">
                <a:latin typeface="隶书" panose="02010509060101010101" pitchFamily="49" charset="-122"/>
                <a:ea typeface="隶书" panose="02010509060101010101" pitchFamily="49" charset="-122"/>
                <a:cs typeface="Times New Roman" panose="02020603050405020304" charset="0"/>
              </a:rPr>
              <a:t>1.</a:t>
            </a:r>
            <a:r>
              <a:rPr lang="zh-CN" altLang="en-US" sz="3600" smtClean="0">
                <a:latin typeface="隶书" panose="02010509060101010101" pitchFamily="49" charset="-122"/>
                <a:ea typeface="隶书" panose="02010509060101010101" pitchFamily="49" charset="-122"/>
                <a:cs typeface="Times New Roman" panose="02020603050405020304" charset="0"/>
              </a:rPr>
              <a:t>重点指标</a:t>
            </a:r>
            <a:endParaRPr lang="zh-CN" altLang="en-US" sz="3600">
              <a:latin typeface="隶书" panose="02010509060101010101" pitchFamily="49" charset="-122"/>
              <a:ea typeface="隶书" panose="02010509060101010101" pitchFamily="49" charset="-122"/>
              <a:cs typeface="Times New Roman" panose="02020603050405020304" charset="0"/>
            </a:endParaRPr>
          </a:p>
        </p:txBody>
      </p:sp>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p:cNvGrpSpPr/>
          <p:nvPr/>
        </p:nvGrpSpPr>
        <p:grpSpPr>
          <a:xfrm>
            <a:off x="1357290" y="2143117"/>
            <a:ext cx="7358114" cy="565804"/>
            <a:chOff x="1993901" y="2489198"/>
            <a:chExt cx="6281026" cy="2582875"/>
          </a:xfrm>
        </p:grpSpPr>
        <p:sp>
          <p:nvSpPr>
            <p:cNvPr id="405" name="圆角矩形"/>
            <p:cNvSpPr/>
            <p:nvPr/>
          </p:nvSpPr>
          <p:spPr>
            <a:xfrm>
              <a:off x="1993901" y="2489198"/>
              <a:ext cx="6221438" cy="2582875"/>
            </a:xfrm>
            <a:prstGeom prst="roundRect">
              <a:avLst>
                <a:gd name="adj" fmla="val 16666"/>
              </a:avLst>
            </a:prstGeom>
            <a:solidFill>
              <a:srgbClr val="CCFFFF"/>
            </a:solidFill>
            <a:ln w="41275" cap="flat" cmpd="sng">
              <a:noFill/>
              <a:prstDash val="solid"/>
              <a:round/>
            </a:ln>
            <a:effectLst>
              <a:outerShdw dist="107762" dir="2700000" algn="ctr" rotWithShape="0">
                <a:srgbClr val="000000">
                  <a:alpha val="49803"/>
                </a:srgbClr>
              </a:outerShdw>
            </a:effectLst>
          </p:spPr>
        </p:sp>
        <p:sp>
          <p:nvSpPr>
            <p:cNvPr id="406" name="矩形"/>
            <p:cNvSpPr/>
            <p:nvPr/>
          </p:nvSpPr>
          <p:spPr>
            <a:xfrm>
              <a:off x="2297991" y="2490740"/>
              <a:ext cx="5976936" cy="508409"/>
            </a:xfrm>
            <a:prstGeom prst="rect">
              <a:avLst/>
            </a:prstGeom>
            <a:noFill/>
            <a:ln w="41275" cap="flat" cmpd="sng">
              <a:noFill/>
              <a:prstDash val="solid"/>
              <a:miter/>
            </a:ln>
          </p:spPr>
          <p:txBody>
            <a:bodyPr vert="horz" wrap="square" lIns="91440" tIns="45720" rIns="91440" bIns="45720" anchor="t" anchorCtr="0">
              <a:spAutoFit/>
            </a:bodyPr>
            <a:lstStyle/>
            <a:p>
              <a:pPr marL="0" indent="0" algn="ctr">
                <a:lnSpc>
                  <a:spcPct val="110000"/>
                </a:lnSpc>
                <a:spcBef>
                  <a:spcPts val="0"/>
                </a:spcBef>
                <a:spcAft>
                  <a:spcPts val="0"/>
                </a:spcAft>
                <a:buNone/>
              </a:pPr>
              <a:r>
                <a:rPr lang="en-US" altLang="zh-CN" sz="2800" dirty="0">
                  <a:solidFill>
                    <a:schemeClr val="bg2"/>
                  </a:solidFill>
                  <a:latin typeface="黑体" panose="02010609060101010101" pitchFamily="2" charset="-122"/>
                  <a:ea typeface="黑体" panose="02010609060101010101" pitchFamily="2" charset="-122"/>
                  <a:cs typeface="Times New Roman" panose="02020603050405020304" charset="0"/>
                </a:rPr>
                <a:t>E204-2</a:t>
              </a:r>
              <a:r>
                <a:rPr lang="zh-CN" altLang="en-US" sz="2800" b="0" i="0" u="none" strike="noStrike" kern="1200" cap="none" spc="0" baseline="0" dirty="0" smtClean="0">
                  <a:solidFill>
                    <a:schemeClr val="bg2"/>
                  </a:solidFill>
                  <a:latin typeface="黑体" panose="02010609060101010101" pitchFamily="2" charset="-122"/>
                  <a:ea typeface="黑体" panose="02010609060101010101" pitchFamily="2" charset="-122"/>
                  <a:cs typeface="Times New Roman" panose="02020603050405020304" charset="0"/>
                </a:rPr>
                <a:t>重要</a:t>
              </a:r>
              <a:r>
                <a:rPr lang="zh-CN" altLang="en-US" sz="2800" b="0" i="0" u="none" strike="noStrike" kern="1200" cap="none" spc="0" baseline="0" dirty="0">
                  <a:solidFill>
                    <a:schemeClr val="bg2"/>
                  </a:solidFill>
                  <a:latin typeface="黑体" panose="02010609060101010101" pitchFamily="2" charset="-122"/>
                  <a:ea typeface="黑体" panose="02010609060101010101" pitchFamily="2" charset="-122"/>
                  <a:cs typeface="Times New Roman" panose="02020603050405020304" charset="0"/>
                </a:rPr>
                <a:t>商品购进、销售和</a:t>
              </a:r>
              <a:r>
                <a:rPr lang="zh-CN" altLang="en-US" sz="2800" b="0" i="0" u="none" strike="noStrike" kern="1200" cap="none" spc="0" baseline="0" dirty="0" smtClean="0">
                  <a:solidFill>
                    <a:schemeClr val="bg2"/>
                  </a:solidFill>
                  <a:latin typeface="黑体" panose="02010609060101010101" pitchFamily="2" charset="-122"/>
                  <a:ea typeface="黑体" panose="02010609060101010101" pitchFamily="2" charset="-122"/>
                  <a:cs typeface="Times New Roman" panose="02020603050405020304" charset="0"/>
                </a:rPr>
                <a:t>库存</a:t>
              </a:r>
              <a:endParaRPr lang="en-US" altLang="zh-CN" sz="2800" b="0" i="0" u="none" strike="noStrike" kern="1200" cap="none" spc="0" baseline="0" dirty="0">
                <a:solidFill>
                  <a:schemeClr val="bg2"/>
                </a:solidFill>
                <a:latin typeface="黑体" panose="02010609060101010101" pitchFamily="2" charset="-122"/>
                <a:ea typeface="黑体" panose="02010609060101010101" pitchFamily="2" charset="-122"/>
                <a:cs typeface="Times New Roman" panose="02020603050405020304" charset="0"/>
              </a:endParaRPr>
            </a:p>
          </p:txBody>
        </p:sp>
      </p:grpSp>
      <p:sp>
        <p:nvSpPr>
          <p:cNvPr id="408" name="椭圆"/>
          <p:cNvSpPr/>
          <p:nvPr/>
        </p:nvSpPr>
        <p:spPr>
          <a:xfrm>
            <a:off x="1142976" y="1785926"/>
            <a:ext cx="792161" cy="719138"/>
          </a:xfrm>
          <a:prstGeom prst="ellipse">
            <a:avLst/>
          </a:prstGeom>
          <a:solidFill>
            <a:srgbClr val="FFCC99"/>
          </a:solidFill>
          <a:ln w="57150" cap="flat" cmpd="sng">
            <a:solidFill>
              <a:srgbClr val="FFFFFF"/>
            </a:solidFill>
            <a:prstDash val="solid"/>
            <a:round/>
          </a:ln>
        </p:spPr>
        <p:txBody>
          <a:bodyPr vert="horz" wrap="none" lIns="91440" tIns="45720" rIns="91440" bIns="45720" anchor="ctr" anchorCtr="0"/>
          <a:lstStyle/>
          <a:p>
            <a:pPr marL="0" indent="0" algn="ctr" latinLnBrk="1" hangingPunct="1">
              <a:lnSpc>
                <a:spcPct val="100000"/>
              </a:lnSpc>
              <a:spcBef>
                <a:spcPts val="0"/>
              </a:spcBef>
              <a:spcAft>
                <a:spcPts val="0"/>
              </a:spcAft>
              <a:buNone/>
            </a:pPr>
            <a:r>
              <a:rPr lang="en-US" altLang="zh-CN" sz="2800" b="0" i="0" u="none" strike="noStrike" kern="1200" cap="none" spc="0" baseline="0">
                <a:solidFill>
                  <a:schemeClr val="tx1"/>
                </a:solidFill>
                <a:latin typeface="Gulim" panose="020B0600000101010101" pitchFamily="34" charset="-127"/>
                <a:ea typeface="Gulim" panose="020B0600000101010101" pitchFamily="34" charset="-127"/>
                <a:cs typeface="Times New Roman" panose="02020603050405020304" charset="0"/>
              </a:rPr>
              <a:t>5</a:t>
            </a:r>
            <a:endParaRPr lang="zh-CN" altLang="en-US" sz="2800" b="0" i="0" u="none" strike="noStrike" kern="1200" cap="none" spc="0" baseline="0">
              <a:solidFill>
                <a:schemeClr val="tx1"/>
              </a:solidFill>
              <a:latin typeface="Gulim" panose="020B0600000101010101" pitchFamily="34" charset="-127"/>
              <a:ea typeface="Gulim" panose="020B0600000101010101" pitchFamily="34" charset="-127"/>
              <a:cs typeface="Times New Roman" panose="02020603050405020304" charset="0"/>
            </a:endParaRPr>
          </a:p>
        </p:txBody>
      </p:sp>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3" cstate="print"/>
          <a:srcRect/>
          <a:stretch>
            <a:fillRect/>
          </a:stretch>
        </p:blipFill>
        <p:spPr bwMode="auto">
          <a:xfrm>
            <a:off x="285720" y="1571612"/>
            <a:ext cx="8858280" cy="2963998"/>
          </a:xfrm>
          <a:prstGeom prst="rect">
            <a:avLst/>
          </a:prstGeom>
          <a:noFill/>
          <a:ln w="9525">
            <a:noFill/>
            <a:miter lim="800000"/>
            <a:headEnd/>
            <a:tailEnd/>
          </a:ln>
          <a:effectLst/>
        </p:spPr>
      </p:pic>
      <p:pic>
        <p:nvPicPr>
          <p:cNvPr id="12" name="Picture 3"/>
          <p:cNvPicPr>
            <a:picLocks noChangeAspect="1" noChangeArrowheads="1"/>
          </p:cNvPicPr>
          <p:nvPr/>
        </p:nvPicPr>
        <p:blipFill>
          <a:blip r:embed="rId4" cstate="print"/>
          <a:srcRect/>
          <a:stretch>
            <a:fillRect/>
          </a:stretch>
        </p:blipFill>
        <p:spPr bwMode="auto">
          <a:xfrm>
            <a:off x="285719" y="5274692"/>
            <a:ext cx="8858281" cy="1583308"/>
          </a:xfrm>
          <a:prstGeom prst="rect">
            <a:avLst/>
          </a:prstGeom>
          <a:noFill/>
          <a:ln w="9525">
            <a:noFill/>
            <a:miter lim="800000"/>
            <a:headEnd/>
            <a:tailEnd/>
          </a:ln>
          <a:effectLst/>
        </p:spPr>
      </p:pic>
      <p:sp>
        <p:nvSpPr>
          <p:cNvPr id="13" name="TextBox 12"/>
          <p:cNvSpPr txBox="1"/>
          <p:nvPr/>
        </p:nvSpPr>
        <p:spPr>
          <a:xfrm>
            <a:off x="285720" y="4624385"/>
            <a:ext cx="1143008" cy="461665"/>
          </a:xfrm>
          <a:prstGeom prst="rect">
            <a:avLst/>
          </a:prstGeom>
          <a:noFill/>
        </p:spPr>
        <p:txBody>
          <a:bodyPr wrap="square" rtlCol="0">
            <a:spAutoFit/>
          </a:bodyPr>
          <a:lstStyle/>
          <a:p>
            <a:r>
              <a:rPr lang="zh-CN" altLang="en-US" sz="2400" b="1" smtClean="0"/>
              <a:t>续表</a:t>
            </a:r>
            <a:endParaRPr lang="zh-CN" altLang="en-US" sz="2400" b="1"/>
          </a:p>
        </p:txBody>
      </p:sp>
      <p:sp>
        <p:nvSpPr>
          <p:cNvPr id="451" name="矩形"/>
          <p:cNvSpPr/>
          <p:nvPr/>
        </p:nvSpPr>
        <p:spPr>
          <a:xfrm>
            <a:off x="214282" y="1000108"/>
            <a:ext cx="8582031" cy="500066"/>
          </a:xfrm>
          <a:prstGeom prst="rect">
            <a:avLst/>
          </a:prstGeom>
          <a:noFill/>
          <a:ln w="9525" cap="flat" cmpd="sng">
            <a:noFill/>
            <a:prstDash val="solid"/>
            <a:miter/>
          </a:ln>
        </p:spPr>
        <p:txBody>
          <a:bodyPr vert="horz" wrap="square" lIns="91440" tIns="45720" rIns="91440" bIns="45720" anchor="t" anchorCtr="0"/>
          <a:lstStyle/>
          <a:p>
            <a:pPr marL="342900" indent="-342900" algn="l">
              <a:lnSpc>
                <a:spcPct val="90000"/>
              </a:lnSpc>
              <a:spcBef>
                <a:spcPct val="20000"/>
              </a:spcBef>
              <a:spcAft>
                <a:spcPts val="0"/>
              </a:spcAft>
              <a:buNone/>
            </a:pPr>
            <a:r>
              <a:rPr lang="en-US" altLang="zh-CN" sz="2400" b="0" i="0" u="none" strike="noStrike" kern="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rPr>
              <a:t> （1</a:t>
            </a:r>
            <a:r>
              <a:rPr lang="zh-CN" altLang="en-US" sz="2400" b="0" i="0" u="none" strike="noStrike" kern="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rPr>
              <a:t>）填报内容是企业经营的</a:t>
            </a:r>
            <a:r>
              <a:rPr lang="zh-CN" altLang="en-US" sz="2400" b="0" i="0" u="none" strike="noStrike" kern="0" cap="none" spc="0" baseline="0" dirty="0">
                <a:solidFill>
                  <a:schemeClr val="tx2"/>
                </a:solidFill>
                <a:latin typeface="黑体" panose="02010609060101010101" pitchFamily="2" charset="-122"/>
                <a:ea typeface="黑体" panose="02010609060101010101" pitchFamily="2" charset="-122"/>
                <a:cs typeface="Times New Roman" panose="02020603050405020304" charset="0"/>
              </a:rPr>
              <a:t>商品的实物量</a:t>
            </a:r>
            <a:r>
              <a:rPr lang="zh-CN" altLang="en-US" sz="2400" b="0" i="0" u="none" strike="noStrike" kern="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rPr>
              <a:t>，不要误填成金额</a:t>
            </a:r>
          </a:p>
        </p:txBody>
      </p:sp>
      <p:sp>
        <p:nvSpPr>
          <p:cNvPr id="452" name="圆角矩形"/>
          <p:cNvSpPr/>
          <p:nvPr/>
        </p:nvSpPr>
        <p:spPr>
          <a:xfrm>
            <a:off x="3428992" y="2928935"/>
            <a:ext cx="1082675" cy="285752"/>
          </a:xfrm>
          <a:prstGeom prst="roundRect">
            <a:avLst>
              <a:gd name="adj" fmla="val 16666"/>
            </a:avLst>
          </a:prstGeom>
          <a:noFill/>
          <a:ln w="57150" cap="flat" cmpd="sng">
            <a:solidFill>
              <a:srgbClr val="FF0000"/>
            </a:solidFill>
            <a:prstDash val="sysDot"/>
            <a:round/>
          </a:ln>
        </p:spPr>
      </p:sp>
      <p:sp>
        <p:nvSpPr>
          <p:cNvPr id="453" name="圆角矩形"/>
          <p:cNvSpPr/>
          <p:nvPr/>
        </p:nvSpPr>
        <p:spPr>
          <a:xfrm>
            <a:off x="6500826" y="2928934"/>
            <a:ext cx="1082675" cy="365125"/>
          </a:xfrm>
          <a:prstGeom prst="roundRect">
            <a:avLst>
              <a:gd name="adj" fmla="val 16666"/>
            </a:avLst>
          </a:prstGeom>
          <a:noFill/>
          <a:ln w="57150" cap="flat" cmpd="sng">
            <a:solidFill>
              <a:srgbClr val="FF0000"/>
            </a:solidFill>
            <a:prstDash val="sysDot"/>
            <a:round/>
          </a:ln>
        </p:spPr>
      </p:sp>
      <p:sp>
        <p:nvSpPr>
          <p:cNvPr id="454" name="圆角矩形"/>
          <p:cNvSpPr/>
          <p:nvPr/>
        </p:nvSpPr>
        <p:spPr>
          <a:xfrm>
            <a:off x="4143372" y="5357826"/>
            <a:ext cx="1082675" cy="366712"/>
          </a:xfrm>
          <a:prstGeom prst="roundRect">
            <a:avLst>
              <a:gd name="adj" fmla="val 16666"/>
            </a:avLst>
          </a:prstGeom>
          <a:noFill/>
          <a:ln w="57150" cap="flat" cmpd="sng">
            <a:solidFill>
              <a:srgbClr val="FF0000"/>
            </a:solidFill>
            <a:prstDash val="sysDot"/>
            <a:round/>
          </a:ln>
        </p:spPr>
      </p:sp>
      <p:sp>
        <p:nvSpPr>
          <p:cNvPr id="455" name="圆角矩形"/>
          <p:cNvSpPr/>
          <p:nvPr/>
        </p:nvSpPr>
        <p:spPr>
          <a:xfrm>
            <a:off x="7143768" y="5214950"/>
            <a:ext cx="931863" cy="592138"/>
          </a:xfrm>
          <a:prstGeom prst="roundRect">
            <a:avLst>
              <a:gd name="adj" fmla="val 16666"/>
            </a:avLst>
          </a:prstGeom>
          <a:noFill/>
          <a:ln w="57150" cap="flat" cmpd="sng">
            <a:solidFill>
              <a:srgbClr val="FF0000"/>
            </a:solidFill>
            <a:prstDash val="sysDot"/>
            <a:round/>
          </a:ln>
        </p:spPr>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矩形"/>
          <p:cNvSpPr/>
          <p:nvPr/>
        </p:nvSpPr>
        <p:spPr>
          <a:xfrm>
            <a:off x="611505" y="5732780"/>
            <a:ext cx="8315325" cy="603885"/>
          </a:xfrm>
          <a:prstGeom prst="rect">
            <a:avLst/>
          </a:prstGeom>
          <a:noFill/>
          <a:ln w="9525" cap="flat" cmpd="sng">
            <a:noFill/>
            <a:prstDash val="solid"/>
            <a:miter/>
          </a:ln>
        </p:spPr>
        <p:txBody>
          <a:bodyPr vert="horz" wrap="square" lIns="91440" tIns="45720" rIns="91440" bIns="45720" anchor="t" anchorCtr="0">
            <a:spAutoFit/>
          </a:bodyPr>
          <a:lstStyle/>
          <a:p>
            <a:pPr>
              <a:lnSpc>
                <a:spcPts val="4000"/>
              </a:lnSpc>
            </a:pPr>
            <a:r>
              <a:rPr lang="en-US" altLang="zh-CN" sz="3200" b="1" dirty="0" smtClean="0">
                <a:solidFill>
                  <a:schemeClr val="tx2">
                    <a:lumMod val="60000"/>
                    <a:lumOff val="40000"/>
                  </a:schemeClr>
                </a:solidFill>
                <a:latin typeface="华文中宋" panose="02010600040101010101" pitchFamily="2" charset="-122"/>
                <a:ea typeface="华文中宋" panose="02010600040101010101" pitchFamily="2" charset="-122"/>
                <a:sym typeface="+mn-ea"/>
              </a:rPr>
              <a:t>2020</a:t>
            </a:r>
            <a:r>
              <a:rPr lang="zh-CN" altLang="en-US" sz="3200" b="1" dirty="0" smtClean="0">
                <a:solidFill>
                  <a:schemeClr val="tx2">
                    <a:lumMod val="60000"/>
                    <a:lumOff val="40000"/>
                  </a:schemeClr>
                </a:solidFill>
                <a:latin typeface="华文中宋" panose="02010600040101010101" pitchFamily="2" charset="-122"/>
                <a:ea typeface="华文中宋" panose="02010600040101010101" pitchFamily="2" charset="-122"/>
                <a:sym typeface="+mn-ea"/>
              </a:rPr>
              <a:t>年年报和</a:t>
            </a:r>
            <a:r>
              <a:rPr lang="en-US" altLang="zh-CN" sz="3200" b="1" dirty="0" smtClean="0">
                <a:solidFill>
                  <a:schemeClr val="tx2">
                    <a:lumMod val="60000"/>
                    <a:lumOff val="40000"/>
                  </a:schemeClr>
                </a:solidFill>
                <a:latin typeface="华文中宋" panose="02010600040101010101" pitchFamily="2" charset="-122"/>
                <a:ea typeface="华文中宋" panose="02010600040101010101" pitchFamily="2" charset="-122"/>
                <a:sym typeface="+mn-ea"/>
              </a:rPr>
              <a:t>2021</a:t>
            </a:r>
            <a:r>
              <a:rPr lang="zh-CN" altLang="en-US" sz="3200" b="1" dirty="0" smtClean="0">
                <a:solidFill>
                  <a:schemeClr val="tx2">
                    <a:lumMod val="60000"/>
                    <a:lumOff val="40000"/>
                  </a:schemeClr>
                </a:solidFill>
                <a:latin typeface="华文中宋" panose="02010600040101010101" pitchFamily="2" charset="-122"/>
                <a:ea typeface="华文中宋" panose="02010600040101010101" pitchFamily="2" charset="-122"/>
                <a:sym typeface="+mn-ea"/>
              </a:rPr>
              <a:t>年</a:t>
            </a:r>
            <a:r>
              <a:rPr lang="en-US" altLang="zh-CN" sz="3200" b="1" dirty="0" smtClean="0">
                <a:solidFill>
                  <a:schemeClr val="tx2">
                    <a:lumMod val="60000"/>
                    <a:lumOff val="40000"/>
                  </a:schemeClr>
                </a:solidFill>
                <a:latin typeface="华文中宋" panose="02010600040101010101" pitchFamily="2" charset="-122"/>
                <a:ea typeface="华文中宋" panose="02010600040101010101" pitchFamily="2" charset="-122"/>
                <a:sym typeface="+mn-ea"/>
              </a:rPr>
              <a:t>2</a:t>
            </a:r>
            <a:r>
              <a:rPr lang="zh-CN" altLang="en-US" sz="3200" b="1" dirty="0" smtClean="0">
                <a:solidFill>
                  <a:schemeClr val="tx2">
                    <a:lumMod val="60000"/>
                    <a:lumOff val="40000"/>
                  </a:schemeClr>
                </a:solidFill>
                <a:latin typeface="华文中宋" panose="02010600040101010101" pitchFamily="2" charset="-122"/>
                <a:ea typeface="华文中宋" panose="02010600040101010101" pitchFamily="2" charset="-122"/>
                <a:sym typeface="+mn-ea"/>
              </a:rPr>
              <a:t>月月报上报期有重合</a:t>
            </a:r>
            <a:endParaRPr lang="zh-CN" altLang="en-US" sz="3200" b="0" i="0" u="none" strike="noStrike" kern="1200" cap="none" spc="0" baseline="0" dirty="0">
              <a:solidFill>
                <a:schemeClr val="tx2"/>
              </a:solidFill>
              <a:latin typeface="黑体" panose="02010609060101010101" pitchFamily="2" charset="-122"/>
              <a:ea typeface="黑体" panose="02010609060101010101" pitchFamily="2" charset="-122"/>
              <a:cs typeface="Times New Roman" panose="02020603050405020304" charset="0"/>
            </a:endParaRPr>
          </a:p>
        </p:txBody>
      </p:sp>
      <p:sp>
        <p:nvSpPr>
          <p:cNvPr id="5" name="矩形"/>
          <p:cNvSpPr/>
          <p:nvPr/>
        </p:nvSpPr>
        <p:spPr>
          <a:xfrm>
            <a:off x="1331640" y="260648"/>
            <a:ext cx="7632848" cy="707886"/>
          </a:xfrm>
          <a:prstGeom prst="rect">
            <a:avLst/>
          </a:prstGeom>
          <a:noFill/>
          <a:ln w="9525"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zh-CN" altLang="en-US" sz="4000" b="0" i="0" u="none" strike="noStrike" kern="1200" cap="none" spc="0" baseline="0" dirty="0" smtClean="0">
                <a:solidFill>
                  <a:schemeClr val="tx2"/>
                </a:solidFill>
                <a:latin typeface="隶书" panose="02010509060101010101" pitchFamily="49" charset="-122"/>
                <a:ea typeface="隶书" panose="02010509060101010101" pitchFamily="49" charset="-122"/>
                <a:cs typeface="Times New Roman" panose="02020603050405020304" charset="0"/>
              </a:rPr>
              <a:t>一、主营报表介绍</a:t>
            </a:r>
            <a:r>
              <a:rPr lang="en-US" altLang="zh-CN" sz="4000" b="0" i="0" u="none" strike="noStrike" kern="1200" cap="none" spc="0" baseline="0" dirty="0" smtClean="0">
                <a:solidFill>
                  <a:schemeClr val="tx2"/>
                </a:solidFill>
                <a:latin typeface="隶书" panose="02010509060101010101" pitchFamily="49" charset="-122"/>
                <a:ea typeface="隶书" panose="02010509060101010101" pitchFamily="49" charset="-122"/>
                <a:cs typeface="Times New Roman" panose="02020603050405020304" charset="0"/>
              </a:rPr>
              <a:t>——</a:t>
            </a:r>
            <a:r>
              <a:rPr lang="zh-CN" altLang="en-US" sz="4000" b="0" i="0" u="none" strike="noStrike" kern="1200" cap="none" spc="0" baseline="0" dirty="0" smtClean="0">
                <a:solidFill>
                  <a:schemeClr val="tx2"/>
                </a:solidFill>
                <a:latin typeface="隶书" panose="02010509060101010101" pitchFamily="49" charset="-122"/>
                <a:ea typeface="隶书" panose="02010509060101010101" pitchFamily="49" charset="-122"/>
                <a:cs typeface="Times New Roman" panose="02020603050405020304" charset="0"/>
              </a:rPr>
              <a:t>关于时间</a:t>
            </a:r>
            <a:endParaRPr lang="zh-CN" altLang="en-US" sz="4000" b="0" i="0" u="none" strike="noStrike" kern="1200" cap="none" spc="0" baseline="0" dirty="0">
              <a:solidFill>
                <a:schemeClr val="tx2"/>
              </a:solidFill>
              <a:latin typeface="Tahoma" panose="020B0604030504040204" pitchFamily="34" charset="0"/>
              <a:ea typeface="黑体" panose="02010609060101010101" pitchFamily="2" charset="-122"/>
              <a:cs typeface="Times New Roman" panose="02020603050405020304" charset="0"/>
            </a:endParaRPr>
          </a:p>
        </p:txBody>
      </p:sp>
      <p:graphicFrame>
        <p:nvGraphicFramePr>
          <p:cNvPr id="2" name="表格 1"/>
          <p:cNvGraphicFramePr>
            <a:graphicFrameLocks noGrp="1"/>
          </p:cNvGraphicFramePr>
          <p:nvPr/>
        </p:nvGraphicFramePr>
        <p:xfrm>
          <a:off x="1187624" y="1196752"/>
          <a:ext cx="7560945" cy="4128770"/>
        </p:xfrm>
        <a:graphic>
          <a:graphicData uri="http://schemas.openxmlformats.org/drawingml/2006/table">
            <a:tbl>
              <a:tblPr/>
              <a:tblGrid>
                <a:gridCol w="666750"/>
                <a:gridCol w="1349474"/>
                <a:gridCol w="1728192"/>
                <a:gridCol w="3816424"/>
              </a:tblGrid>
              <a:tr h="470225">
                <a:tc>
                  <a:txBody>
                    <a:bodyPr/>
                    <a:lstStyle/>
                    <a:p>
                      <a:pPr algn="ctr" fontAlgn="ctr"/>
                      <a:r>
                        <a:rPr lang="zh-CN" altLang="en-US" sz="1800" b="0" i="0" u="none" strike="noStrike">
                          <a:solidFill>
                            <a:srgbClr val="000000"/>
                          </a:solidFill>
                          <a:effectLst/>
                          <a:latin typeface="黑体" panose="02010609060101010101" pitchFamily="2" charset="-122"/>
                          <a:ea typeface="黑体" panose="02010609060101010101" pitchFamily="2" charset="-122"/>
                        </a:rPr>
                        <a:t>频率</a:t>
                      </a:r>
                    </a:p>
                  </a:txBody>
                  <a:tcPr marL="7018" marR="7018" marT="7018"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DECB"/>
                    </a:solidFill>
                  </a:tcPr>
                </a:tc>
                <a:tc>
                  <a:txBody>
                    <a:bodyPr/>
                    <a:lstStyle/>
                    <a:p>
                      <a:pPr algn="ctr" fontAlgn="ctr"/>
                      <a:r>
                        <a:rPr lang="zh-CN" altLang="en-US" sz="1800" b="0" i="0" u="none" strike="noStrike">
                          <a:solidFill>
                            <a:srgbClr val="000000"/>
                          </a:solidFill>
                          <a:effectLst/>
                          <a:latin typeface="黑体" panose="02010609060101010101" pitchFamily="2" charset="-122"/>
                          <a:ea typeface="黑体" panose="02010609060101010101" pitchFamily="2" charset="-122"/>
                        </a:rPr>
                        <a:t>表号</a:t>
                      </a:r>
                    </a:p>
                  </a:txBody>
                  <a:tcPr marL="7018" marR="7018" marT="7018"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DECB"/>
                    </a:solidFill>
                  </a:tcPr>
                </a:tc>
                <a:tc>
                  <a:txBody>
                    <a:bodyPr/>
                    <a:lstStyle/>
                    <a:p>
                      <a:pPr algn="ctr" fontAlgn="ctr"/>
                      <a:r>
                        <a:rPr lang="zh-CN" altLang="en-US" sz="1800" b="0" i="0" u="none" strike="noStrike">
                          <a:solidFill>
                            <a:srgbClr val="000000"/>
                          </a:solidFill>
                          <a:effectLst/>
                          <a:latin typeface="黑体" panose="02010609060101010101" pitchFamily="2" charset="-122"/>
                          <a:ea typeface="黑体" panose="02010609060101010101" pitchFamily="2" charset="-122"/>
                        </a:rPr>
                        <a:t>开网</a:t>
                      </a:r>
                    </a:p>
                  </a:txBody>
                  <a:tcPr marL="7018" marR="7018" marT="7018"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DECB"/>
                    </a:solidFill>
                  </a:tcPr>
                </a:tc>
                <a:tc>
                  <a:txBody>
                    <a:bodyPr/>
                    <a:lstStyle/>
                    <a:p>
                      <a:pPr algn="ctr" fontAlgn="ctr"/>
                      <a:r>
                        <a:rPr lang="zh-CN" altLang="en-US" sz="1800" b="0" i="0" u="none" strike="noStrike">
                          <a:solidFill>
                            <a:srgbClr val="000000"/>
                          </a:solidFill>
                          <a:effectLst/>
                          <a:latin typeface="黑体" panose="02010609060101010101" pitchFamily="2" charset="-122"/>
                          <a:ea typeface="黑体" panose="02010609060101010101" pitchFamily="2" charset="-122"/>
                        </a:rPr>
                        <a:t>关网</a:t>
                      </a:r>
                    </a:p>
                  </a:txBody>
                  <a:tcPr marL="7018" marR="7018" marT="7018"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DECB"/>
                    </a:solidFill>
                  </a:tcPr>
                </a:tc>
              </a:tr>
              <a:tr h="470225">
                <a:tc rowSpan="3">
                  <a:txBody>
                    <a:bodyPr/>
                    <a:lstStyle/>
                    <a:p>
                      <a:pPr algn="l" fontAlgn="ctr"/>
                      <a:r>
                        <a:rPr lang="zh-CN" altLang="en-US" sz="1800" b="0" i="0" u="none" strike="noStrike">
                          <a:solidFill>
                            <a:srgbClr val="000000"/>
                          </a:solidFill>
                          <a:effectLst/>
                          <a:latin typeface="黑体" panose="02010609060101010101" pitchFamily="2" charset="-122"/>
                          <a:ea typeface="黑体" panose="02010609060101010101" pitchFamily="2" charset="-122"/>
                        </a:rPr>
                        <a:t> 年报</a:t>
                      </a:r>
                    </a:p>
                  </a:txBody>
                  <a:tcPr marL="7018" marR="7018" marT="7018"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EFE7"/>
                    </a:solidFill>
                  </a:tcPr>
                </a:tc>
                <a:tc>
                  <a:txBody>
                    <a:bodyPr/>
                    <a:lstStyle/>
                    <a:p>
                      <a:pPr algn="l" fontAlgn="ctr"/>
                      <a:r>
                        <a:rPr lang="en-US" sz="1800" b="0" i="0" u="none" strike="noStrike">
                          <a:solidFill>
                            <a:srgbClr val="000000"/>
                          </a:solidFill>
                          <a:effectLst/>
                          <a:latin typeface="黑体" panose="02010609060101010101" pitchFamily="2" charset="-122"/>
                          <a:ea typeface="黑体" panose="02010609060101010101" pitchFamily="2" charset="-122"/>
                        </a:rPr>
                        <a:t> E104-1</a:t>
                      </a:r>
                    </a:p>
                  </a:txBody>
                  <a:tcPr marL="7018" marR="7018" marT="7018"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a:noFill/>
                    </a:lnB>
                    <a:solidFill>
                      <a:srgbClr val="FFEFE7"/>
                    </a:solidFill>
                  </a:tcPr>
                </a:tc>
                <a:tc rowSpan="3">
                  <a:txBody>
                    <a:bodyPr/>
                    <a:lstStyle/>
                    <a:p>
                      <a:pPr algn="l" fontAlgn="ctr"/>
                      <a:r>
                        <a:rPr lang="en-US" altLang="zh-CN" sz="1800" b="0" i="0" u="none" strike="noStrike">
                          <a:solidFill>
                            <a:srgbClr val="000000"/>
                          </a:solidFill>
                          <a:effectLst/>
                          <a:latin typeface="黑体" panose="02010609060101010101" pitchFamily="2" charset="-122"/>
                          <a:ea typeface="黑体" panose="02010609060101010101" pitchFamily="2" charset="-122"/>
                        </a:rPr>
                        <a:t>2021</a:t>
                      </a:r>
                      <a:r>
                        <a:rPr lang="zh-CN" altLang="en-US" sz="1800" b="0" i="0" u="none" strike="noStrike">
                          <a:solidFill>
                            <a:srgbClr val="000000"/>
                          </a:solidFill>
                          <a:effectLst/>
                          <a:latin typeface="黑体" panose="02010609060101010101" pitchFamily="2" charset="-122"/>
                          <a:ea typeface="黑体" panose="02010609060101010101" pitchFamily="2" charset="-122"/>
                        </a:rPr>
                        <a:t>年</a:t>
                      </a:r>
                      <a:r>
                        <a:rPr lang="en-US" altLang="zh-CN" sz="1800" b="0" i="0" u="none" strike="noStrike">
                          <a:solidFill>
                            <a:srgbClr val="000000"/>
                          </a:solidFill>
                          <a:effectLst/>
                          <a:latin typeface="黑体" panose="02010609060101010101" pitchFamily="2" charset="-122"/>
                          <a:ea typeface="黑体" panose="02010609060101010101" pitchFamily="2" charset="-122"/>
                        </a:rPr>
                        <a:t>1</a:t>
                      </a:r>
                      <a:r>
                        <a:rPr lang="zh-CN" altLang="en-US" sz="1800" b="0" i="0" u="none" strike="noStrike">
                          <a:solidFill>
                            <a:srgbClr val="000000"/>
                          </a:solidFill>
                          <a:effectLst/>
                          <a:latin typeface="黑体" panose="02010609060101010101" pitchFamily="2" charset="-122"/>
                          <a:ea typeface="黑体" panose="02010609060101010101" pitchFamily="2" charset="-122"/>
                        </a:rPr>
                        <a:t>月</a:t>
                      </a:r>
                      <a:r>
                        <a:rPr lang="en-US" altLang="zh-CN" sz="1800" b="0" i="0" u="none" strike="noStrike">
                          <a:solidFill>
                            <a:srgbClr val="000000"/>
                          </a:solidFill>
                          <a:effectLst/>
                          <a:latin typeface="黑体" panose="02010609060101010101" pitchFamily="2" charset="-122"/>
                          <a:ea typeface="黑体" panose="02010609060101010101" pitchFamily="2" charset="-122"/>
                        </a:rPr>
                        <a:t>20</a:t>
                      </a:r>
                      <a:r>
                        <a:rPr lang="zh-CN" altLang="en-US" sz="1800" b="0" i="0" u="none" strike="noStrike">
                          <a:solidFill>
                            <a:srgbClr val="000000"/>
                          </a:solidFill>
                          <a:effectLst/>
                          <a:latin typeface="黑体" panose="02010609060101010101" pitchFamily="2" charset="-122"/>
                          <a:ea typeface="黑体" panose="02010609060101010101" pitchFamily="2" charset="-122"/>
                        </a:rPr>
                        <a:t>日</a:t>
                      </a:r>
                    </a:p>
                  </a:txBody>
                  <a:tcPr marL="7018" marR="7018" marT="7018"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EFE7"/>
                    </a:solidFill>
                  </a:tcPr>
                </a:tc>
                <a:tc rowSpan="2">
                  <a:txBody>
                    <a:bodyPr/>
                    <a:lstStyle/>
                    <a:p>
                      <a:pPr algn="l" fontAlgn="ctr"/>
                      <a:r>
                        <a:rPr lang="zh-CN" altLang="en-US" sz="1800" b="0" i="0" u="none" strike="noStrike">
                          <a:solidFill>
                            <a:srgbClr val="000000"/>
                          </a:solidFill>
                          <a:effectLst/>
                          <a:latin typeface="黑体" panose="02010609060101010101" pitchFamily="2" charset="-122"/>
                          <a:ea typeface="黑体" panose="02010609060101010101" pitchFamily="2" charset="-122"/>
                        </a:rPr>
                        <a:t> </a:t>
                      </a:r>
                      <a:r>
                        <a:rPr lang="en-US" altLang="zh-CN" sz="1800" b="0" i="0" u="none" strike="noStrike">
                          <a:solidFill>
                            <a:srgbClr val="000000"/>
                          </a:solidFill>
                          <a:effectLst/>
                          <a:latin typeface="黑体" panose="02010609060101010101" pitchFamily="2" charset="-122"/>
                          <a:ea typeface="黑体" panose="02010609060101010101" pitchFamily="2" charset="-122"/>
                        </a:rPr>
                        <a:t>2021</a:t>
                      </a:r>
                      <a:r>
                        <a:rPr lang="zh-CN" altLang="en-US" sz="1800" b="0" i="0" u="none" strike="noStrike">
                          <a:solidFill>
                            <a:srgbClr val="000000"/>
                          </a:solidFill>
                          <a:effectLst/>
                          <a:latin typeface="黑体" panose="02010609060101010101" pitchFamily="2" charset="-122"/>
                          <a:ea typeface="黑体" panose="02010609060101010101" pitchFamily="2" charset="-122"/>
                        </a:rPr>
                        <a:t>年</a:t>
                      </a:r>
                      <a:r>
                        <a:rPr lang="en-US" altLang="zh-CN" sz="1800" b="0" i="0" u="none" strike="noStrike">
                          <a:solidFill>
                            <a:srgbClr val="000000"/>
                          </a:solidFill>
                          <a:effectLst/>
                          <a:latin typeface="黑体" panose="02010609060101010101" pitchFamily="2" charset="-122"/>
                          <a:ea typeface="黑体" panose="02010609060101010101" pitchFamily="2" charset="-122"/>
                        </a:rPr>
                        <a:t>3</a:t>
                      </a:r>
                      <a:r>
                        <a:rPr lang="zh-CN" altLang="en-US" sz="1800" b="0" i="0" u="none" strike="noStrike">
                          <a:solidFill>
                            <a:srgbClr val="000000"/>
                          </a:solidFill>
                          <a:effectLst/>
                          <a:latin typeface="黑体" panose="02010609060101010101" pitchFamily="2" charset="-122"/>
                          <a:ea typeface="黑体" panose="02010609060101010101" pitchFamily="2" charset="-122"/>
                        </a:rPr>
                        <a:t>月</a:t>
                      </a:r>
                      <a:r>
                        <a:rPr lang="en-US" altLang="zh-CN" sz="1800" b="0" i="0" u="none" strike="noStrike">
                          <a:solidFill>
                            <a:srgbClr val="000000"/>
                          </a:solidFill>
                          <a:effectLst/>
                          <a:latin typeface="黑体" panose="02010609060101010101" pitchFamily="2" charset="-122"/>
                          <a:ea typeface="黑体" panose="02010609060101010101" pitchFamily="2" charset="-122"/>
                        </a:rPr>
                        <a:t>10</a:t>
                      </a:r>
                      <a:r>
                        <a:rPr lang="zh-CN" altLang="en-US" sz="1800" b="0" i="0" u="none" strike="noStrike">
                          <a:solidFill>
                            <a:srgbClr val="000000"/>
                          </a:solidFill>
                          <a:effectLst/>
                          <a:latin typeface="黑体" panose="02010609060101010101" pitchFamily="2" charset="-122"/>
                          <a:ea typeface="黑体" panose="02010609060101010101" pitchFamily="2" charset="-122"/>
                        </a:rPr>
                        <a:t>日</a:t>
                      </a:r>
                      <a:r>
                        <a:rPr lang="en-US" altLang="zh-CN" sz="1800" b="0" i="0" u="none" strike="noStrike">
                          <a:solidFill>
                            <a:srgbClr val="000000"/>
                          </a:solidFill>
                          <a:effectLst/>
                          <a:latin typeface="黑体" panose="02010609060101010101" pitchFamily="2" charset="-122"/>
                          <a:ea typeface="黑体" panose="02010609060101010101" pitchFamily="2" charset="-122"/>
                        </a:rPr>
                        <a:t>24</a:t>
                      </a:r>
                      <a:r>
                        <a:rPr lang="zh-CN" altLang="en-US" sz="1800" b="0" i="0" u="none" strike="noStrike">
                          <a:solidFill>
                            <a:srgbClr val="000000"/>
                          </a:solidFill>
                          <a:effectLst/>
                          <a:latin typeface="黑体" panose="02010609060101010101" pitchFamily="2" charset="-122"/>
                          <a:ea typeface="黑体" panose="02010609060101010101" pitchFamily="2" charset="-122"/>
                        </a:rPr>
                        <a:t>时前网上填报</a:t>
                      </a:r>
                    </a:p>
                  </a:txBody>
                  <a:tcPr marL="7018" marR="7018" marT="7018"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EFE7"/>
                    </a:solidFill>
                  </a:tcPr>
                </a:tc>
              </a:tr>
              <a:tr h="470225">
                <a:tc vMerge="1">
                  <a:txBody>
                    <a:bodyPr/>
                    <a:lstStyle/>
                    <a:p>
                      <a:endParaRPr lang="zh-CN"/>
                    </a:p>
                  </a:txBody>
                  <a:tcPr/>
                </a:tc>
                <a:tc>
                  <a:txBody>
                    <a:bodyPr/>
                    <a:lstStyle/>
                    <a:p>
                      <a:pPr algn="l" fontAlgn="ctr"/>
                      <a:r>
                        <a:rPr lang="en-US" sz="1800" b="0" i="0" u="none" strike="noStrike">
                          <a:solidFill>
                            <a:srgbClr val="000000"/>
                          </a:solidFill>
                          <a:effectLst/>
                          <a:latin typeface="黑体" panose="02010609060101010101" pitchFamily="2" charset="-122"/>
                          <a:ea typeface="黑体" panose="02010609060101010101" pitchFamily="2" charset="-122"/>
                        </a:rPr>
                        <a:t> BJE104-2</a:t>
                      </a:r>
                    </a:p>
                  </a:txBody>
                  <a:tcPr marL="7018" marR="7018" marT="7018"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a:noFill/>
                    </a:lnT>
                    <a:lnB w="12700" cap="flat" cmpd="sng" algn="ctr">
                      <a:solidFill>
                        <a:srgbClr val="0000FF"/>
                      </a:solidFill>
                      <a:prstDash val="solid"/>
                      <a:round/>
                      <a:headEnd type="none" w="med" len="med"/>
                      <a:tailEnd type="none" w="med" len="med"/>
                    </a:lnB>
                    <a:solidFill>
                      <a:srgbClr val="FFEFE7"/>
                    </a:solidFill>
                  </a:tcPr>
                </a:tc>
                <a:tc vMerge="1">
                  <a:txBody>
                    <a:bodyPr/>
                    <a:lstStyle/>
                    <a:p>
                      <a:endParaRPr lang="zh-CN"/>
                    </a:p>
                  </a:txBody>
                  <a:tcPr/>
                </a:tc>
                <a:tc vMerge="1">
                  <a:txBody>
                    <a:bodyPr/>
                    <a:lstStyle/>
                    <a:p>
                      <a:endParaRPr lang="zh-CN"/>
                    </a:p>
                  </a:txBody>
                  <a:tcPr/>
                </a:tc>
              </a:tr>
              <a:tr h="546023">
                <a:tc vMerge="1">
                  <a:txBody>
                    <a:bodyPr/>
                    <a:lstStyle/>
                    <a:p>
                      <a:endParaRPr lang="zh-CN"/>
                    </a:p>
                  </a:txBody>
                  <a:tcPr/>
                </a:tc>
                <a:tc>
                  <a:txBody>
                    <a:bodyPr/>
                    <a:lstStyle/>
                    <a:p>
                      <a:pPr algn="l" fontAlgn="ctr"/>
                      <a:r>
                        <a:rPr lang="en-US" sz="1800" b="0" i="0" u="none" strike="noStrike">
                          <a:solidFill>
                            <a:srgbClr val="000000"/>
                          </a:solidFill>
                          <a:effectLst/>
                          <a:latin typeface="黑体" panose="02010609060101010101" pitchFamily="2" charset="-122"/>
                          <a:ea typeface="黑体" panose="02010609060101010101" pitchFamily="2" charset="-122"/>
                        </a:rPr>
                        <a:t> BJE104-6</a:t>
                      </a:r>
                    </a:p>
                  </a:txBody>
                  <a:tcPr marL="7018" marR="7018" marT="7018"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DECB"/>
                    </a:solidFill>
                  </a:tcPr>
                </a:tc>
                <a:tc vMerge="1">
                  <a:txBody>
                    <a:bodyPr/>
                    <a:lstStyle/>
                    <a:p>
                      <a:endParaRPr lang="zh-CN"/>
                    </a:p>
                  </a:txBody>
                  <a:tcPr/>
                </a:tc>
                <a:tc>
                  <a:txBody>
                    <a:bodyPr/>
                    <a:lstStyle/>
                    <a:p>
                      <a:pPr algn="l" fontAlgn="ctr"/>
                      <a:r>
                        <a:rPr lang="zh-CN" altLang="en-US" sz="1800" b="0" i="0" u="none" strike="noStrike">
                          <a:solidFill>
                            <a:srgbClr val="000000"/>
                          </a:solidFill>
                          <a:effectLst/>
                          <a:latin typeface="黑体" panose="02010609060101010101" pitchFamily="2" charset="-122"/>
                          <a:ea typeface="黑体" panose="02010609060101010101" pitchFamily="2" charset="-122"/>
                        </a:rPr>
                        <a:t> </a:t>
                      </a:r>
                      <a:r>
                        <a:rPr lang="en-US" altLang="zh-CN" sz="1800" b="0" i="0" u="none" strike="noStrike">
                          <a:solidFill>
                            <a:srgbClr val="000000"/>
                          </a:solidFill>
                          <a:effectLst/>
                          <a:latin typeface="黑体" panose="02010609060101010101" pitchFamily="2" charset="-122"/>
                          <a:ea typeface="黑体" panose="02010609060101010101" pitchFamily="2" charset="-122"/>
                        </a:rPr>
                        <a:t>2021</a:t>
                      </a:r>
                      <a:r>
                        <a:rPr lang="zh-CN" altLang="en-US" sz="1800" b="0" i="0" u="none" strike="noStrike">
                          <a:solidFill>
                            <a:srgbClr val="000000"/>
                          </a:solidFill>
                          <a:effectLst/>
                          <a:latin typeface="黑体" panose="02010609060101010101" pitchFamily="2" charset="-122"/>
                          <a:ea typeface="黑体" panose="02010609060101010101" pitchFamily="2" charset="-122"/>
                        </a:rPr>
                        <a:t>年</a:t>
                      </a:r>
                      <a:r>
                        <a:rPr lang="en-US" altLang="zh-CN" sz="1800" b="0" i="0" u="none" strike="noStrike">
                          <a:solidFill>
                            <a:srgbClr val="000000"/>
                          </a:solidFill>
                          <a:effectLst/>
                          <a:latin typeface="黑体" panose="02010609060101010101" pitchFamily="2" charset="-122"/>
                          <a:ea typeface="黑体" panose="02010609060101010101" pitchFamily="2" charset="-122"/>
                        </a:rPr>
                        <a:t>3</a:t>
                      </a:r>
                      <a:r>
                        <a:rPr lang="zh-CN" altLang="en-US" sz="1800" b="0" i="0" u="none" strike="noStrike">
                          <a:solidFill>
                            <a:srgbClr val="000000"/>
                          </a:solidFill>
                          <a:effectLst/>
                          <a:latin typeface="黑体" panose="02010609060101010101" pitchFamily="2" charset="-122"/>
                          <a:ea typeface="黑体" panose="02010609060101010101" pitchFamily="2" charset="-122"/>
                        </a:rPr>
                        <a:t>月</a:t>
                      </a:r>
                      <a:r>
                        <a:rPr lang="en-US" altLang="zh-CN" sz="1800" b="0" i="0" u="none" strike="noStrike">
                          <a:solidFill>
                            <a:srgbClr val="000000"/>
                          </a:solidFill>
                          <a:effectLst/>
                          <a:latin typeface="黑体" panose="02010609060101010101" pitchFamily="2" charset="-122"/>
                          <a:ea typeface="黑体" panose="02010609060101010101" pitchFamily="2" charset="-122"/>
                        </a:rPr>
                        <a:t>4</a:t>
                      </a:r>
                      <a:r>
                        <a:rPr lang="zh-CN" altLang="en-US" sz="1800" b="0" i="0" u="none" strike="noStrike">
                          <a:solidFill>
                            <a:srgbClr val="000000"/>
                          </a:solidFill>
                          <a:effectLst/>
                          <a:latin typeface="黑体" panose="02010609060101010101" pitchFamily="2" charset="-122"/>
                          <a:ea typeface="黑体" panose="02010609060101010101" pitchFamily="2" charset="-122"/>
                        </a:rPr>
                        <a:t>日</a:t>
                      </a:r>
                      <a:r>
                        <a:rPr lang="en-US" altLang="zh-CN" sz="1800" b="0" i="0" u="none" strike="noStrike">
                          <a:solidFill>
                            <a:srgbClr val="000000"/>
                          </a:solidFill>
                          <a:effectLst/>
                          <a:latin typeface="黑体" panose="02010609060101010101" pitchFamily="2" charset="-122"/>
                          <a:ea typeface="黑体" panose="02010609060101010101" pitchFamily="2" charset="-122"/>
                        </a:rPr>
                        <a:t>12</a:t>
                      </a:r>
                      <a:r>
                        <a:rPr lang="zh-CN" altLang="en-US" sz="1800" b="0" i="0" u="none" strike="noStrike">
                          <a:solidFill>
                            <a:srgbClr val="000000"/>
                          </a:solidFill>
                          <a:effectLst/>
                          <a:latin typeface="黑体" panose="02010609060101010101" pitchFamily="2" charset="-122"/>
                          <a:ea typeface="黑体" panose="02010609060101010101" pitchFamily="2" charset="-122"/>
                        </a:rPr>
                        <a:t>时前网上填报</a:t>
                      </a:r>
                    </a:p>
                  </a:txBody>
                  <a:tcPr marL="7018" marR="7018" marT="7018"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DECB"/>
                    </a:solidFill>
                  </a:tcPr>
                </a:tc>
              </a:tr>
              <a:tr h="470225">
                <a:tc rowSpan="3">
                  <a:txBody>
                    <a:bodyPr/>
                    <a:lstStyle/>
                    <a:p>
                      <a:pPr algn="l" fontAlgn="ctr"/>
                      <a:r>
                        <a:rPr lang="zh-CN" altLang="en-US" sz="1800" b="0" i="0" u="none" strike="noStrike">
                          <a:solidFill>
                            <a:srgbClr val="000000"/>
                          </a:solidFill>
                          <a:effectLst/>
                          <a:latin typeface="黑体" panose="02010609060101010101" pitchFamily="2" charset="-122"/>
                          <a:ea typeface="黑体" panose="02010609060101010101" pitchFamily="2" charset="-122"/>
                        </a:rPr>
                        <a:t> 定报</a:t>
                      </a:r>
                    </a:p>
                  </a:txBody>
                  <a:tcPr marL="7018" marR="7018" marT="7018"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EFE7"/>
                    </a:solidFill>
                  </a:tcPr>
                </a:tc>
                <a:tc>
                  <a:txBody>
                    <a:bodyPr/>
                    <a:lstStyle/>
                    <a:p>
                      <a:pPr algn="l" fontAlgn="ctr"/>
                      <a:r>
                        <a:rPr lang="en-US" sz="1800" b="0" i="0" u="none" strike="noStrike">
                          <a:solidFill>
                            <a:srgbClr val="000000"/>
                          </a:solidFill>
                          <a:effectLst/>
                          <a:latin typeface="黑体" panose="02010609060101010101" pitchFamily="2" charset="-122"/>
                          <a:ea typeface="黑体" panose="02010609060101010101" pitchFamily="2" charset="-122"/>
                        </a:rPr>
                        <a:t> </a:t>
                      </a:r>
                    </a:p>
                    <a:p>
                      <a:pPr algn="l" fontAlgn="ctr"/>
                      <a:endParaRPr lang="en-US" sz="1800" b="0" i="0" u="none" strike="noStrike">
                        <a:solidFill>
                          <a:srgbClr val="000000"/>
                        </a:solidFill>
                        <a:effectLst/>
                        <a:latin typeface="黑体" panose="02010609060101010101" pitchFamily="2" charset="-122"/>
                        <a:ea typeface="黑体" panose="02010609060101010101" pitchFamily="2" charset="-122"/>
                      </a:endParaRPr>
                    </a:p>
                    <a:p>
                      <a:pPr algn="l" fontAlgn="ctr"/>
                      <a:r>
                        <a:rPr lang="en-US" sz="1800" b="0" i="0" u="none" strike="noStrike">
                          <a:solidFill>
                            <a:srgbClr val="000000"/>
                          </a:solidFill>
                          <a:effectLst/>
                          <a:latin typeface="黑体" panose="02010609060101010101" pitchFamily="2" charset="-122"/>
                          <a:ea typeface="黑体" panose="02010609060101010101" pitchFamily="2" charset="-122"/>
                        </a:rPr>
                        <a:t> E204-1</a:t>
                      </a:r>
                    </a:p>
                  </a:txBody>
                  <a:tcPr marL="7018" marR="7018" marT="7018"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a:noFill/>
                    </a:lnB>
                    <a:solidFill>
                      <a:srgbClr val="FFEFE7"/>
                    </a:solidFill>
                  </a:tcPr>
                </a:tc>
                <a:tc rowSpan="2">
                  <a:txBody>
                    <a:bodyPr/>
                    <a:lstStyle/>
                    <a:p>
                      <a:pPr algn="l" fontAlgn="ctr"/>
                      <a:r>
                        <a:rPr lang="zh-CN" altLang="en-US" sz="1800" b="0" i="0" u="none" strike="noStrike">
                          <a:solidFill>
                            <a:srgbClr val="000000"/>
                          </a:solidFill>
                          <a:effectLst/>
                          <a:latin typeface="黑体" panose="02010609060101010101" pitchFamily="2" charset="-122"/>
                          <a:ea typeface="黑体" panose="02010609060101010101" pitchFamily="2" charset="-122"/>
                        </a:rPr>
                        <a:t>月后</a:t>
                      </a:r>
                      <a:r>
                        <a:rPr lang="en-US" altLang="zh-CN" sz="1800" b="0" i="0" u="none" strike="noStrike">
                          <a:solidFill>
                            <a:srgbClr val="000000"/>
                          </a:solidFill>
                          <a:effectLst/>
                          <a:latin typeface="黑体" panose="02010609060101010101" pitchFamily="2" charset="-122"/>
                          <a:ea typeface="黑体" panose="02010609060101010101" pitchFamily="2" charset="-122"/>
                        </a:rPr>
                        <a:t>1</a:t>
                      </a:r>
                      <a:r>
                        <a:rPr lang="zh-CN" altLang="en-US" sz="1800" b="0" i="0" u="none" strike="noStrike">
                          <a:solidFill>
                            <a:srgbClr val="000000"/>
                          </a:solidFill>
                          <a:effectLst/>
                          <a:latin typeface="黑体" panose="02010609060101010101" pitchFamily="2" charset="-122"/>
                          <a:ea typeface="黑体" panose="02010609060101010101" pitchFamily="2" charset="-122"/>
                        </a:rPr>
                        <a:t>日</a:t>
                      </a:r>
                    </a:p>
                  </a:txBody>
                  <a:tcPr marL="7018" marR="7018" marT="7018"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EFE7"/>
                    </a:solidFill>
                  </a:tcPr>
                </a:tc>
                <a:tc rowSpan="2">
                  <a:txBody>
                    <a:bodyPr/>
                    <a:lstStyle/>
                    <a:p>
                      <a:pPr algn="l" fontAlgn="ctr"/>
                      <a:r>
                        <a:rPr sz="2000" b="0" i="0" u="none" strike="noStrike" dirty="0">
                          <a:solidFill>
                            <a:srgbClr val="000000"/>
                          </a:solidFill>
                          <a:effectLst/>
                          <a:latin typeface="黑体" panose="02010609060101010101" pitchFamily="2" charset="-122"/>
                          <a:ea typeface="黑体" panose="02010609060101010101" pitchFamily="2" charset="-122"/>
                        </a:rPr>
                        <a:t>2、10月月后5日，3、4月月后8日，5、6、8、11、12月月后7日，7月月后6日，9月月后9日12时前网上填报，1月免报</a:t>
                      </a:r>
                    </a:p>
                  </a:txBody>
                  <a:tcPr marL="7018" marR="7018" marT="7018"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EFE7"/>
                    </a:solidFill>
                  </a:tcPr>
                </a:tc>
              </a:tr>
              <a:tr h="421005">
                <a:tc vMerge="1">
                  <a:txBody>
                    <a:bodyPr/>
                    <a:lstStyle/>
                    <a:p>
                      <a:endParaRPr lang="zh-CN"/>
                    </a:p>
                  </a:txBody>
                  <a:tcPr/>
                </a:tc>
                <a:tc>
                  <a:txBody>
                    <a:bodyPr/>
                    <a:lstStyle/>
                    <a:p>
                      <a:pPr algn="l" fontAlgn="ctr"/>
                      <a:endParaRPr lang="en-US" sz="1800" b="0" i="0" u="none" strike="noStrike">
                        <a:solidFill>
                          <a:srgbClr val="000000"/>
                        </a:solidFill>
                        <a:effectLst/>
                        <a:latin typeface="黑体" panose="02010609060101010101" pitchFamily="2" charset="-122"/>
                        <a:ea typeface="黑体" panose="02010609060101010101" pitchFamily="2" charset="-122"/>
                      </a:endParaRPr>
                    </a:p>
                  </a:txBody>
                  <a:tcPr marL="7018" marR="7018" marT="7018"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a:noFill/>
                    </a:lnT>
                    <a:lnB w="12700" cap="flat" cmpd="sng" algn="ctr">
                      <a:solidFill>
                        <a:srgbClr val="0000FF"/>
                      </a:solidFill>
                      <a:prstDash val="solid"/>
                      <a:round/>
                      <a:headEnd type="none" w="med" len="med"/>
                      <a:tailEnd type="none" w="med" len="med"/>
                    </a:lnB>
                    <a:solidFill>
                      <a:srgbClr val="FFEFE7"/>
                    </a:solidFill>
                  </a:tcPr>
                </a:tc>
                <a:tc vMerge="1">
                  <a:txBody>
                    <a:bodyPr/>
                    <a:lstStyle/>
                    <a:p>
                      <a:endParaRPr lang="zh-CN"/>
                    </a:p>
                  </a:txBody>
                  <a:tcPr/>
                </a:tc>
                <a:tc vMerge="1">
                  <a:txBody>
                    <a:bodyPr/>
                    <a:lstStyle/>
                    <a:p>
                      <a:endParaRPr lang="zh-CN"/>
                    </a:p>
                  </a:txBody>
                  <a:tcPr/>
                </a:tc>
              </a:tr>
              <a:tr h="905359">
                <a:tc vMerge="1">
                  <a:txBody>
                    <a:bodyPr/>
                    <a:lstStyle/>
                    <a:p>
                      <a:endParaRPr lang="zh-CN"/>
                    </a:p>
                  </a:txBody>
                  <a:tcPr/>
                </a:tc>
                <a:tc>
                  <a:txBody>
                    <a:bodyPr/>
                    <a:lstStyle/>
                    <a:p>
                      <a:pPr algn="l" fontAlgn="ctr"/>
                      <a:r>
                        <a:rPr lang="en-US" sz="1800" b="0" i="0" u="none" strike="noStrike">
                          <a:solidFill>
                            <a:srgbClr val="000000"/>
                          </a:solidFill>
                          <a:effectLst/>
                          <a:latin typeface="黑体" panose="02010609060101010101" pitchFamily="2" charset="-122"/>
                          <a:ea typeface="黑体" panose="02010609060101010101" pitchFamily="2" charset="-122"/>
                        </a:rPr>
                        <a:t> E204-2</a:t>
                      </a:r>
                    </a:p>
                  </a:txBody>
                  <a:tcPr marL="7018" marR="7018" marT="7018"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DECB"/>
                    </a:solidFill>
                  </a:tcPr>
                </a:tc>
                <a:tc>
                  <a:txBody>
                    <a:bodyPr/>
                    <a:lstStyle/>
                    <a:p>
                      <a:pPr algn="l" fontAlgn="ctr"/>
                      <a:r>
                        <a:rPr lang="zh-CN" altLang="en-US" sz="1800" b="0" i="0" u="none" strike="noStrike">
                          <a:solidFill>
                            <a:srgbClr val="000000"/>
                          </a:solidFill>
                          <a:effectLst/>
                          <a:latin typeface="黑体" panose="02010609060101010101" pitchFamily="2" charset="-122"/>
                          <a:ea typeface="黑体" panose="02010609060101010101" pitchFamily="2" charset="-122"/>
                        </a:rPr>
                        <a:t>季后</a:t>
                      </a:r>
                      <a:r>
                        <a:rPr lang="en-US" altLang="zh-CN" sz="1800" b="0" i="0" u="none" strike="noStrike">
                          <a:solidFill>
                            <a:srgbClr val="000000"/>
                          </a:solidFill>
                          <a:effectLst/>
                          <a:latin typeface="黑体" panose="02010609060101010101" pitchFamily="2" charset="-122"/>
                          <a:ea typeface="黑体" panose="02010609060101010101" pitchFamily="2" charset="-122"/>
                        </a:rPr>
                        <a:t>1</a:t>
                      </a:r>
                      <a:r>
                        <a:rPr lang="zh-CN" altLang="en-US" sz="1800" b="0" i="0" u="none" strike="noStrike">
                          <a:solidFill>
                            <a:srgbClr val="000000"/>
                          </a:solidFill>
                          <a:effectLst/>
                          <a:latin typeface="黑体" panose="02010609060101010101" pitchFamily="2" charset="-122"/>
                          <a:ea typeface="黑体" panose="02010609060101010101" pitchFamily="2" charset="-122"/>
                        </a:rPr>
                        <a:t>日</a:t>
                      </a:r>
                    </a:p>
                  </a:txBody>
                  <a:tcPr marL="7018" marR="7018" marT="7018"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DECB"/>
                    </a:solidFill>
                  </a:tcPr>
                </a:tc>
                <a:tc>
                  <a:txBody>
                    <a:bodyPr/>
                    <a:lstStyle/>
                    <a:p>
                      <a:pPr algn="l" fontAlgn="ctr"/>
                      <a:r>
                        <a:rPr sz="2000" b="0" i="0" u="none" strike="noStrike" dirty="0">
                          <a:solidFill>
                            <a:srgbClr val="000000"/>
                          </a:solidFill>
                          <a:effectLst/>
                          <a:latin typeface="黑体" panose="02010609060101010101" pitchFamily="2" charset="-122"/>
                          <a:ea typeface="黑体" panose="02010609060101010101" pitchFamily="2" charset="-122"/>
                        </a:rPr>
                        <a:t>一季度季后8日、二季度季后7日、三季度季后9日、四季度季后7日12时前网上填报</a:t>
                      </a:r>
                    </a:p>
                  </a:txBody>
                  <a:tcPr marL="7018" marR="7018" marT="7018"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DECB"/>
                    </a:solidFill>
                  </a:tcPr>
                </a:tc>
              </a:tr>
            </a:tbl>
          </a:graphicData>
        </a:graphic>
      </p:graphicFrame>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cstate="print"/>
          <a:srcRect/>
          <a:stretch>
            <a:fillRect/>
          </a:stretch>
        </p:blipFill>
        <p:spPr bwMode="auto">
          <a:xfrm>
            <a:off x="285720" y="1571612"/>
            <a:ext cx="8858280" cy="2963998"/>
          </a:xfrm>
          <a:prstGeom prst="rect">
            <a:avLst/>
          </a:prstGeom>
          <a:noFill/>
          <a:ln w="9525">
            <a:noFill/>
            <a:miter lim="800000"/>
            <a:headEnd/>
            <a:tailEnd/>
          </a:ln>
          <a:effectLst/>
        </p:spPr>
      </p:pic>
      <p:pic>
        <p:nvPicPr>
          <p:cNvPr id="10" name="Picture 3"/>
          <p:cNvPicPr>
            <a:picLocks noChangeAspect="1" noChangeArrowheads="1"/>
          </p:cNvPicPr>
          <p:nvPr/>
        </p:nvPicPr>
        <p:blipFill>
          <a:blip r:embed="rId4" cstate="print"/>
          <a:srcRect/>
          <a:stretch>
            <a:fillRect/>
          </a:stretch>
        </p:blipFill>
        <p:spPr bwMode="auto">
          <a:xfrm>
            <a:off x="285719" y="5274692"/>
            <a:ext cx="8858281" cy="1583308"/>
          </a:xfrm>
          <a:prstGeom prst="rect">
            <a:avLst/>
          </a:prstGeom>
          <a:noFill/>
          <a:ln w="9525">
            <a:noFill/>
            <a:miter lim="800000"/>
            <a:headEnd/>
            <a:tailEnd/>
          </a:ln>
          <a:effectLst/>
        </p:spPr>
      </p:pic>
      <p:sp>
        <p:nvSpPr>
          <p:cNvPr id="11" name="TextBox 10"/>
          <p:cNvSpPr txBox="1"/>
          <p:nvPr/>
        </p:nvSpPr>
        <p:spPr>
          <a:xfrm>
            <a:off x="285720" y="4624385"/>
            <a:ext cx="1143008" cy="461665"/>
          </a:xfrm>
          <a:prstGeom prst="rect">
            <a:avLst/>
          </a:prstGeom>
          <a:noFill/>
        </p:spPr>
        <p:txBody>
          <a:bodyPr wrap="square" rtlCol="0">
            <a:spAutoFit/>
          </a:bodyPr>
          <a:lstStyle/>
          <a:p>
            <a:r>
              <a:rPr lang="zh-CN" altLang="en-US" sz="2400" b="1" smtClean="0"/>
              <a:t>续表</a:t>
            </a:r>
            <a:endParaRPr lang="zh-CN" altLang="en-US" sz="2400" b="1"/>
          </a:p>
        </p:txBody>
      </p:sp>
      <p:sp>
        <p:nvSpPr>
          <p:cNvPr id="12" name="圆角矩形"/>
          <p:cNvSpPr/>
          <p:nvPr/>
        </p:nvSpPr>
        <p:spPr>
          <a:xfrm>
            <a:off x="3929058" y="2714620"/>
            <a:ext cx="1082675" cy="285752"/>
          </a:xfrm>
          <a:prstGeom prst="roundRect">
            <a:avLst>
              <a:gd name="adj" fmla="val 16666"/>
            </a:avLst>
          </a:prstGeom>
          <a:noFill/>
          <a:ln w="57150" cap="flat" cmpd="sng">
            <a:solidFill>
              <a:srgbClr val="FF0000"/>
            </a:solidFill>
            <a:prstDash val="sysDot"/>
            <a:round/>
          </a:ln>
        </p:spPr>
      </p:sp>
      <p:sp>
        <p:nvSpPr>
          <p:cNvPr id="14" name="圆角矩形"/>
          <p:cNvSpPr/>
          <p:nvPr/>
        </p:nvSpPr>
        <p:spPr>
          <a:xfrm>
            <a:off x="3071802" y="6072206"/>
            <a:ext cx="3071834" cy="500066"/>
          </a:xfrm>
          <a:prstGeom prst="roundRect">
            <a:avLst>
              <a:gd name="adj" fmla="val 16666"/>
            </a:avLst>
          </a:prstGeom>
          <a:noFill/>
          <a:ln w="57150" cap="flat" cmpd="sng">
            <a:solidFill>
              <a:srgbClr val="FF0000"/>
            </a:solidFill>
            <a:prstDash val="sysDot"/>
            <a:round/>
          </a:ln>
        </p:spPr>
      </p:sp>
      <p:sp>
        <p:nvSpPr>
          <p:cNvPr id="460" name="矩形"/>
          <p:cNvSpPr/>
          <p:nvPr/>
        </p:nvSpPr>
        <p:spPr>
          <a:xfrm>
            <a:off x="785786" y="1071546"/>
            <a:ext cx="8077200" cy="504825"/>
          </a:xfrm>
          <a:prstGeom prst="rect">
            <a:avLst/>
          </a:prstGeom>
          <a:noFill/>
          <a:ln w="9525" cap="flat" cmpd="sng">
            <a:noFill/>
            <a:prstDash val="solid"/>
            <a:miter/>
          </a:ln>
        </p:spPr>
        <p:txBody>
          <a:bodyPr vert="horz" wrap="square" lIns="91440" tIns="45720" rIns="91440" bIns="45720" anchor="t" anchorCtr="0"/>
          <a:lstStyle/>
          <a:p>
            <a:pPr marL="342900" indent="-342900" algn="l">
              <a:lnSpc>
                <a:spcPct val="90000"/>
              </a:lnSpc>
              <a:spcBef>
                <a:spcPct val="20000"/>
              </a:spcBef>
              <a:spcAft>
                <a:spcPts val="0"/>
              </a:spcAft>
              <a:buNone/>
            </a:pPr>
            <a:r>
              <a:rPr lang="zh-CN" altLang="en-US" sz="2400" b="0" i="0" u="none" strike="noStrike" kern="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rPr>
              <a:t>（</a:t>
            </a:r>
            <a:r>
              <a:rPr lang="en-US" altLang="zh-CN" sz="2400" b="0" i="0" u="none" strike="noStrike" kern="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rPr>
              <a:t>2</a:t>
            </a:r>
            <a:r>
              <a:rPr lang="zh-CN" altLang="en-US" sz="2400" b="0" i="0" u="none" strike="noStrike" kern="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rPr>
              <a:t>）本表为</a:t>
            </a:r>
            <a:r>
              <a:rPr lang="zh-CN" altLang="en-US" sz="2400" b="0" i="0" u="none" strike="noStrike" kern="0" cap="none" spc="0" baseline="0" dirty="0">
                <a:solidFill>
                  <a:schemeClr val="tx2"/>
                </a:solidFill>
                <a:latin typeface="黑体" panose="02010609060101010101" pitchFamily="2" charset="-122"/>
                <a:ea typeface="黑体" panose="02010609060101010101" pitchFamily="2" charset="-122"/>
                <a:cs typeface="Times New Roman" panose="02020603050405020304" charset="0"/>
              </a:rPr>
              <a:t>季度</a:t>
            </a:r>
            <a:r>
              <a:rPr lang="zh-CN" altLang="en-US" sz="2400" b="0" i="0" u="none" strike="noStrike" kern="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rPr>
              <a:t>报表，在“本季”列</a:t>
            </a:r>
            <a:r>
              <a:rPr lang="zh-CN" altLang="en-US" sz="2400" b="0" i="0" u="none" strike="noStrike" kern="0" cap="none" spc="0" baseline="0" dirty="0">
                <a:solidFill>
                  <a:schemeClr val="tx2"/>
                </a:solidFill>
                <a:latin typeface="黑体" panose="02010609060101010101" pitchFamily="2" charset="-122"/>
                <a:ea typeface="黑体" panose="02010609060101010101" pitchFamily="2" charset="-122"/>
                <a:cs typeface="Times New Roman" panose="02020603050405020304" charset="0"/>
              </a:rPr>
              <a:t>不要错填成月度数据</a:t>
            </a:r>
            <a:endParaRPr lang="zh-CN" altLang="en-US" sz="2800" b="0" i="0" u="none" strike="noStrike" kern="0" cap="none" spc="0" baseline="0" dirty="0">
              <a:solidFill>
                <a:schemeClr val="tx2"/>
              </a:solidFill>
              <a:latin typeface="Times New Roman" panose="02020603050405020304" charset="0"/>
              <a:ea typeface="宋体" panose="02010600030101010101" pitchFamily="2" charset="-122"/>
              <a:cs typeface="Times New Roman" panose="02020603050405020304" charset="0"/>
            </a:endParaRPr>
          </a:p>
        </p:txBody>
      </p:sp>
      <p:sp>
        <p:nvSpPr>
          <p:cNvPr id="462" name="圆角矩形"/>
          <p:cNvSpPr/>
          <p:nvPr/>
        </p:nvSpPr>
        <p:spPr>
          <a:xfrm>
            <a:off x="3000332" y="3429000"/>
            <a:ext cx="6143668" cy="857256"/>
          </a:xfrm>
          <a:prstGeom prst="roundRect">
            <a:avLst>
              <a:gd name="adj" fmla="val 16666"/>
            </a:avLst>
          </a:prstGeom>
          <a:noFill/>
          <a:ln w="57150" cap="flat" cmpd="sng">
            <a:solidFill>
              <a:srgbClr val="FF0000"/>
            </a:solidFill>
            <a:prstDash val="sysDot"/>
            <a:round/>
          </a:ln>
        </p:spPr>
      </p: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cstate="print"/>
          <a:srcRect/>
          <a:stretch>
            <a:fillRect/>
          </a:stretch>
        </p:blipFill>
        <p:spPr bwMode="auto">
          <a:xfrm>
            <a:off x="285720" y="2786058"/>
            <a:ext cx="8858280" cy="2963998"/>
          </a:xfrm>
          <a:prstGeom prst="rect">
            <a:avLst/>
          </a:prstGeom>
          <a:noFill/>
          <a:ln w="9525">
            <a:noFill/>
            <a:miter lim="800000"/>
            <a:headEnd/>
            <a:tailEnd/>
          </a:ln>
          <a:effectLst/>
        </p:spPr>
      </p:pic>
      <p:sp>
        <p:nvSpPr>
          <p:cNvPr id="12" name="圆角矩形"/>
          <p:cNvSpPr/>
          <p:nvPr/>
        </p:nvSpPr>
        <p:spPr>
          <a:xfrm>
            <a:off x="5857884" y="4786322"/>
            <a:ext cx="1357322" cy="714380"/>
          </a:xfrm>
          <a:prstGeom prst="roundRect">
            <a:avLst>
              <a:gd name="adj" fmla="val 16666"/>
            </a:avLst>
          </a:prstGeom>
          <a:noFill/>
          <a:ln w="57150" cap="flat" cmpd="sng">
            <a:solidFill>
              <a:srgbClr val="FF0000"/>
            </a:solidFill>
            <a:prstDash val="sysDot"/>
            <a:round/>
          </a:ln>
        </p:spPr>
      </p:sp>
      <p:sp>
        <p:nvSpPr>
          <p:cNvPr id="460" name="矩形"/>
          <p:cNvSpPr/>
          <p:nvPr/>
        </p:nvSpPr>
        <p:spPr>
          <a:xfrm>
            <a:off x="785786" y="1071546"/>
            <a:ext cx="8077200" cy="1143008"/>
          </a:xfrm>
          <a:prstGeom prst="rect">
            <a:avLst/>
          </a:prstGeom>
          <a:noFill/>
          <a:ln w="9525" cap="flat" cmpd="sng">
            <a:noFill/>
            <a:prstDash val="solid"/>
            <a:miter/>
          </a:ln>
        </p:spPr>
        <p:txBody>
          <a:bodyPr vert="horz" wrap="square" lIns="91440" tIns="45720" rIns="91440" bIns="45720" anchor="t" anchorCtr="0"/>
          <a:lstStyle/>
          <a:p>
            <a:pPr marL="342900" indent="-342900">
              <a:lnSpc>
                <a:spcPct val="90000"/>
              </a:lnSpc>
              <a:spcBef>
                <a:spcPct val="20000"/>
              </a:spcBef>
              <a:spcAft>
                <a:spcPts val="0"/>
              </a:spcAft>
            </a:pPr>
            <a:r>
              <a:rPr lang="zh-CN" altLang="en-US" sz="2400" b="0" i="0" u="none" strike="noStrike" kern="0" cap="none" spc="0" baseline="0" dirty="0" smtClean="0">
                <a:solidFill>
                  <a:schemeClr val="tx1"/>
                </a:solidFill>
                <a:latin typeface="黑体" panose="02010609060101010101" pitchFamily="2" charset="-122"/>
                <a:ea typeface="黑体" panose="02010609060101010101" pitchFamily="2" charset="-122"/>
                <a:cs typeface="Times New Roman" panose="02020603050405020304" charset="0"/>
              </a:rPr>
              <a:t>（</a:t>
            </a:r>
            <a:r>
              <a:rPr lang="en-US" altLang="zh-CN" sz="2400" b="0" i="0" u="none" strike="noStrike" kern="0" cap="none" spc="0" baseline="0" dirty="0" smtClean="0">
                <a:solidFill>
                  <a:schemeClr val="tx1"/>
                </a:solidFill>
                <a:latin typeface="黑体" panose="02010609060101010101" pitchFamily="2" charset="-122"/>
                <a:ea typeface="黑体" panose="02010609060101010101" pitchFamily="2" charset="-122"/>
                <a:cs typeface="Times New Roman" panose="02020603050405020304" charset="0"/>
              </a:rPr>
              <a:t>3</a:t>
            </a:r>
            <a:r>
              <a:rPr lang="zh-CN" altLang="en-US" sz="2400" kern="0" dirty="0" smtClean="0">
                <a:latin typeface="黑体" panose="02010609060101010101" pitchFamily="2" charset="-122"/>
                <a:ea typeface="黑体" panose="02010609060101010101" pitchFamily="2" charset="-122"/>
                <a:cs typeface="Times New Roman" panose="02020603050405020304" charset="0"/>
              </a:rPr>
              <a:t>）商品销售量本年</a:t>
            </a:r>
            <a:r>
              <a:rPr lang="en-US" altLang="zh-CN" sz="2400" kern="0" dirty="0" smtClean="0">
                <a:latin typeface="黑体" panose="02010609060101010101" pitchFamily="2" charset="-122"/>
                <a:ea typeface="黑体" panose="02010609060101010101" pitchFamily="2" charset="-122"/>
                <a:cs typeface="Times New Roman" panose="02020603050405020304" charset="0"/>
              </a:rPr>
              <a:t>1-</a:t>
            </a:r>
            <a:r>
              <a:rPr lang="zh-CN" altLang="en-US" sz="2400" kern="0" dirty="0" smtClean="0">
                <a:latin typeface="黑体" panose="02010609060101010101" pitchFamily="2" charset="-122"/>
                <a:ea typeface="黑体" panose="02010609060101010101" pitchFamily="2" charset="-122"/>
                <a:cs typeface="Times New Roman" panose="02020603050405020304" charset="0"/>
              </a:rPr>
              <a:t>本季和上年同期</a:t>
            </a:r>
            <a:r>
              <a:rPr lang="en-US" altLang="zh-CN" sz="2400" kern="0" dirty="0" smtClean="0">
                <a:latin typeface="黑体" panose="02010609060101010101" pitchFamily="2" charset="-122"/>
                <a:ea typeface="黑体" panose="02010609060101010101" pitchFamily="2" charset="-122"/>
                <a:cs typeface="Times New Roman" panose="02020603050405020304" charset="0"/>
              </a:rPr>
              <a:t>1-</a:t>
            </a:r>
            <a:r>
              <a:rPr lang="zh-CN" altLang="en-US" sz="2400" kern="0" dirty="0" smtClean="0">
                <a:latin typeface="黑体" panose="02010609060101010101" pitchFamily="2" charset="-122"/>
                <a:ea typeface="黑体" panose="02010609060101010101" pitchFamily="2" charset="-122"/>
                <a:cs typeface="Times New Roman" panose="02020603050405020304" charset="0"/>
              </a:rPr>
              <a:t>本季其中项“其中：销售给个人”和“其中：销售给社会集团”</a:t>
            </a:r>
            <a:r>
              <a:rPr lang="zh-CN" altLang="en-US" sz="2400" kern="0" dirty="0" smtClean="0">
                <a:solidFill>
                  <a:schemeClr val="tx2"/>
                </a:solidFill>
                <a:latin typeface="黑体" panose="02010609060101010101" pitchFamily="2" charset="-122"/>
                <a:ea typeface="黑体" panose="02010609060101010101" pitchFamily="2" charset="-122"/>
                <a:cs typeface="Times New Roman" panose="02020603050405020304" charset="0"/>
              </a:rPr>
              <a:t>仅农产品</a:t>
            </a:r>
            <a:r>
              <a:rPr lang="en-US" altLang="zh-CN" sz="2400" kern="0" dirty="0" smtClean="0">
                <a:solidFill>
                  <a:schemeClr val="tx2"/>
                </a:solidFill>
                <a:latin typeface="黑体" panose="02010609060101010101" pitchFamily="2" charset="-122"/>
                <a:ea typeface="黑体" panose="02010609060101010101" pitchFamily="2" charset="-122"/>
                <a:cs typeface="Times New Roman" panose="02020603050405020304" charset="0"/>
              </a:rPr>
              <a:t>01-06</a:t>
            </a:r>
            <a:r>
              <a:rPr lang="zh-CN" altLang="en-US" sz="2400" kern="0" dirty="0" smtClean="0">
                <a:solidFill>
                  <a:schemeClr val="tx2"/>
                </a:solidFill>
                <a:latin typeface="黑体" panose="02010609060101010101" pitchFamily="2" charset="-122"/>
                <a:ea typeface="黑体" panose="02010609060101010101" pitchFamily="2" charset="-122"/>
                <a:cs typeface="Times New Roman" panose="02020603050405020304" charset="0"/>
              </a:rPr>
              <a:t>填报</a:t>
            </a:r>
            <a:r>
              <a:rPr lang="en-US" altLang="zh-CN" sz="2400" kern="0" dirty="0" smtClean="0">
                <a:solidFill>
                  <a:schemeClr val="tx2"/>
                </a:solidFill>
                <a:latin typeface="黑体" panose="02010609060101010101" pitchFamily="2" charset="-122"/>
                <a:ea typeface="黑体" panose="02010609060101010101" pitchFamily="2" charset="-122"/>
                <a:cs typeface="Times New Roman" panose="02020603050405020304" charset="0"/>
              </a:rPr>
              <a:t>,</a:t>
            </a:r>
            <a:r>
              <a:rPr lang="zh-CN" altLang="en-US" sz="2400" kern="0" dirty="0" smtClean="0">
                <a:solidFill>
                  <a:schemeClr val="tx2"/>
                </a:solidFill>
                <a:latin typeface="黑体" panose="02010609060101010101" pitchFamily="2" charset="-122"/>
                <a:ea typeface="黑体" panose="02010609060101010101" pitchFamily="2" charset="-122"/>
                <a:cs typeface="Times New Roman" panose="02020603050405020304" charset="0"/>
              </a:rPr>
              <a:t>且仅</a:t>
            </a:r>
            <a:r>
              <a:rPr lang="en-US" altLang="zh-CN" sz="2400" kern="0" dirty="0" smtClean="0">
                <a:solidFill>
                  <a:schemeClr val="tx2"/>
                </a:solidFill>
                <a:latin typeface="黑体" panose="02010609060101010101" pitchFamily="2" charset="-122"/>
                <a:ea typeface="黑体" panose="02010609060101010101" pitchFamily="2" charset="-122"/>
                <a:cs typeface="Times New Roman" panose="02020603050405020304" charset="0"/>
              </a:rPr>
              <a:t>4</a:t>
            </a:r>
            <a:r>
              <a:rPr lang="zh-CN" altLang="en-US" sz="2400" kern="0" dirty="0" smtClean="0">
                <a:solidFill>
                  <a:schemeClr val="tx2"/>
                </a:solidFill>
                <a:latin typeface="黑体" panose="02010609060101010101" pitchFamily="2" charset="-122"/>
                <a:ea typeface="黑体" panose="02010609060101010101" pitchFamily="2" charset="-122"/>
                <a:cs typeface="Times New Roman" panose="02020603050405020304" charset="0"/>
              </a:rPr>
              <a:t>季度填报。</a:t>
            </a:r>
            <a:endParaRPr lang="zh-CN" altLang="en-US" sz="2800" b="0" i="0" u="none" strike="noStrike" kern="0" cap="none" spc="0" baseline="0" dirty="0">
              <a:solidFill>
                <a:schemeClr val="tx2"/>
              </a:solidFill>
              <a:latin typeface="Times New Roman" panose="02020603050405020304" charset="0"/>
              <a:ea typeface="宋体" panose="02010600030101010101" pitchFamily="2" charset="-122"/>
              <a:cs typeface="Times New Roman" panose="02020603050405020304" charset="0"/>
            </a:endParaRPr>
          </a:p>
        </p:txBody>
      </p:sp>
    </p:spTree>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31820" y="692150"/>
            <a:ext cx="3992880" cy="534035"/>
          </a:xfrm>
          <a:prstGeom prst="rect">
            <a:avLst/>
          </a:prstGeom>
          <a:noFill/>
        </p:spPr>
        <p:txBody>
          <a:bodyPr wrap="none" rtlCol="0" anchor="t">
            <a:spAutoFit/>
          </a:bodyPr>
          <a:lstStyle/>
          <a:p>
            <a:pPr>
              <a:lnSpc>
                <a:spcPct val="120000"/>
              </a:lnSpc>
            </a:pPr>
            <a:r>
              <a:rPr lang="zh-CN" altLang="en-US" sz="2400" dirty="0" smtClean="0">
                <a:latin typeface="黑体" panose="02010609060101010101" pitchFamily="2" charset="-122"/>
                <a:ea typeface="黑体" panose="02010609060101010101" pitchFamily="2" charset="-122"/>
                <a:sym typeface="+mn-ea"/>
              </a:rPr>
              <a:t>（</a:t>
            </a:r>
            <a:r>
              <a:rPr lang="en-US" altLang="zh-CN" sz="2400" dirty="0" smtClean="0">
                <a:latin typeface="黑体" panose="02010609060101010101" pitchFamily="2" charset="-122"/>
                <a:ea typeface="黑体" panose="02010609060101010101" pitchFamily="2" charset="-122"/>
                <a:sym typeface="+mn-ea"/>
              </a:rPr>
              <a:t>4</a:t>
            </a:r>
            <a:r>
              <a:rPr lang="zh-CN" altLang="en-US" sz="2400" dirty="0" smtClean="0">
                <a:latin typeface="黑体" panose="02010609060101010101" pitchFamily="2" charset="-122"/>
                <a:ea typeface="黑体" panose="02010609060101010101" pitchFamily="2" charset="-122"/>
                <a:sym typeface="+mn-ea"/>
              </a:rPr>
              <a:t>）用好平台上的审核规则</a:t>
            </a:r>
          </a:p>
        </p:txBody>
      </p:sp>
      <p:graphicFrame>
        <p:nvGraphicFramePr>
          <p:cNvPr id="6" name="表格 5"/>
          <p:cNvGraphicFramePr>
            <a:graphicFrameLocks noGrp="1"/>
          </p:cNvGraphicFramePr>
          <p:nvPr/>
        </p:nvGraphicFramePr>
        <p:xfrm>
          <a:off x="0" y="1785938"/>
          <a:ext cx="9144000" cy="1869440"/>
        </p:xfrm>
        <a:graphic>
          <a:graphicData uri="http://schemas.openxmlformats.org/drawingml/2006/table">
            <a:tbl>
              <a:tblPr firstRow="1" bandRow="1">
                <a:tableStyleId>{7DF18680-E054-41AD-8BC1-D1AEF772440D}</a:tableStyleId>
              </a:tblPr>
              <a:tblGrid>
                <a:gridCol w="677334"/>
                <a:gridCol w="8466666"/>
              </a:tblGrid>
              <a:tr h="1857388">
                <a:tc>
                  <a:txBody>
                    <a:bodyPr/>
                    <a:lstStyle/>
                    <a:p>
                      <a:endParaRPr lang="en-US" altLang="zh-CN" sz="2000" dirty="0" smtClean="0">
                        <a:solidFill>
                          <a:schemeClr val="bg2"/>
                        </a:solidFill>
                      </a:endParaRPr>
                    </a:p>
                    <a:p>
                      <a:pPr algn="ctr"/>
                      <a:endParaRPr lang="en-US" altLang="zh-CN" sz="2000" dirty="0" smtClean="0">
                        <a:solidFill>
                          <a:schemeClr val="bg2"/>
                        </a:solidFill>
                      </a:endParaRPr>
                    </a:p>
                    <a:p>
                      <a:pPr algn="ctr"/>
                      <a:r>
                        <a:rPr lang="zh-CN" altLang="en-US" sz="2000" dirty="0" smtClean="0">
                          <a:solidFill>
                            <a:schemeClr val="bg2"/>
                          </a:solidFill>
                        </a:rPr>
                        <a:t>定报</a:t>
                      </a:r>
                      <a:endParaRPr lang="zh-CN" altLang="en-US" sz="2000" dirty="0">
                        <a:solidFill>
                          <a:schemeClr val="bg2"/>
                        </a:solidFill>
                      </a:endParaRPr>
                    </a:p>
                  </a:txBody>
                  <a:tcPr/>
                </a:tc>
                <a:tc>
                  <a:txBody>
                    <a:bodyPr/>
                    <a:lstStyle/>
                    <a:p>
                      <a:pPr marL="71755" lvl="1" eaLnBrk="0" hangingPunct="1">
                        <a:lnSpc>
                          <a:spcPts val="3500"/>
                        </a:lnSpc>
                        <a:buClr>
                          <a:schemeClr val="accent6">
                            <a:lumMod val="75000"/>
                          </a:schemeClr>
                        </a:buClr>
                        <a:buFont typeface="Wingdings" panose="05000000000000000000" pitchFamily="2" charset="2"/>
                        <a:buNone/>
                        <a:defRPr/>
                      </a:pPr>
                      <a:r>
                        <a:rPr lang="en-US" altLang="zh-CN" sz="2400" b="1" dirty="0" smtClean="0">
                          <a:solidFill>
                            <a:srgbClr val="FF0000"/>
                          </a:solidFill>
                          <a:latin typeface="黑体" panose="02010609060101010101" pitchFamily="2" charset="-122"/>
                          <a:ea typeface="黑体" panose="02010609060101010101" pitchFamily="2" charset="-122"/>
                        </a:rPr>
                        <a:t>E204-2</a:t>
                      </a:r>
                    </a:p>
                    <a:p>
                      <a:pPr marL="71755" marR="0" lvl="1" indent="0" algn="l" defTabSz="914400" rtl="0" eaLnBrk="0" fontAlgn="auto" latinLnBrk="0" hangingPunct="1">
                        <a:lnSpc>
                          <a:spcPts val="3500"/>
                        </a:lnSpc>
                        <a:spcBef>
                          <a:spcPts val="0"/>
                        </a:spcBef>
                        <a:spcAft>
                          <a:spcPts val="0"/>
                        </a:spcAft>
                        <a:buClr>
                          <a:schemeClr val="accent6">
                            <a:lumMod val="75000"/>
                          </a:schemeClr>
                        </a:buClr>
                        <a:buSzTx/>
                        <a:buFont typeface="Wingdings" panose="05000000000000000000" pitchFamily="2" charset="2"/>
                        <a:buChar char="l"/>
                        <a:defRPr/>
                      </a:pPr>
                      <a:r>
                        <a:rPr lang="en-US" altLang="zh-CN" sz="2400" b="0" dirty="0" smtClean="0">
                          <a:solidFill>
                            <a:schemeClr val="bg2"/>
                          </a:solidFill>
                          <a:latin typeface="黑体" panose="02010609060101010101" pitchFamily="2" charset="-122"/>
                          <a:ea typeface="黑体" panose="02010609060101010101" pitchFamily="2" charset="-122"/>
                        </a:rPr>
                        <a:t>204-1</a:t>
                      </a:r>
                      <a:r>
                        <a:rPr lang="zh-CN" altLang="en-US" sz="2400" b="0" dirty="0" smtClean="0">
                          <a:solidFill>
                            <a:schemeClr val="bg2"/>
                          </a:solidFill>
                          <a:latin typeface="黑体" panose="02010609060101010101" pitchFamily="2" charset="-122"/>
                          <a:ea typeface="黑体" panose="02010609060101010101" pitchFamily="2" charset="-122"/>
                        </a:rPr>
                        <a:t>表有该类商品的销售额，本表应有销售量</a:t>
                      </a:r>
                      <a:endParaRPr lang="en-US" altLang="zh-CN" sz="2400" b="0" dirty="0" smtClean="0">
                        <a:solidFill>
                          <a:schemeClr val="bg2"/>
                        </a:solidFill>
                        <a:latin typeface="黑体" panose="02010609060101010101" pitchFamily="2" charset="-122"/>
                        <a:ea typeface="黑体" panose="02010609060101010101" pitchFamily="2" charset="-122"/>
                      </a:endParaRPr>
                    </a:p>
                    <a:p>
                      <a:pPr marL="71755" marR="0" lvl="1" indent="0" algn="l" defTabSz="914400" rtl="0" eaLnBrk="0" fontAlgn="auto" latinLnBrk="0" hangingPunct="1">
                        <a:lnSpc>
                          <a:spcPts val="3500"/>
                        </a:lnSpc>
                        <a:spcBef>
                          <a:spcPts val="0"/>
                        </a:spcBef>
                        <a:spcAft>
                          <a:spcPts val="0"/>
                        </a:spcAft>
                        <a:buClr>
                          <a:schemeClr val="accent6">
                            <a:lumMod val="75000"/>
                          </a:schemeClr>
                        </a:buClr>
                        <a:buSzTx/>
                        <a:buFont typeface="Wingdings" panose="05000000000000000000" pitchFamily="2" charset="2"/>
                        <a:buChar char="l"/>
                        <a:defRPr/>
                      </a:pPr>
                      <a:r>
                        <a:rPr lang="zh-CN" altLang="en-US" sz="2400" b="0" dirty="0" smtClean="0">
                          <a:solidFill>
                            <a:schemeClr val="bg2"/>
                          </a:solidFill>
                          <a:latin typeface="黑体" panose="02010609060101010101" pitchFamily="2" charset="-122"/>
                          <a:ea typeface="黑体" panose="02010609060101010101" pitchFamily="2" charset="-122"/>
                        </a:rPr>
                        <a:t>本季度销售额与本季销售量之比较上季度有较大变化</a:t>
                      </a:r>
                      <a:endParaRPr lang="en-US" altLang="zh-CN" sz="2400" b="0" dirty="0" smtClean="0">
                        <a:solidFill>
                          <a:schemeClr val="bg2"/>
                        </a:solidFill>
                        <a:latin typeface="黑体" panose="02010609060101010101" pitchFamily="2" charset="-122"/>
                        <a:ea typeface="黑体" panose="02010609060101010101" pitchFamily="2" charset="-122"/>
                      </a:endParaRPr>
                    </a:p>
                    <a:p>
                      <a:pPr marL="71755" lvl="1" eaLnBrk="0" hangingPunct="1">
                        <a:lnSpc>
                          <a:spcPts val="3500"/>
                        </a:lnSpc>
                        <a:buClr>
                          <a:schemeClr val="accent6">
                            <a:lumMod val="75000"/>
                          </a:schemeClr>
                        </a:buClr>
                        <a:buFont typeface="Wingdings" panose="05000000000000000000" pitchFamily="2" charset="2"/>
                        <a:buChar char="l"/>
                        <a:defRPr/>
                      </a:pPr>
                      <a:r>
                        <a:rPr lang="zh-CN" altLang="en-US" sz="2400" b="0" dirty="0" smtClean="0">
                          <a:solidFill>
                            <a:schemeClr val="bg2"/>
                          </a:solidFill>
                          <a:latin typeface="黑体" panose="02010609060101010101" pitchFamily="2" charset="-122"/>
                          <a:ea typeface="黑体" panose="02010609060101010101" pitchFamily="2" charset="-122"/>
                        </a:rPr>
                        <a:t>单价偏高或偏低</a:t>
                      </a:r>
                      <a:endParaRPr lang="en-US" altLang="zh-CN" sz="2000" b="0" kern="1200" dirty="0" smtClean="0">
                        <a:solidFill>
                          <a:srgbClr val="7030A0"/>
                        </a:solidFill>
                        <a:latin typeface="黑体" panose="02010609060101010101" pitchFamily="2" charset="-122"/>
                        <a:ea typeface="黑体" panose="02010609060101010101" pitchFamily="2" charset="-122"/>
                        <a:cs typeface="+mn-cs"/>
                      </a:endParaRPr>
                    </a:p>
                  </a:txBody>
                  <a:tcPr>
                    <a:solidFill>
                      <a:srgbClr val="FFF6E7"/>
                    </a:solidFill>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矩形"/>
          <p:cNvSpPr/>
          <p:nvPr/>
        </p:nvSpPr>
        <p:spPr>
          <a:xfrm>
            <a:off x="785786" y="857232"/>
            <a:ext cx="7712075" cy="1076325"/>
          </a:xfrm>
          <a:prstGeom prst="rect">
            <a:avLst/>
          </a:prstGeom>
          <a:noFill/>
          <a:ln w="9525" cap="flat" cmpd="sng">
            <a:noFill/>
            <a:prstDash val="solid"/>
            <a:miter/>
          </a:ln>
        </p:spPr>
        <p:txBody>
          <a:bodyPr vert="horz" wrap="square" lIns="91440" tIns="45720" rIns="91440" bIns="45720" anchor="t" anchorCtr="0"/>
          <a:lstStyle/>
          <a:p>
            <a:pPr marL="342900" indent="-342900" algn="l">
              <a:lnSpc>
                <a:spcPct val="90000"/>
              </a:lnSpc>
              <a:spcBef>
                <a:spcPct val="20000"/>
              </a:spcBef>
              <a:spcAft>
                <a:spcPts val="0"/>
              </a:spcAft>
              <a:buNone/>
            </a:pPr>
            <a:r>
              <a:rPr lang="en-US" altLang="zh-CN" sz="2800" b="0" i="0" u="none" strike="noStrike" kern="0" cap="none" spc="0" baseline="0" dirty="0">
                <a:solidFill>
                  <a:schemeClr val="tx1"/>
                </a:solidFill>
                <a:latin typeface="宋体" panose="02010600030101010101" pitchFamily="2" charset="-122"/>
                <a:ea typeface="宋体" panose="02010600030101010101" pitchFamily="2" charset="-122"/>
                <a:cs typeface="Times New Roman" panose="02020603050405020304" charset="0"/>
              </a:rPr>
              <a:t>   </a:t>
            </a:r>
            <a:r>
              <a:rPr lang="zh-CN" altLang="en-US" sz="2400" b="0" i="0" u="none" strike="noStrike" kern="0" cap="none" spc="0" baseline="0" dirty="0" smtClean="0">
                <a:solidFill>
                  <a:schemeClr val="tx1"/>
                </a:solidFill>
                <a:latin typeface="黑体" panose="02010609060101010101" pitchFamily="2" charset="-122"/>
                <a:ea typeface="黑体" panose="02010609060101010101" pitchFamily="2" charset="-122"/>
                <a:cs typeface="Times New Roman" panose="02020603050405020304" charset="0"/>
              </a:rPr>
              <a:t>（</a:t>
            </a:r>
            <a:r>
              <a:rPr lang="en-US" altLang="zh-CN" sz="2400" b="0" i="0" u="none" strike="noStrike" kern="0" cap="none" spc="0" baseline="0" dirty="0" smtClean="0">
                <a:solidFill>
                  <a:schemeClr val="tx1"/>
                </a:solidFill>
                <a:latin typeface="黑体" panose="02010609060101010101" pitchFamily="2" charset="-122"/>
                <a:ea typeface="黑体" panose="02010609060101010101" pitchFamily="2" charset="-122"/>
                <a:cs typeface="Times New Roman" panose="02020603050405020304" charset="0"/>
              </a:rPr>
              <a:t>5</a:t>
            </a:r>
            <a:r>
              <a:rPr lang="zh-CN" altLang="en-US" sz="2400" b="0" i="0" u="none" strike="noStrike" kern="0" cap="none" spc="0" baseline="0" dirty="0" smtClean="0">
                <a:solidFill>
                  <a:schemeClr val="tx1"/>
                </a:solidFill>
                <a:latin typeface="黑体" panose="02010609060101010101" pitchFamily="2" charset="-122"/>
                <a:ea typeface="黑体" panose="02010609060101010101" pitchFamily="2" charset="-122"/>
                <a:cs typeface="Times New Roman" panose="02020603050405020304" charset="0"/>
              </a:rPr>
              <a:t>）</a:t>
            </a:r>
            <a:r>
              <a:rPr lang="zh-CN" altLang="en-US" sz="2400" b="0" i="0" u="none" strike="noStrike" kern="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rPr>
              <a:t>请严格按照商品规定计量单位进行商品量统计；对于经营的商品内容不涉及报表内的具体项目的，本报表可以填</a:t>
            </a:r>
            <a:r>
              <a:rPr lang="en-US" altLang="zh-CN" sz="2400" b="0" i="0" u="none" strike="noStrike" kern="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rPr>
              <a:t>0</a:t>
            </a:r>
            <a:r>
              <a:rPr lang="zh-CN" altLang="en-US" sz="2400" b="0" i="0" u="none" strike="noStrike" kern="0" cap="none" spc="0" baseline="0" dirty="0" smtClean="0">
                <a:solidFill>
                  <a:schemeClr val="tx1"/>
                </a:solidFill>
                <a:latin typeface="黑体" panose="02010609060101010101" pitchFamily="2" charset="-122"/>
                <a:ea typeface="黑体" panose="02010609060101010101" pitchFamily="2" charset="-122"/>
                <a:cs typeface="Times New Roman" panose="02020603050405020304" charset="0"/>
              </a:rPr>
              <a:t>报送，写核实说明</a:t>
            </a:r>
            <a:r>
              <a:rPr lang="zh-CN" altLang="en-US" sz="2400" b="0" i="0" u="none" strike="noStrike" kern="0" cap="none" spc="0" baseline="0" dirty="0" smtClean="0">
                <a:solidFill>
                  <a:schemeClr val="tx2"/>
                </a:solidFill>
                <a:latin typeface="黑体" panose="02010609060101010101" pitchFamily="2" charset="-122"/>
                <a:ea typeface="黑体" panose="02010609060101010101" pitchFamily="2" charset="-122"/>
                <a:cs typeface="Times New Roman" panose="02020603050405020304" charset="0"/>
              </a:rPr>
              <a:t>“本企业销售**，不涉及此表中的商品”</a:t>
            </a:r>
            <a:endParaRPr lang="zh-CN" altLang="en-US" sz="2400" b="0" i="0" u="none" strike="noStrike" kern="0" cap="none" spc="0" baseline="0" dirty="0">
              <a:solidFill>
                <a:schemeClr val="tx2"/>
              </a:solidFill>
              <a:latin typeface="黑体" panose="02010609060101010101" pitchFamily="2" charset="-122"/>
              <a:ea typeface="黑体" panose="02010609060101010101" pitchFamily="2" charset="-122"/>
              <a:cs typeface="Times New Roman" panose="02020603050405020304" charset="0"/>
            </a:endParaRPr>
          </a:p>
        </p:txBody>
      </p:sp>
      <p:pic>
        <p:nvPicPr>
          <p:cNvPr id="7170" name="Picture 2"/>
          <p:cNvPicPr>
            <a:picLocks noChangeAspect="1" noChangeArrowheads="1"/>
          </p:cNvPicPr>
          <p:nvPr/>
        </p:nvPicPr>
        <p:blipFill>
          <a:blip r:embed="rId3" cstate="print"/>
          <a:srcRect/>
          <a:stretch>
            <a:fillRect/>
          </a:stretch>
        </p:blipFill>
        <p:spPr bwMode="auto">
          <a:xfrm>
            <a:off x="1571604" y="2348880"/>
            <a:ext cx="6763174" cy="4320480"/>
          </a:xfrm>
          <a:prstGeom prst="rect">
            <a:avLst/>
          </a:prstGeom>
          <a:noFill/>
          <a:ln w="9525">
            <a:noFill/>
            <a:miter lim="800000"/>
            <a:headEnd/>
            <a:tailEnd/>
          </a:ln>
          <a:effectLst/>
        </p:spPr>
      </p:pic>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 name="矩形"/>
          <p:cNvSpPr/>
          <p:nvPr/>
        </p:nvSpPr>
        <p:spPr>
          <a:xfrm>
            <a:off x="1142976" y="1142984"/>
            <a:ext cx="2492990" cy="646331"/>
          </a:xfrm>
          <a:prstGeom prst="rect">
            <a:avLst/>
          </a:prstGeom>
          <a:noFill/>
          <a:ln w="9525" cap="flat" cmpd="sng">
            <a:noFill/>
            <a:prstDash val="solid"/>
            <a:miter/>
          </a:ln>
        </p:spPr>
        <p:txBody>
          <a:bodyPr vert="horz" wrap="none" lIns="91440" tIns="45720" rIns="91440" bIns="45720" anchor="t" anchorCtr="0">
            <a:spAutoFit/>
          </a:bodyPr>
          <a:lstStyle/>
          <a:p>
            <a:pPr marL="0" indent="0" algn="ctr">
              <a:lnSpc>
                <a:spcPct val="100000"/>
              </a:lnSpc>
              <a:spcBef>
                <a:spcPts val="0"/>
              </a:spcBef>
              <a:spcAft>
                <a:spcPts val="0"/>
              </a:spcAft>
              <a:buNone/>
            </a:pPr>
            <a:r>
              <a:rPr lang="en-US" altLang="zh-CN" sz="3600" b="0" i="0" u="none" strike="noStrike" kern="1200" cap="none" spc="0" baseline="0" dirty="0">
                <a:solidFill>
                  <a:schemeClr val="tx2"/>
                </a:solidFill>
                <a:latin typeface="隶书" panose="02010509060101010101" pitchFamily="49" charset="-122"/>
                <a:ea typeface="隶书" panose="02010509060101010101" pitchFamily="49" charset="-122"/>
                <a:cs typeface="Times New Roman" panose="02020603050405020304" charset="0"/>
              </a:rPr>
              <a:t>1.</a:t>
            </a:r>
            <a:r>
              <a:rPr lang="zh-CN" altLang="en-US" sz="3600" b="0" i="0" u="none" strike="noStrike" kern="1200" cap="none" spc="0" baseline="0" dirty="0">
                <a:solidFill>
                  <a:schemeClr val="tx2"/>
                </a:solidFill>
                <a:latin typeface="隶书" panose="02010509060101010101" pitchFamily="49" charset="-122"/>
                <a:ea typeface="隶书" panose="02010509060101010101" pitchFamily="49" charset="-122"/>
                <a:cs typeface="Times New Roman" panose="02020603050405020304" charset="0"/>
              </a:rPr>
              <a:t>统计范围</a:t>
            </a:r>
          </a:p>
        </p:txBody>
      </p:sp>
      <p:sp>
        <p:nvSpPr>
          <p:cNvPr id="483" name="矩形"/>
          <p:cNvSpPr/>
          <p:nvPr/>
        </p:nvSpPr>
        <p:spPr>
          <a:xfrm>
            <a:off x="746125" y="1912758"/>
            <a:ext cx="8397875" cy="1588250"/>
          </a:xfrm>
          <a:prstGeom prst="rect">
            <a:avLst/>
          </a:prstGeom>
          <a:noFill/>
          <a:ln w="9525" cap="flat" cmpd="sng">
            <a:noFill/>
            <a:prstDash val="solid"/>
            <a:miter/>
          </a:ln>
        </p:spPr>
        <p:txBody>
          <a:bodyPr vert="horz" wrap="square" lIns="91440" tIns="45720" rIns="91440" bIns="45720" anchor="t" anchorCtr="0"/>
          <a:lstStyle/>
          <a:p>
            <a:pPr marL="342900" indent="-342900" algn="l">
              <a:lnSpc>
                <a:spcPct val="120000"/>
              </a:lnSpc>
              <a:spcBef>
                <a:spcPct val="20000"/>
              </a:spcBef>
              <a:spcAft>
                <a:spcPts val="0"/>
              </a:spcAft>
              <a:buNone/>
            </a:pPr>
            <a:endParaRPr lang="en-US" altLang="zh-CN" sz="2400" b="0" i="0" u="none" strike="noStrike" kern="1200" cap="none" spc="0" baseline="0" dirty="0">
              <a:latin typeface="黑体" panose="02010609060101010101" pitchFamily="2" charset="-122"/>
              <a:ea typeface="黑体" panose="02010609060101010101" pitchFamily="2" charset="-122"/>
              <a:cs typeface="Times New Roman" panose="02020603050405020304" charset="0"/>
            </a:endParaRPr>
          </a:p>
          <a:p>
            <a:pPr marL="342900" indent="-342900" algn="l">
              <a:lnSpc>
                <a:spcPct val="120000"/>
              </a:lnSpc>
              <a:spcBef>
                <a:spcPct val="20000"/>
              </a:spcBef>
              <a:spcAft>
                <a:spcPts val="0"/>
              </a:spcAft>
              <a:buNone/>
            </a:pPr>
            <a:r>
              <a:rPr lang="en-US" altLang="zh-CN" sz="2400" b="0" i="0" u="none" strike="noStrike" kern="1200" cap="none" spc="0" baseline="0" dirty="0">
                <a:latin typeface="黑体" panose="02010609060101010101" pitchFamily="2" charset="-122"/>
                <a:ea typeface="黑体" panose="02010609060101010101" pitchFamily="2" charset="-122"/>
                <a:cs typeface="Times New Roman" panose="02020603050405020304" charset="0"/>
              </a:rPr>
              <a:t>    </a:t>
            </a:r>
            <a:r>
              <a:rPr lang="zh-CN" altLang="en-US" sz="2400" b="0" i="0" u="none" strike="noStrike" kern="1200" cap="none" spc="0" baseline="0" dirty="0" smtClean="0">
                <a:latin typeface="黑体" panose="02010609060101010101" pitchFamily="2" charset="-122"/>
                <a:ea typeface="黑体" panose="02010609060101010101" pitchFamily="2" charset="-122"/>
                <a:cs typeface="Times New Roman" panose="02020603050405020304" charset="0"/>
              </a:rPr>
              <a:t>包括</a:t>
            </a:r>
            <a:r>
              <a:rPr lang="zh-CN" altLang="en-US" sz="2400" b="0" i="0" u="none" strike="noStrike" kern="1200" cap="none" spc="0" baseline="0" dirty="0">
                <a:latin typeface="黑体" panose="02010609060101010101" pitchFamily="2" charset="-122"/>
                <a:ea typeface="黑体" panose="02010609060101010101" pitchFamily="2" charset="-122"/>
                <a:cs typeface="Times New Roman" panose="02020603050405020304" charset="0"/>
              </a:rPr>
              <a:t>：本单位所属的全部批发和零售业产业活动单位</a:t>
            </a:r>
            <a:endParaRPr lang="en-US" altLang="zh-CN" sz="2400" b="0" i="0" u="none" strike="noStrike" kern="1200" cap="none" spc="0" baseline="0" dirty="0">
              <a:latin typeface="黑体" panose="02010609060101010101" pitchFamily="2" charset="-122"/>
              <a:ea typeface="黑体" panose="02010609060101010101" pitchFamily="2" charset="-122"/>
              <a:cs typeface="Times New Roman" panose="02020603050405020304" charset="0"/>
            </a:endParaRPr>
          </a:p>
          <a:p>
            <a:pPr marL="342900" indent="-342900" algn="just">
              <a:lnSpc>
                <a:spcPct val="100000"/>
              </a:lnSpc>
              <a:spcBef>
                <a:spcPct val="20000"/>
              </a:spcBef>
              <a:spcAft>
                <a:spcPts val="0"/>
              </a:spcAft>
              <a:buNone/>
            </a:pPr>
            <a:r>
              <a:rPr lang="en-US" altLang="zh-CN" sz="2400" b="0" i="0" u="none" strike="noStrike" kern="1200" cap="none" spc="0" baseline="0" dirty="0">
                <a:latin typeface="黑体" panose="02010609060101010101" pitchFamily="2" charset="-122"/>
                <a:ea typeface="黑体" panose="02010609060101010101" pitchFamily="2" charset="-122"/>
                <a:cs typeface="Times New Roman" panose="02020603050405020304" charset="0"/>
              </a:rPr>
              <a:t>          </a:t>
            </a:r>
            <a:r>
              <a:rPr lang="en-US" altLang="zh-CN" sz="2400" b="0" i="0" u="none" strike="noStrike" kern="1200" cap="none" spc="0" baseline="0" dirty="0" smtClean="0">
                <a:latin typeface="黑体" panose="02010609060101010101" pitchFamily="2" charset="-122"/>
                <a:ea typeface="黑体" panose="02010609060101010101" pitchFamily="2" charset="-122"/>
                <a:cs typeface="Times New Roman" panose="02020603050405020304" charset="0"/>
              </a:rPr>
              <a:t>        </a:t>
            </a:r>
            <a:endParaRPr lang="en-US" altLang="zh-CN" sz="2400" b="0" i="0" u="none" strike="noStrike" kern="1200" cap="none" spc="0" baseline="0" dirty="0">
              <a:latin typeface="黑体" panose="02010609060101010101" pitchFamily="2" charset="-122"/>
              <a:ea typeface="黑体" panose="02010609060101010101" pitchFamily="2" charset="-122"/>
              <a:cs typeface="Times New Roman" panose="02020603050405020304" charset="0"/>
            </a:endParaRPr>
          </a:p>
          <a:p>
            <a:pPr marL="514350" indent="-514350" algn="just">
              <a:lnSpc>
                <a:spcPct val="100000"/>
              </a:lnSpc>
              <a:spcBef>
                <a:spcPct val="20000"/>
              </a:spcBef>
              <a:spcAft>
                <a:spcPts val="0"/>
              </a:spcAft>
              <a:buNone/>
            </a:pPr>
            <a:r>
              <a:rPr lang="en-US" altLang="zh-CN" sz="2400" b="0" i="0" u="none" strike="noStrike" kern="1200" cap="none" spc="0" baseline="0" dirty="0">
                <a:latin typeface="黑体" panose="02010609060101010101" pitchFamily="2" charset="-122"/>
                <a:ea typeface="黑体" panose="02010609060101010101" pitchFamily="2" charset="-122"/>
                <a:cs typeface="Times New Roman" panose="02020603050405020304" charset="0"/>
              </a:rPr>
              <a:t>                        </a:t>
            </a:r>
            <a:endParaRPr lang="zh-CN" altLang="en-US" sz="2400" b="0" i="0" u="none" strike="noStrike" kern="1200" cap="none" spc="0" baseline="0" dirty="0">
              <a:latin typeface="黑体" panose="02010609060101010101" pitchFamily="2" charset="-122"/>
              <a:ea typeface="黑体" panose="02010609060101010101" pitchFamily="2" charset="-122"/>
              <a:cs typeface="Times New Roman" panose="02020603050405020304" charset="0"/>
            </a:endParaRPr>
          </a:p>
        </p:txBody>
      </p:sp>
      <p:sp>
        <p:nvSpPr>
          <p:cNvPr id="484" name="矩形"/>
          <p:cNvSpPr/>
          <p:nvPr/>
        </p:nvSpPr>
        <p:spPr>
          <a:xfrm>
            <a:off x="1376267" y="4065588"/>
            <a:ext cx="7366119" cy="492443"/>
          </a:xfrm>
          <a:prstGeom prst="rect">
            <a:avLst/>
          </a:prstGeom>
          <a:noFill/>
          <a:ln w="9525" cap="flat" cmpd="sng">
            <a:noFill/>
            <a:prstDash val="solid"/>
            <a:miter/>
          </a:ln>
        </p:spPr>
        <p:txBody>
          <a:bodyPr vert="horz" wrap="none" lIns="91440" tIns="45720" rIns="91440" bIns="45720" anchor="t" anchorCtr="0">
            <a:spAutoFit/>
          </a:bodyPr>
          <a:lstStyle/>
          <a:p>
            <a:pPr marL="0" indent="0" algn="ctr">
              <a:lnSpc>
                <a:spcPct val="100000"/>
              </a:lnSpc>
              <a:spcBef>
                <a:spcPts val="0"/>
              </a:spcBef>
              <a:spcAft>
                <a:spcPts val="0"/>
              </a:spcAft>
              <a:buNone/>
            </a:pPr>
            <a:r>
              <a:rPr lang="zh-CN" altLang="en-US" sz="2600" b="0" i="0" u="none" strike="noStrike" kern="1200" cap="none" spc="0" baseline="0" dirty="0" smtClean="0">
                <a:solidFill>
                  <a:srgbClr val="FF0000"/>
                </a:solidFill>
                <a:latin typeface="黑体" panose="02010609060101010101" pitchFamily="2" charset="-122"/>
                <a:ea typeface="黑体" panose="02010609060101010101" pitchFamily="2" charset="-122"/>
                <a:cs typeface="Times New Roman" panose="02020603050405020304" charset="0"/>
              </a:rPr>
              <a:t>不</a:t>
            </a:r>
            <a:r>
              <a:rPr lang="zh-CN" altLang="en-US" sz="2600" b="0" i="0" u="none" strike="noStrike" kern="1200" cap="none" spc="0" baseline="0" dirty="0">
                <a:solidFill>
                  <a:srgbClr val="FF0000"/>
                </a:solidFill>
                <a:latin typeface="黑体" panose="02010609060101010101" pitchFamily="2" charset="-122"/>
                <a:ea typeface="黑体" panose="02010609060101010101" pitchFamily="2" charset="-122"/>
                <a:cs typeface="Times New Roman" panose="02020603050405020304" charset="0"/>
              </a:rPr>
              <a:t>包括：</a:t>
            </a:r>
            <a:r>
              <a:rPr lang="zh-CN" altLang="en-US" sz="2400" b="0" i="0" u="none" strike="noStrike" kern="120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rPr>
              <a:t>本单位所属的二级法人单位或外地法人单位</a:t>
            </a:r>
          </a:p>
        </p:txBody>
      </p:sp>
      <p:sp>
        <p:nvSpPr>
          <p:cNvPr id="5" name="矩形 4"/>
          <p:cNvSpPr/>
          <p:nvPr/>
        </p:nvSpPr>
        <p:spPr>
          <a:xfrm>
            <a:off x="2433938" y="255238"/>
            <a:ext cx="4801314" cy="646331"/>
          </a:xfrm>
          <a:prstGeom prst="rect">
            <a:avLst/>
          </a:prstGeom>
        </p:spPr>
        <p:txBody>
          <a:bodyPr wrap="none">
            <a:spAutoFit/>
          </a:bodyPr>
          <a:lstStyle/>
          <a:p>
            <a:pPr>
              <a:spcBef>
                <a:spcPts val="0"/>
              </a:spcBef>
              <a:spcAft>
                <a:spcPts val="0"/>
              </a:spcAft>
            </a:pPr>
            <a:r>
              <a:rPr lang="zh-CN" altLang="en-US" sz="3600" dirty="0" smtClean="0">
                <a:latin typeface="隶书" panose="02010509060101010101" pitchFamily="49" charset="-122"/>
                <a:ea typeface="隶书" panose="02010509060101010101" pitchFamily="49" charset="-122"/>
                <a:cs typeface="Times New Roman" panose="02020603050405020304" charset="0"/>
              </a:rPr>
              <a:t>四、若干问题处理办法</a:t>
            </a:r>
            <a:endParaRPr lang="zh-CN" altLang="en-US" sz="3600" dirty="0">
              <a:latin typeface="隶书" panose="02010509060101010101" pitchFamily="49" charset="-122"/>
              <a:ea typeface="隶书" panose="02010509060101010101" pitchFamily="49" charset="-122"/>
              <a:cs typeface="Times New Roman" panose="02020603050405020304" charset="0"/>
            </a:endParaRPr>
          </a:p>
        </p:txBody>
      </p:sp>
    </p:spTree>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cstate="print"/>
          <a:srcRect/>
          <a:stretch>
            <a:fillRect/>
          </a:stretch>
        </p:blipFill>
        <p:spPr bwMode="auto">
          <a:xfrm>
            <a:off x="1154766" y="3357562"/>
            <a:ext cx="7989234" cy="3357586"/>
          </a:xfrm>
          <a:prstGeom prst="rect">
            <a:avLst/>
          </a:prstGeom>
          <a:noFill/>
          <a:ln w="9525">
            <a:noFill/>
            <a:miter lim="800000"/>
            <a:headEnd/>
            <a:tailEnd/>
          </a:ln>
          <a:effectLst/>
        </p:spPr>
      </p:pic>
      <p:sp>
        <p:nvSpPr>
          <p:cNvPr id="493" name="矩形"/>
          <p:cNvSpPr/>
          <p:nvPr/>
        </p:nvSpPr>
        <p:spPr>
          <a:xfrm>
            <a:off x="1000100" y="1285860"/>
            <a:ext cx="7745412" cy="1959102"/>
          </a:xfrm>
          <a:prstGeom prst="rect">
            <a:avLst/>
          </a:prstGeom>
          <a:noFill/>
          <a:ln w="9525" cap="flat" cmpd="sng">
            <a:noFill/>
            <a:prstDash val="solid"/>
            <a:miter/>
          </a:ln>
        </p:spPr>
        <p:txBody>
          <a:bodyPr vert="horz" wrap="square" lIns="91440" tIns="45720" rIns="91440" bIns="45720" anchor="t" anchorCtr="0">
            <a:spAutoFit/>
          </a:bodyPr>
          <a:lstStyle/>
          <a:p>
            <a:pPr marL="457200" lvl="1" indent="0" algn="l">
              <a:lnSpc>
                <a:spcPct val="129000"/>
              </a:lnSpc>
              <a:spcBef>
                <a:spcPts val="0"/>
              </a:spcBef>
              <a:spcAft>
                <a:spcPts val="0"/>
              </a:spcAft>
              <a:buFont typeface="Wingdings" panose="05000000000000000000" pitchFamily="2" charset="2"/>
              <a:buChar char="ü"/>
            </a:pPr>
            <a:r>
              <a:rPr lang="en-US" altLang="zh-CN" sz="2400" b="0" i="0" u="none" strike="noStrike" kern="120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rPr>
              <a:t> 在填报月/</a:t>
            </a:r>
            <a:r>
              <a:rPr lang="zh-CN" altLang="en-US" sz="2400" b="0" i="0" u="none" strike="noStrike" kern="120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rPr>
              <a:t>季度报表时，如有</a:t>
            </a:r>
            <a:r>
              <a:rPr lang="zh-CN" altLang="en-US" sz="2400" b="0" i="0" u="none" strike="noStrike" kern="1200" cap="none" spc="0" baseline="0" dirty="0">
                <a:solidFill>
                  <a:schemeClr val="tx2"/>
                </a:solidFill>
                <a:latin typeface="黑体" panose="02010609060101010101" pitchFamily="2" charset="-122"/>
                <a:ea typeface="黑体" panose="02010609060101010101" pitchFamily="2" charset="-122"/>
                <a:cs typeface="Times New Roman" panose="02020603050405020304" charset="0"/>
              </a:rPr>
              <a:t>数据调整，应在“</a:t>
            </a:r>
            <a:r>
              <a:rPr lang="en-US" altLang="zh-CN" sz="2400" b="0" i="0" u="none" strike="noStrike" kern="1200" cap="none" spc="0" baseline="0" dirty="0">
                <a:solidFill>
                  <a:schemeClr val="tx2"/>
                </a:solidFill>
                <a:latin typeface="黑体" panose="02010609060101010101" pitchFamily="2" charset="-122"/>
                <a:ea typeface="黑体" panose="02010609060101010101" pitchFamily="2" charset="-122"/>
                <a:cs typeface="Times New Roman" panose="02020603050405020304" charset="0"/>
              </a:rPr>
              <a:t>1-</a:t>
            </a:r>
            <a:r>
              <a:rPr lang="zh-CN" altLang="en-US" sz="2400" b="0" i="0" u="none" strike="noStrike" kern="1200" cap="none" spc="0" baseline="0" dirty="0">
                <a:solidFill>
                  <a:schemeClr val="tx2"/>
                </a:solidFill>
                <a:latin typeface="黑体" panose="02010609060101010101" pitchFamily="2" charset="-122"/>
                <a:ea typeface="黑体" panose="02010609060101010101" pitchFamily="2" charset="-122"/>
                <a:cs typeface="Times New Roman" panose="02020603050405020304" charset="0"/>
              </a:rPr>
              <a:t>本月</a:t>
            </a:r>
            <a:r>
              <a:rPr lang="en-US" altLang="zh-CN" sz="2400" b="0" i="0" u="none" strike="noStrike" kern="1200" cap="none" spc="0" baseline="0" dirty="0">
                <a:solidFill>
                  <a:schemeClr val="tx2"/>
                </a:solidFill>
                <a:latin typeface="黑体" panose="02010609060101010101" pitchFamily="2" charset="-122"/>
                <a:ea typeface="黑体" panose="02010609060101010101" pitchFamily="2" charset="-122"/>
                <a:cs typeface="Times New Roman" panose="02020603050405020304" charset="0"/>
              </a:rPr>
              <a:t>/</a:t>
            </a:r>
            <a:r>
              <a:rPr lang="zh-CN" altLang="en-US" sz="2400" b="0" i="0" u="none" strike="noStrike" kern="1200" cap="none" spc="0" baseline="0" dirty="0">
                <a:solidFill>
                  <a:schemeClr val="tx2"/>
                </a:solidFill>
                <a:latin typeface="黑体" panose="02010609060101010101" pitchFamily="2" charset="-122"/>
                <a:ea typeface="黑体" panose="02010609060101010101" pitchFamily="2" charset="-122"/>
                <a:cs typeface="Times New Roman" panose="02020603050405020304" charset="0"/>
              </a:rPr>
              <a:t>季”</a:t>
            </a:r>
            <a:r>
              <a:rPr lang="en-US" altLang="zh-CN" sz="2400" b="0" i="0" u="none" strike="noStrike" kern="120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rPr>
              <a:t> </a:t>
            </a:r>
            <a:r>
              <a:rPr lang="en-US" altLang="zh-CN" sz="2400" b="0" i="0" u="none" strike="noStrike" kern="1200" cap="none" spc="0" baseline="0" dirty="0" err="1">
                <a:solidFill>
                  <a:schemeClr val="tx1"/>
                </a:solidFill>
                <a:latin typeface="黑体" panose="02010609060101010101" pitchFamily="2" charset="-122"/>
                <a:ea typeface="黑体" panose="02010609060101010101" pitchFamily="2" charset="-122"/>
                <a:cs typeface="Times New Roman" panose="02020603050405020304" charset="0"/>
              </a:rPr>
              <a:t>中调整，不得修改“本月</a:t>
            </a:r>
            <a:r>
              <a:rPr lang="en-US" altLang="zh-CN" sz="2400" b="0" i="0" u="none" strike="noStrike" kern="120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rPr>
              <a:t>/</a:t>
            </a:r>
            <a:r>
              <a:rPr lang="zh-CN" altLang="en-US" sz="2400" b="0" i="0" u="none" strike="noStrike" kern="120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rPr>
              <a:t>季” 数据</a:t>
            </a:r>
            <a:endParaRPr lang="en-US" altLang="zh-CN" sz="2400" b="0" i="0" u="none" strike="noStrike" kern="120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endParaRPr>
          </a:p>
          <a:p>
            <a:pPr marL="457200" lvl="1" indent="0" algn="l">
              <a:lnSpc>
                <a:spcPct val="129000"/>
              </a:lnSpc>
              <a:spcBef>
                <a:spcPts val="0"/>
              </a:spcBef>
              <a:spcAft>
                <a:spcPts val="0"/>
              </a:spcAft>
              <a:buFont typeface="Wingdings" panose="05000000000000000000" pitchFamily="2" charset="2"/>
              <a:buChar char="ü"/>
            </a:pPr>
            <a:r>
              <a:rPr lang="en-US" altLang="zh-CN" sz="2400" b="0" i="0" u="none" strike="noStrike" kern="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 </a:t>
            </a:r>
            <a:r>
              <a:rPr lang="en-US" altLang="zh-CN" sz="2400" b="0" i="0" u="none" strike="noStrike" kern="0" cap="none" spc="0" baseline="0" dirty="0" err="1">
                <a:solidFill>
                  <a:schemeClr val="tx1"/>
                </a:solidFill>
                <a:latin typeface="Tahoma" panose="020B0604030504040204" pitchFamily="34" charset="0"/>
                <a:ea typeface="黑体" panose="02010609060101010101" pitchFamily="2" charset="-122"/>
                <a:cs typeface="Times New Roman" panose="02020603050405020304" charset="0"/>
              </a:rPr>
              <a:t>在填报年度报表时，以最终年度数据为准，不能简单等同于月度数据的累计相加</a:t>
            </a:r>
            <a:endParaRPr lang="zh-CN" altLang="en-US" sz="2400" b="0" i="0" u="none" strike="noStrike" kern="120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endParaRPr>
          </a:p>
        </p:txBody>
      </p:sp>
      <p:sp>
        <p:nvSpPr>
          <p:cNvPr id="494" name="矩形"/>
          <p:cNvSpPr/>
          <p:nvPr/>
        </p:nvSpPr>
        <p:spPr>
          <a:xfrm>
            <a:off x="1186798" y="699436"/>
            <a:ext cx="2492990" cy="646331"/>
          </a:xfrm>
          <a:prstGeom prst="rect">
            <a:avLst/>
          </a:prstGeom>
          <a:noFill/>
          <a:ln w="9525" cap="flat" cmpd="sng">
            <a:noFill/>
            <a:prstDash val="solid"/>
            <a:miter/>
          </a:ln>
        </p:spPr>
        <p:txBody>
          <a:bodyPr vert="horz" wrap="none" lIns="91440" tIns="45720" rIns="91440" bIns="45720" anchor="t" anchorCtr="0">
            <a:spAutoFit/>
          </a:bodyPr>
          <a:lstStyle/>
          <a:p>
            <a:pPr algn="ctr">
              <a:spcBef>
                <a:spcPts val="0"/>
              </a:spcBef>
              <a:spcAft>
                <a:spcPts val="0"/>
              </a:spcAft>
            </a:pPr>
            <a:r>
              <a:rPr lang="en-US" altLang="zh-CN" sz="3600" dirty="0" smtClean="0">
                <a:solidFill>
                  <a:schemeClr val="tx2"/>
                </a:solidFill>
                <a:latin typeface="隶书" panose="02010509060101010101" pitchFamily="49" charset="-122"/>
                <a:ea typeface="隶书" panose="02010509060101010101" pitchFamily="49" charset="-122"/>
                <a:cs typeface="Times New Roman" panose="02020603050405020304" charset="0"/>
              </a:rPr>
              <a:t>2.</a:t>
            </a:r>
            <a:r>
              <a:rPr lang="zh-CN" altLang="en-US" sz="3600" dirty="0">
                <a:solidFill>
                  <a:schemeClr val="tx2"/>
                </a:solidFill>
                <a:latin typeface="隶书" panose="02010509060101010101" pitchFamily="49" charset="-122"/>
                <a:ea typeface="隶书" panose="02010509060101010101" pitchFamily="49" charset="-122"/>
                <a:cs typeface="Times New Roman" panose="02020603050405020304" charset="0"/>
              </a:rPr>
              <a:t>数据填报</a:t>
            </a:r>
          </a:p>
        </p:txBody>
      </p:sp>
      <p:sp>
        <p:nvSpPr>
          <p:cNvPr id="495" name="矩形"/>
          <p:cNvSpPr/>
          <p:nvPr/>
        </p:nvSpPr>
        <p:spPr>
          <a:xfrm>
            <a:off x="6143636" y="3786190"/>
            <a:ext cx="928694" cy="2928958"/>
          </a:xfrm>
          <a:prstGeom prst="rect">
            <a:avLst/>
          </a:prstGeom>
          <a:noFill/>
          <a:ln w="38100" cap="flat" cmpd="sng">
            <a:solidFill>
              <a:srgbClr val="FF0000"/>
            </a:solidFill>
            <a:prstDash val="sysDot"/>
            <a:round/>
          </a:ln>
        </p:spPr>
      </p:sp>
      <p:sp>
        <p:nvSpPr>
          <p:cNvPr id="496" name="矩形"/>
          <p:cNvSpPr/>
          <p:nvPr/>
        </p:nvSpPr>
        <p:spPr>
          <a:xfrm>
            <a:off x="6482564" y="4286256"/>
            <a:ext cx="492443" cy="2646366"/>
          </a:xfrm>
          <a:prstGeom prst="rect">
            <a:avLst/>
          </a:prstGeom>
          <a:noFill/>
          <a:ln w="9525" cap="flat" cmpd="sng">
            <a:noFill/>
            <a:prstDash val="solid"/>
            <a:miter/>
          </a:ln>
        </p:spPr>
        <p:txBody>
          <a:bodyPr vert="eaVert" wrap="square" lIns="91440" tIns="45720" rIns="91440" bIns="45720" anchor="t" anchorCtr="0">
            <a:spAutoFit/>
          </a:bodyPr>
          <a:lstStyle/>
          <a:p>
            <a:pPr marL="0" indent="0" algn="ctr">
              <a:lnSpc>
                <a:spcPct val="100000"/>
              </a:lnSpc>
              <a:spcBef>
                <a:spcPts val="0"/>
              </a:spcBef>
              <a:spcAft>
                <a:spcPts val="0"/>
              </a:spcAft>
              <a:buNone/>
            </a:pPr>
            <a:r>
              <a:rPr lang="zh-CN" altLang="en-US" sz="2000" b="0" i="0" u="none" strike="noStrike" kern="1200" cap="none" spc="0" baseline="0">
                <a:solidFill>
                  <a:srgbClr val="FF0000"/>
                </a:solidFill>
                <a:latin typeface="Tahoma" panose="020B0604030504040204" pitchFamily="34" charset="0"/>
                <a:ea typeface="黑体" panose="02010609060101010101" pitchFamily="2" charset="-122"/>
                <a:cs typeface="Times New Roman" panose="02020603050405020304" charset="0"/>
              </a:rPr>
              <a:t>请在此调整累计数</a:t>
            </a:r>
          </a:p>
        </p:txBody>
      </p:sp>
      <p:sp>
        <p:nvSpPr>
          <p:cNvPr id="497" name="矩形"/>
          <p:cNvSpPr/>
          <p:nvPr/>
        </p:nvSpPr>
        <p:spPr>
          <a:xfrm>
            <a:off x="5209712" y="3790186"/>
            <a:ext cx="862486" cy="2924962"/>
          </a:xfrm>
          <a:prstGeom prst="rect">
            <a:avLst/>
          </a:prstGeom>
          <a:noFill/>
          <a:ln w="60325" cap="flat" cmpd="sng">
            <a:solidFill>
              <a:srgbClr val="007774"/>
            </a:solidFill>
            <a:prstDash val="sysDot"/>
            <a:round/>
          </a:ln>
        </p:spPr>
      </p:sp>
      <p:sp>
        <p:nvSpPr>
          <p:cNvPr id="498" name="矩形"/>
          <p:cNvSpPr/>
          <p:nvPr/>
        </p:nvSpPr>
        <p:spPr>
          <a:xfrm>
            <a:off x="5508447" y="4357694"/>
            <a:ext cx="492443" cy="2496988"/>
          </a:xfrm>
          <a:prstGeom prst="rect">
            <a:avLst/>
          </a:prstGeom>
          <a:noFill/>
          <a:ln w="9525" cap="flat" cmpd="sng">
            <a:noFill/>
            <a:prstDash val="solid"/>
            <a:miter/>
          </a:ln>
        </p:spPr>
        <p:txBody>
          <a:bodyPr vert="eaVert" wrap="square" lIns="91440" tIns="45720" rIns="91440" bIns="45720" anchor="t" anchorCtr="0">
            <a:spAutoFit/>
          </a:bodyPr>
          <a:lstStyle/>
          <a:p>
            <a:pPr marL="0" indent="0" algn="ctr">
              <a:lnSpc>
                <a:spcPct val="100000"/>
              </a:lnSpc>
              <a:spcBef>
                <a:spcPts val="0"/>
              </a:spcBef>
              <a:spcAft>
                <a:spcPts val="0"/>
              </a:spcAft>
              <a:buNone/>
            </a:pPr>
            <a:r>
              <a:rPr lang="zh-CN" altLang="en-US" sz="2000" b="0" i="0" u="none" strike="noStrike" kern="1200" cap="none" spc="0" baseline="0">
                <a:solidFill>
                  <a:srgbClr val="FF0000"/>
                </a:solidFill>
                <a:latin typeface="Tahoma" panose="020B0604030504040204" pitchFamily="34" charset="0"/>
                <a:ea typeface="黑体" panose="02010609060101010101" pitchFamily="2" charset="-122"/>
                <a:cs typeface="Times New Roman" panose="02020603050405020304" charset="0"/>
              </a:rPr>
              <a:t>请填写实际发生数</a:t>
            </a:r>
          </a:p>
        </p:txBody>
      </p:sp>
      <p:sp>
        <p:nvSpPr>
          <p:cNvPr id="9" name="矩形 8"/>
          <p:cNvSpPr/>
          <p:nvPr/>
        </p:nvSpPr>
        <p:spPr>
          <a:xfrm>
            <a:off x="3071802" y="142852"/>
            <a:ext cx="4801314" cy="646331"/>
          </a:xfrm>
          <a:prstGeom prst="rect">
            <a:avLst/>
          </a:prstGeom>
        </p:spPr>
        <p:txBody>
          <a:bodyPr wrap="none">
            <a:spAutoFit/>
          </a:bodyPr>
          <a:lstStyle/>
          <a:p>
            <a:pPr>
              <a:spcBef>
                <a:spcPts val="0"/>
              </a:spcBef>
              <a:spcAft>
                <a:spcPts val="0"/>
              </a:spcAft>
            </a:pPr>
            <a:r>
              <a:rPr lang="zh-CN" altLang="en-US" sz="3600" smtClean="0">
                <a:latin typeface="隶书" panose="02010509060101010101" pitchFamily="49" charset="-122"/>
                <a:ea typeface="隶书" panose="02010509060101010101" pitchFamily="49" charset="-122"/>
                <a:cs typeface="Times New Roman" panose="02020603050405020304" charset="0"/>
              </a:rPr>
              <a:t>四、若干问题处理办法</a:t>
            </a:r>
            <a:endParaRPr lang="zh-CN" altLang="en-US" sz="3600">
              <a:latin typeface="隶书" panose="02010509060101010101" pitchFamily="49" charset="-122"/>
              <a:ea typeface="隶书" panose="02010509060101010101" pitchFamily="49" charset="-122"/>
              <a:cs typeface="Times New Roman" panose="02020603050405020304" charset="0"/>
            </a:endParaRPr>
          </a:p>
        </p:txBody>
      </p:sp>
    </p:spTree>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矩形"/>
          <p:cNvSpPr/>
          <p:nvPr/>
        </p:nvSpPr>
        <p:spPr>
          <a:xfrm>
            <a:off x="1142976" y="785794"/>
            <a:ext cx="2492990" cy="646331"/>
          </a:xfrm>
          <a:prstGeom prst="rect">
            <a:avLst/>
          </a:prstGeom>
          <a:noFill/>
          <a:ln w="9525" cap="flat" cmpd="sng">
            <a:noFill/>
            <a:prstDash val="solid"/>
            <a:miter/>
          </a:ln>
        </p:spPr>
        <p:txBody>
          <a:bodyPr vert="horz" wrap="none" lIns="91440" tIns="45720" rIns="91440" bIns="45720" anchor="t" anchorCtr="0">
            <a:spAutoFit/>
          </a:bodyPr>
          <a:lstStyle/>
          <a:p>
            <a:pPr marL="0" indent="0" algn="ctr">
              <a:lnSpc>
                <a:spcPct val="100000"/>
              </a:lnSpc>
              <a:spcBef>
                <a:spcPts val="0"/>
              </a:spcBef>
              <a:spcAft>
                <a:spcPts val="0"/>
              </a:spcAft>
              <a:buNone/>
            </a:pPr>
            <a:r>
              <a:rPr lang="en-US" altLang="zh-CN" sz="3600" dirty="0" smtClean="0">
                <a:solidFill>
                  <a:schemeClr val="tx2"/>
                </a:solidFill>
                <a:latin typeface="隶书" panose="02010509060101010101" pitchFamily="49" charset="-122"/>
                <a:ea typeface="隶书" panose="02010509060101010101" pitchFamily="49" charset="-122"/>
                <a:cs typeface="Times New Roman" panose="02020603050405020304" charset="0"/>
              </a:rPr>
              <a:t>3.</a:t>
            </a:r>
            <a:r>
              <a:rPr lang="zh-CN" altLang="en-US" sz="3600" dirty="0">
                <a:solidFill>
                  <a:schemeClr val="tx2"/>
                </a:solidFill>
                <a:latin typeface="隶书" panose="02010509060101010101" pitchFamily="49" charset="-122"/>
                <a:ea typeface="隶书" panose="02010509060101010101" pitchFamily="49" charset="-122"/>
                <a:cs typeface="Times New Roman" panose="02020603050405020304" charset="0"/>
              </a:rPr>
              <a:t>新增单位</a:t>
            </a:r>
          </a:p>
        </p:txBody>
      </p:sp>
      <p:sp>
        <p:nvSpPr>
          <p:cNvPr id="518" name="矩形"/>
          <p:cNvSpPr/>
          <p:nvPr/>
        </p:nvSpPr>
        <p:spPr>
          <a:xfrm>
            <a:off x="3500430" y="928670"/>
            <a:ext cx="4953000" cy="522288"/>
          </a:xfrm>
          <a:prstGeom prst="rect">
            <a:avLst/>
          </a:prstGeom>
          <a:noFill/>
          <a:ln w="9525" cap="flat" cmpd="sng">
            <a:noFill/>
            <a:prstDash val="solid"/>
            <a:miter/>
          </a:ln>
        </p:spPr>
        <p:txBody>
          <a:bodyPr vert="horz" wrap="square" lIns="91440" tIns="45720" rIns="91440" bIns="45720" anchor="t" anchorCtr="0">
            <a:spAutoFit/>
          </a:bodyPr>
          <a:lstStyle/>
          <a:p>
            <a:pPr marL="0" indent="0" algn="ctr">
              <a:lnSpc>
                <a:spcPct val="100000"/>
              </a:lnSpc>
              <a:spcBef>
                <a:spcPts val="0"/>
              </a:spcBef>
              <a:spcAft>
                <a:spcPts val="0"/>
              </a:spcAft>
              <a:buNone/>
            </a:pPr>
            <a:r>
              <a:rPr lang="zh-CN" altLang="en-US" sz="28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rPr>
              <a:t>请手动填写上年同期数据</a:t>
            </a:r>
          </a:p>
        </p:txBody>
      </p:sp>
      <p:sp>
        <p:nvSpPr>
          <p:cNvPr id="11" name="矩形 10"/>
          <p:cNvSpPr/>
          <p:nvPr/>
        </p:nvSpPr>
        <p:spPr>
          <a:xfrm>
            <a:off x="3143240" y="285728"/>
            <a:ext cx="4801314" cy="646331"/>
          </a:xfrm>
          <a:prstGeom prst="rect">
            <a:avLst/>
          </a:prstGeom>
        </p:spPr>
        <p:txBody>
          <a:bodyPr wrap="none">
            <a:spAutoFit/>
          </a:bodyPr>
          <a:lstStyle/>
          <a:p>
            <a:pPr>
              <a:spcBef>
                <a:spcPts val="0"/>
              </a:spcBef>
              <a:spcAft>
                <a:spcPts val="0"/>
              </a:spcAft>
            </a:pPr>
            <a:r>
              <a:rPr lang="zh-CN" altLang="en-US" sz="3600" smtClean="0">
                <a:latin typeface="隶书" panose="02010509060101010101" pitchFamily="49" charset="-122"/>
                <a:ea typeface="隶书" panose="02010509060101010101" pitchFamily="49" charset="-122"/>
                <a:cs typeface="Times New Roman" panose="02020603050405020304" charset="0"/>
              </a:rPr>
              <a:t>四、若干问题处理办法</a:t>
            </a:r>
            <a:endParaRPr lang="zh-CN" altLang="en-US" sz="3600">
              <a:latin typeface="隶书" panose="02010509060101010101" pitchFamily="49" charset="-122"/>
              <a:ea typeface="隶书" panose="02010509060101010101" pitchFamily="49" charset="-122"/>
              <a:cs typeface="Times New Roman" panose="02020603050405020304" charset="0"/>
            </a:endParaRPr>
          </a:p>
        </p:txBody>
      </p:sp>
      <p:pic>
        <p:nvPicPr>
          <p:cNvPr id="14" name="Picture 2"/>
          <p:cNvPicPr>
            <a:picLocks noChangeAspect="1" noChangeArrowheads="1"/>
          </p:cNvPicPr>
          <p:nvPr/>
        </p:nvPicPr>
        <p:blipFill>
          <a:blip r:embed="rId3" cstate="print"/>
          <a:srcRect/>
          <a:stretch>
            <a:fillRect/>
          </a:stretch>
        </p:blipFill>
        <p:spPr bwMode="auto">
          <a:xfrm>
            <a:off x="285720" y="1714488"/>
            <a:ext cx="8858280" cy="3214710"/>
          </a:xfrm>
          <a:prstGeom prst="rect">
            <a:avLst/>
          </a:prstGeom>
          <a:noFill/>
          <a:ln w="9525">
            <a:noFill/>
            <a:miter lim="800000"/>
            <a:headEnd/>
            <a:tailEnd/>
          </a:ln>
          <a:effectLst/>
        </p:spPr>
      </p:pic>
      <p:sp>
        <p:nvSpPr>
          <p:cNvPr id="15" name="圆角矩形"/>
          <p:cNvSpPr/>
          <p:nvPr/>
        </p:nvSpPr>
        <p:spPr>
          <a:xfrm>
            <a:off x="3929056" y="3500439"/>
            <a:ext cx="1071571" cy="1428760"/>
          </a:xfrm>
          <a:prstGeom prst="roundRect">
            <a:avLst>
              <a:gd name="adj" fmla="val 16666"/>
            </a:avLst>
          </a:prstGeom>
          <a:noFill/>
          <a:ln w="57150" cap="flat" cmpd="sng">
            <a:solidFill>
              <a:srgbClr val="FF0000"/>
            </a:solidFill>
            <a:prstDash val="sysDot"/>
            <a:round/>
          </a:ln>
        </p:spPr>
      </p:sp>
      <p:sp>
        <p:nvSpPr>
          <p:cNvPr id="16" name="圆角矩形"/>
          <p:cNvSpPr/>
          <p:nvPr/>
        </p:nvSpPr>
        <p:spPr>
          <a:xfrm>
            <a:off x="7143768" y="3500439"/>
            <a:ext cx="2000232" cy="1428760"/>
          </a:xfrm>
          <a:prstGeom prst="roundRect">
            <a:avLst>
              <a:gd name="adj" fmla="val 16666"/>
            </a:avLst>
          </a:prstGeom>
          <a:noFill/>
          <a:ln w="57150" cap="flat" cmpd="sng">
            <a:solidFill>
              <a:srgbClr val="FF0000"/>
            </a:solidFill>
            <a:prstDash val="sysDot"/>
            <a:round/>
          </a:ln>
        </p:spPr>
      </p:sp>
      <p:sp>
        <p:nvSpPr>
          <p:cNvPr id="17" name="矩形"/>
          <p:cNvSpPr/>
          <p:nvPr/>
        </p:nvSpPr>
        <p:spPr>
          <a:xfrm>
            <a:off x="8001025" y="4929198"/>
            <a:ext cx="492443" cy="1785974"/>
          </a:xfrm>
          <a:prstGeom prst="rect">
            <a:avLst/>
          </a:prstGeom>
          <a:noFill/>
          <a:ln w="9525" cap="flat" cmpd="sng">
            <a:noFill/>
            <a:prstDash val="solid"/>
            <a:miter/>
          </a:ln>
        </p:spPr>
        <p:txBody>
          <a:bodyPr vert="eaVert" wrap="square" lIns="91440" tIns="45720" rIns="91440" bIns="45720" anchor="t" anchorCtr="0">
            <a:spAutoFit/>
          </a:bodyPr>
          <a:lstStyle/>
          <a:p>
            <a:pPr marL="0" indent="0" algn="ctr">
              <a:lnSpc>
                <a:spcPct val="100000"/>
              </a:lnSpc>
              <a:spcBef>
                <a:spcPts val="0"/>
              </a:spcBef>
              <a:spcAft>
                <a:spcPts val="0"/>
              </a:spcAft>
              <a:buNone/>
            </a:pPr>
            <a:r>
              <a:rPr lang="zh-CN" altLang="en-US" sz="2000" b="0" i="0" u="none" strike="noStrike" kern="1200" cap="none" spc="0" baseline="0" smtClean="0">
                <a:solidFill>
                  <a:srgbClr val="FF0000"/>
                </a:solidFill>
                <a:latin typeface="Tahoma" panose="020B0604030504040204" pitchFamily="34" charset="0"/>
                <a:ea typeface="黑体" panose="02010609060101010101" pitchFamily="2" charset="-122"/>
                <a:cs typeface="Times New Roman" panose="02020603050405020304" charset="0"/>
              </a:rPr>
              <a:t>请手动填写</a:t>
            </a:r>
            <a:endParaRPr lang="zh-CN" altLang="en-US" sz="2000" b="0" i="0" u="none" strike="noStrike" kern="1200" cap="none" spc="0" baseline="0">
              <a:solidFill>
                <a:srgbClr val="FF0000"/>
              </a:solidFill>
              <a:latin typeface="Tahoma" panose="020B0604030504040204" pitchFamily="34" charset="0"/>
              <a:ea typeface="黑体" panose="02010609060101010101" pitchFamily="2" charset="-122"/>
              <a:cs typeface="Times New Roman" panose="02020603050405020304" charset="0"/>
            </a:endParaRPr>
          </a:p>
        </p:txBody>
      </p:sp>
      <p:sp>
        <p:nvSpPr>
          <p:cNvPr id="19" name="矩形"/>
          <p:cNvSpPr/>
          <p:nvPr/>
        </p:nvSpPr>
        <p:spPr>
          <a:xfrm>
            <a:off x="4143373" y="4857760"/>
            <a:ext cx="492443" cy="1785974"/>
          </a:xfrm>
          <a:prstGeom prst="rect">
            <a:avLst/>
          </a:prstGeom>
          <a:noFill/>
          <a:ln w="9525" cap="flat" cmpd="sng">
            <a:noFill/>
            <a:prstDash val="solid"/>
            <a:miter/>
          </a:ln>
        </p:spPr>
        <p:txBody>
          <a:bodyPr vert="eaVert" wrap="square" lIns="91440" tIns="45720" rIns="91440" bIns="45720" anchor="t" anchorCtr="0">
            <a:spAutoFit/>
          </a:bodyPr>
          <a:lstStyle/>
          <a:p>
            <a:pPr marL="0" indent="0" algn="ctr">
              <a:lnSpc>
                <a:spcPct val="100000"/>
              </a:lnSpc>
              <a:spcBef>
                <a:spcPts val="0"/>
              </a:spcBef>
              <a:spcAft>
                <a:spcPts val="0"/>
              </a:spcAft>
              <a:buNone/>
            </a:pPr>
            <a:r>
              <a:rPr lang="zh-CN" altLang="en-US" sz="2000" b="0" i="0" u="none" strike="noStrike" kern="1200" cap="none" spc="0" baseline="0" smtClean="0">
                <a:solidFill>
                  <a:srgbClr val="FF0000"/>
                </a:solidFill>
                <a:latin typeface="Tahoma" panose="020B0604030504040204" pitchFamily="34" charset="0"/>
                <a:ea typeface="黑体" panose="02010609060101010101" pitchFamily="2" charset="-122"/>
                <a:cs typeface="Times New Roman" panose="02020603050405020304" charset="0"/>
              </a:rPr>
              <a:t>请手动填写</a:t>
            </a:r>
            <a:endParaRPr lang="zh-CN" altLang="en-US" sz="2000" b="0" i="0" u="none" strike="noStrike" kern="1200" cap="none" spc="0" baseline="0">
              <a:solidFill>
                <a:srgbClr val="FF0000"/>
              </a:solidFill>
              <a:latin typeface="Tahoma" panose="020B0604030504040204" pitchFamily="34" charset="0"/>
              <a:ea typeface="黑体" panose="02010609060101010101" pitchFamily="2" charset="-122"/>
              <a:cs typeface="Times New Roman" panose="02020603050405020304" charset="0"/>
            </a:endParaRPr>
          </a:p>
        </p:txBody>
      </p:sp>
    </p:spTree>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文本框"/>
          <p:cNvSpPr>
            <a:spLocks noGrp="1"/>
          </p:cNvSpPr>
          <p:nvPr>
            <p:ph type="body" idx="4294967295"/>
          </p:nvPr>
        </p:nvSpPr>
        <p:spPr>
          <a:xfrm>
            <a:off x="1071538" y="1285860"/>
            <a:ext cx="7391400" cy="3910013"/>
          </a:xfrm>
          <a:prstGeom prst="rect">
            <a:avLst/>
          </a:prstGeom>
          <a:noFill/>
          <a:ln w="9525" cap="flat" cmpd="sng">
            <a:noFill/>
            <a:prstDash val="solid"/>
            <a:miter/>
          </a:ln>
        </p:spPr>
        <p:txBody>
          <a:bodyPr vert="horz" wrap="square" lIns="91440" tIns="45720" rIns="91440" bIns="45720" anchor="t" anchorCtr="0"/>
          <a:lstStyle/>
          <a:p>
            <a:pPr marL="342900" indent="-342900" algn="just">
              <a:lnSpc>
                <a:spcPts val="4100"/>
              </a:lnSpc>
              <a:spcBef>
                <a:spcPts val="0"/>
              </a:spcBef>
              <a:spcAft>
                <a:spcPts val="0"/>
              </a:spcAft>
              <a:buNone/>
            </a:pPr>
            <a:r>
              <a:rPr lang="en-US" altLang="zh-CN" sz="4400" b="0" i="0" u="none" strike="noStrike" kern="1200" cap="none" spc="0" baseline="0" dirty="0">
                <a:solidFill>
                  <a:srgbClr val="FFFF00"/>
                </a:solidFill>
                <a:latin typeface="隶书" panose="02010509060101010101" pitchFamily="49" charset="-122"/>
                <a:ea typeface="隶书" panose="02010509060101010101" pitchFamily="49" charset="-122"/>
                <a:cs typeface="Times New Roman" panose="02020603050405020304" charset="0"/>
              </a:rPr>
              <a:t> </a:t>
            </a:r>
            <a:r>
              <a:rPr lang="en-US" altLang="zh-CN" sz="3600" dirty="0" smtClean="0">
                <a:solidFill>
                  <a:schemeClr val="tx2"/>
                </a:solidFill>
                <a:latin typeface="隶书" panose="02010509060101010101" pitchFamily="49" charset="-122"/>
                <a:ea typeface="隶书" panose="02010509060101010101" pitchFamily="49" charset="-122"/>
                <a:cs typeface="Times New Roman" panose="02020603050405020304" charset="0"/>
              </a:rPr>
              <a:t>4.</a:t>
            </a:r>
            <a:r>
              <a:rPr lang="zh-CN" altLang="en-US" sz="3600" dirty="0">
                <a:solidFill>
                  <a:schemeClr val="tx2"/>
                </a:solidFill>
                <a:latin typeface="隶书" panose="02010509060101010101" pitchFamily="49" charset="-122"/>
                <a:ea typeface="隶书" panose="02010509060101010101" pitchFamily="49" charset="-122"/>
                <a:cs typeface="Times New Roman" panose="02020603050405020304" charset="0"/>
              </a:rPr>
              <a:t>关于批发和零售业法人单位所属产业活动单位之间的销售统计方法</a:t>
            </a:r>
            <a:endParaRPr lang="en-US" altLang="zh-CN" sz="3600" dirty="0">
              <a:solidFill>
                <a:schemeClr val="tx2"/>
              </a:solidFill>
              <a:latin typeface="隶书" panose="02010509060101010101" pitchFamily="49" charset="-122"/>
              <a:ea typeface="隶书" panose="02010509060101010101" pitchFamily="49" charset="-122"/>
              <a:cs typeface="Times New Roman" panose="02020603050405020304" charset="0"/>
            </a:endParaRPr>
          </a:p>
          <a:p>
            <a:pPr marL="342900" indent="-342900" algn="l">
              <a:lnSpc>
                <a:spcPct val="100000"/>
              </a:lnSpc>
              <a:spcBef>
                <a:spcPct val="20000"/>
              </a:spcBef>
              <a:spcAft>
                <a:spcPts val="0"/>
              </a:spcAft>
              <a:buNone/>
            </a:pPr>
            <a:endParaRPr lang="en-US" altLang="zh-CN" sz="2800" b="0" i="0" u="none" strike="noStrike" kern="0" cap="none" spc="0" baseline="0" dirty="0">
              <a:solidFill>
                <a:schemeClr val="tx1"/>
              </a:solidFill>
              <a:latin typeface="Times New Roman" panose="02020603050405020304" charset="0"/>
              <a:ea typeface="宋体" panose="02010600030101010101" pitchFamily="2" charset="-122"/>
              <a:cs typeface="Times New Roman" panose="02020603050405020304" charset="0"/>
            </a:endParaRPr>
          </a:p>
          <a:p>
            <a:pPr marL="342900" indent="-342900" algn="just">
              <a:lnSpc>
                <a:spcPct val="120000"/>
              </a:lnSpc>
              <a:spcBef>
                <a:spcPct val="20000"/>
              </a:spcBef>
              <a:spcAft>
                <a:spcPts val="0"/>
              </a:spcAft>
              <a:buNone/>
            </a:pPr>
            <a:r>
              <a:rPr lang="en-US" altLang="zh-CN" sz="2400" b="0" i="0" u="none" strike="noStrike" kern="0" cap="none" spc="0" baseline="0" dirty="0">
                <a:solidFill>
                  <a:schemeClr val="tx1"/>
                </a:solidFill>
                <a:latin typeface="Times New Roman" panose="02020603050405020304" charset="0"/>
                <a:ea typeface="宋体" panose="02010600030101010101" pitchFamily="2" charset="-122"/>
                <a:cs typeface="Times New Roman" panose="02020603050405020304" charset="0"/>
              </a:rPr>
              <a:t>            </a:t>
            </a:r>
            <a:r>
              <a:rPr lang="zh-CN" altLang="en-US" sz="2800" b="0" i="0" u="none" strike="noStrike" kern="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rPr>
              <a:t>批发和零售业法人单位所属产业活动单位之间的销售如开据了增值税发票，则在商品流转统计报表中计算销售和购进。</a:t>
            </a:r>
            <a:endParaRPr lang="zh-CN" altLang="en-US" sz="2800" b="0" i="0" u="none" strike="noStrike" kern="0" cap="none" spc="0" baseline="0" dirty="0">
              <a:solidFill>
                <a:schemeClr val="tx1"/>
              </a:solidFill>
              <a:latin typeface="Times New Roman" panose="02020603050405020304" charset="0"/>
              <a:ea typeface="宋体" panose="02010600030101010101" pitchFamily="2" charset="-122"/>
              <a:cs typeface="Times New Roman" panose="02020603050405020304" charset="0"/>
            </a:endParaRPr>
          </a:p>
        </p:txBody>
      </p:sp>
      <p:sp>
        <p:nvSpPr>
          <p:cNvPr id="3" name="矩形 2"/>
          <p:cNvSpPr/>
          <p:nvPr/>
        </p:nvSpPr>
        <p:spPr>
          <a:xfrm>
            <a:off x="1571604" y="285728"/>
            <a:ext cx="6372950" cy="646331"/>
          </a:xfrm>
          <a:prstGeom prst="rect">
            <a:avLst/>
          </a:prstGeom>
        </p:spPr>
        <p:txBody>
          <a:bodyPr wrap="square">
            <a:spAutoFit/>
          </a:bodyPr>
          <a:lstStyle/>
          <a:p>
            <a:pPr>
              <a:spcBef>
                <a:spcPts val="0"/>
              </a:spcBef>
              <a:spcAft>
                <a:spcPts val="0"/>
              </a:spcAft>
            </a:pPr>
            <a:r>
              <a:rPr lang="zh-CN" altLang="en-US" sz="3600" smtClean="0">
                <a:latin typeface="隶书" panose="02010509060101010101" pitchFamily="49" charset="-122"/>
                <a:ea typeface="隶书" panose="02010509060101010101" pitchFamily="49" charset="-122"/>
                <a:cs typeface="Times New Roman" panose="02020603050405020304" charset="0"/>
              </a:rPr>
              <a:t>四、若干问题处理办法</a:t>
            </a:r>
            <a:endParaRPr lang="zh-CN" altLang="en-US" sz="3600">
              <a:latin typeface="隶书" panose="02010509060101010101" pitchFamily="49" charset="-122"/>
              <a:ea typeface="隶书" panose="02010509060101010101" pitchFamily="49" charset="-122"/>
              <a:cs typeface="Times New Roman" panose="02020603050405020304" charset="0"/>
            </a:endParaRPr>
          </a:p>
        </p:txBody>
      </p:sp>
      <p:sp>
        <p:nvSpPr>
          <p:cNvPr id="2" name="文本框 1"/>
          <p:cNvSpPr txBox="1"/>
          <p:nvPr/>
        </p:nvSpPr>
        <p:spPr>
          <a:xfrm>
            <a:off x="2267744" y="5373216"/>
            <a:ext cx="5448668" cy="584775"/>
          </a:xfrm>
          <a:prstGeom prst="rect">
            <a:avLst/>
          </a:prstGeom>
          <a:noFill/>
        </p:spPr>
        <p:txBody>
          <a:bodyPr wrap="square" rtlCol="0">
            <a:spAutoFit/>
          </a:bodyPr>
          <a:lstStyle/>
          <a:p>
            <a:r>
              <a:rPr lang="zh-CN" altLang="en-US" sz="3200" dirty="0" smtClean="0">
                <a:solidFill>
                  <a:srgbClr val="FF0000"/>
                </a:solidFill>
              </a:rPr>
              <a:t>其他问题处理办法详见制度</a:t>
            </a:r>
            <a:endParaRPr lang="zh-CN" altLang="en-US" sz="3200" dirty="0">
              <a:solidFill>
                <a:srgbClr val="FF0000"/>
              </a:solidFill>
            </a:endParaRPr>
          </a:p>
        </p:txBody>
      </p:sp>
    </p:spTree>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矩形"/>
          <p:cNvSpPr/>
          <p:nvPr/>
        </p:nvSpPr>
        <p:spPr>
          <a:xfrm>
            <a:off x="1835696" y="171919"/>
            <a:ext cx="5545108" cy="769441"/>
          </a:xfrm>
          <a:prstGeom prst="rect">
            <a:avLst/>
          </a:prstGeom>
          <a:noFill/>
          <a:ln w="9525" cap="flat" cmpd="sng">
            <a:noFill/>
            <a:prstDash val="solid"/>
            <a:miter/>
          </a:ln>
        </p:spPr>
        <p:txBody>
          <a:bodyPr vert="horz" wrap="none" lIns="91440" tIns="45720" rIns="91440" bIns="45720" anchor="t" anchorCtr="0">
            <a:spAutoFit/>
          </a:bodyPr>
          <a:lstStyle/>
          <a:p>
            <a:pPr marL="0" indent="0" algn="ctr">
              <a:lnSpc>
                <a:spcPct val="100000"/>
              </a:lnSpc>
              <a:spcBef>
                <a:spcPts val="0"/>
              </a:spcBef>
              <a:spcAft>
                <a:spcPts val="0"/>
              </a:spcAft>
              <a:buNone/>
            </a:pPr>
            <a:r>
              <a:rPr lang="en-US" altLang="zh-CN" sz="4400" b="0" i="0" u="none" strike="noStrike" kern="1200" cap="none" spc="0" baseline="0" dirty="0">
                <a:solidFill>
                  <a:srgbClr val="FFFF00"/>
                </a:solidFill>
                <a:latin typeface="隶书" panose="02010509060101010101" pitchFamily="49" charset="-122"/>
                <a:ea typeface="隶书" panose="02010509060101010101" pitchFamily="49" charset="-122"/>
                <a:cs typeface="Times New Roman" panose="02020603050405020304" charset="0"/>
              </a:rPr>
              <a:t> </a:t>
            </a:r>
            <a:r>
              <a:rPr lang="zh-CN" altLang="en-US" sz="3600" dirty="0">
                <a:latin typeface="隶书" panose="02010509060101010101" pitchFamily="49" charset="-122"/>
                <a:ea typeface="隶书" panose="02010509060101010101" pitchFamily="49" charset="-122"/>
                <a:cs typeface="Times New Roman" panose="02020603050405020304" charset="0"/>
              </a:rPr>
              <a:t>五、填报实务及注意事项</a:t>
            </a:r>
          </a:p>
        </p:txBody>
      </p:sp>
      <p:sp>
        <p:nvSpPr>
          <p:cNvPr id="551" name="圆角矩形"/>
          <p:cNvSpPr/>
          <p:nvPr/>
        </p:nvSpPr>
        <p:spPr>
          <a:xfrm>
            <a:off x="2500298" y="4857760"/>
            <a:ext cx="4681537" cy="576263"/>
          </a:xfrm>
          <a:prstGeom prst="roundRect">
            <a:avLst>
              <a:gd name="adj" fmla="val 16666"/>
            </a:avLst>
          </a:prstGeom>
          <a:solidFill>
            <a:srgbClr val="CCFFFF"/>
          </a:solidFill>
          <a:ln w="41275" cap="flat" cmpd="sng">
            <a:noFill/>
            <a:prstDash val="solid"/>
            <a:round/>
          </a:ln>
          <a:effectLst>
            <a:outerShdw dist="107762" dir="2700000" algn="ctr" rotWithShape="0">
              <a:srgbClr val="000000">
                <a:alpha val="49803"/>
              </a:srgbClr>
            </a:outerShdw>
          </a:effectLst>
        </p:spPr>
      </p:sp>
      <p:sp>
        <p:nvSpPr>
          <p:cNvPr id="552" name="圆角矩形"/>
          <p:cNvSpPr/>
          <p:nvPr/>
        </p:nvSpPr>
        <p:spPr>
          <a:xfrm>
            <a:off x="2500298" y="3349632"/>
            <a:ext cx="4681537" cy="576261"/>
          </a:xfrm>
          <a:prstGeom prst="roundRect">
            <a:avLst>
              <a:gd name="adj" fmla="val 16666"/>
            </a:avLst>
          </a:prstGeom>
          <a:solidFill>
            <a:srgbClr val="CCFFFF"/>
          </a:solidFill>
          <a:ln w="41275" cap="flat" cmpd="sng">
            <a:noFill/>
            <a:prstDash val="solid"/>
            <a:round/>
          </a:ln>
          <a:effectLst>
            <a:outerShdw dist="107762" dir="2700000" algn="ctr" rotWithShape="0">
              <a:srgbClr val="000000">
                <a:alpha val="49803"/>
              </a:srgbClr>
            </a:outerShdw>
          </a:effectLst>
        </p:spPr>
      </p:sp>
      <p:sp>
        <p:nvSpPr>
          <p:cNvPr id="553" name="圆角矩形"/>
          <p:cNvSpPr/>
          <p:nvPr/>
        </p:nvSpPr>
        <p:spPr>
          <a:xfrm>
            <a:off x="2500298" y="1928802"/>
            <a:ext cx="4608511" cy="576263"/>
          </a:xfrm>
          <a:prstGeom prst="roundRect">
            <a:avLst>
              <a:gd name="adj" fmla="val 16666"/>
            </a:avLst>
          </a:prstGeom>
          <a:solidFill>
            <a:srgbClr val="CCFFFF"/>
          </a:solidFill>
          <a:ln w="41275" cap="flat" cmpd="sng">
            <a:noFill/>
            <a:prstDash val="solid"/>
            <a:round/>
          </a:ln>
          <a:effectLst>
            <a:outerShdw dist="107762" dir="2700000" algn="ctr" rotWithShape="0">
              <a:srgbClr val="000000">
                <a:alpha val="49803"/>
              </a:srgbClr>
            </a:outerShdw>
          </a:effectLst>
        </p:spPr>
      </p:sp>
      <p:sp>
        <p:nvSpPr>
          <p:cNvPr id="554" name="椭圆"/>
          <p:cNvSpPr/>
          <p:nvPr/>
        </p:nvSpPr>
        <p:spPr>
          <a:xfrm>
            <a:off x="2066911" y="1712902"/>
            <a:ext cx="720725" cy="649288"/>
          </a:xfrm>
          <a:prstGeom prst="ellipse">
            <a:avLst/>
          </a:prstGeom>
          <a:solidFill>
            <a:srgbClr val="FFCC99"/>
          </a:solidFill>
          <a:ln w="57150" cap="flat" cmpd="sng">
            <a:solidFill>
              <a:srgbClr val="FFFFFF"/>
            </a:solidFill>
            <a:prstDash val="solid"/>
            <a:round/>
          </a:ln>
        </p:spPr>
        <p:txBody>
          <a:bodyPr vert="horz" wrap="none" lIns="91440" tIns="45720" rIns="91440" bIns="45720" anchor="ctr" anchorCtr="0"/>
          <a:lstStyle/>
          <a:p>
            <a:pPr marL="0" indent="0" algn="ctr" latinLnBrk="1" hangingPunct="1">
              <a:lnSpc>
                <a:spcPct val="100000"/>
              </a:lnSpc>
              <a:spcBef>
                <a:spcPts val="0"/>
              </a:spcBef>
              <a:spcAft>
                <a:spcPts val="0"/>
              </a:spcAft>
              <a:buNone/>
            </a:pPr>
            <a:r>
              <a:rPr lang="en-US" altLang="zh-CN" sz="2800" b="0" i="0" u="none" strike="noStrike" kern="1200" cap="none" spc="0" baseline="0">
                <a:solidFill>
                  <a:schemeClr val="tx1"/>
                </a:solidFill>
                <a:latin typeface="Gulim" panose="020B0600000101010101" pitchFamily="34" charset="-127"/>
                <a:ea typeface="Gulim" panose="020B0600000101010101" pitchFamily="34" charset="-127"/>
                <a:cs typeface="Times New Roman" panose="02020603050405020304" charset="0"/>
              </a:rPr>
              <a:t>1</a:t>
            </a:r>
            <a:endParaRPr lang="zh-CN" altLang="en-US" sz="2800" b="0" i="0" u="none" strike="noStrike" kern="1200" cap="none" spc="0" baseline="0">
              <a:solidFill>
                <a:schemeClr val="tx1"/>
              </a:solidFill>
              <a:latin typeface="Gulim" panose="020B0600000101010101" pitchFamily="34" charset="-127"/>
              <a:ea typeface="Gulim" panose="020B0600000101010101" pitchFamily="34" charset="-127"/>
              <a:cs typeface="Times New Roman" panose="02020603050405020304" charset="0"/>
            </a:endParaRPr>
          </a:p>
        </p:txBody>
      </p:sp>
      <p:sp>
        <p:nvSpPr>
          <p:cNvPr id="555" name="椭圆"/>
          <p:cNvSpPr/>
          <p:nvPr/>
        </p:nvSpPr>
        <p:spPr>
          <a:xfrm>
            <a:off x="2066911" y="3133732"/>
            <a:ext cx="720725" cy="649287"/>
          </a:xfrm>
          <a:prstGeom prst="ellipse">
            <a:avLst/>
          </a:prstGeom>
          <a:solidFill>
            <a:srgbClr val="FFCC99"/>
          </a:solidFill>
          <a:ln w="57150" cap="flat" cmpd="sng">
            <a:solidFill>
              <a:srgbClr val="FFFFFF"/>
            </a:solidFill>
            <a:prstDash val="solid"/>
            <a:round/>
          </a:ln>
        </p:spPr>
        <p:txBody>
          <a:bodyPr vert="horz" wrap="none" lIns="91440" tIns="45720" rIns="91440" bIns="45720" anchor="ctr" anchorCtr="0"/>
          <a:lstStyle/>
          <a:p>
            <a:pPr marL="0" indent="0" algn="ctr" latinLnBrk="1" hangingPunct="1">
              <a:lnSpc>
                <a:spcPct val="100000"/>
              </a:lnSpc>
              <a:spcBef>
                <a:spcPts val="0"/>
              </a:spcBef>
              <a:spcAft>
                <a:spcPts val="0"/>
              </a:spcAft>
              <a:buNone/>
            </a:pPr>
            <a:r>
              <a:rPr lang="en-US" altLang="zh-CN" sz="2800" b="0" i="0" u="none" strike="noStrike" kern="1200" cap="none" spc="0" baseline="0">
                <a:solidFill>
                  <a:schemeClr val="tx1"/>
                </a:solidFill>
                <a:latin typeface="Gulim" panose="020B0600000101010101" pitchFamily="34" charset="-127"/>
                <a:ea typeface="Gulim" panose="020B0600000101010101" pitchFamily="34" charset="-127"/>
                <a:cs typeface="Times New Roman" panose="02020603050405020304" charset="0"/>
              </a:rPr>
              <a:t>2</a:t>
            </a:r>
            <a:endParaRPr lang="zh-CN" altLang="en-US" sz="2800" b="0" i="0" u="none" strike="noStrike" kern="1200" cap="none" spc="0" baseline="0">
              <a:solidFill>
                <a:schemeClr val="tx1"/>
              </a:solidFill>
              <a:latin typeface="Gulim" panose="020B0600000101010101" pitchFamily="34" charset="-127"/>
              <a:ea typeface="Gulim" panose="020B0600000101010101" pitchFamily="34" charset="-127"/>
              <a:cs typeface="Times New Roman" panose="02020603050405020304" charset="0"/>
            </a:endParaRPr>
          </a:p>
        </p:txBody>
      </p:sp>
      <p:sp>
        <p:nvSpPr>
          <p:cNvPr id="556" name="椭圆"/>
          <p:cNvSpPr/>
          <p:nvPr/>
        </p:nvSpPr>
        <p:spPr>
          <a:xfrm>
            <a:off x="2066911" y="4641860"/>
            <a:ext cx="720725" cy="649288"/>
          </a:xfrm>
          <a:prstGeom prst="ellipse">
            <a:avLst/>
          </a:prstGeom>
          <a:solidFill>
            <a:srgbClr val="FFCC99"/>
          </a:solidFill>
          <a:ln w="57150" cap="flat" cmpd="sng">
            <a:solidFill>
              <a:srgbClr val="FFFFFF"/>
            </a:solidFill>
            <a:prstDash val="solid"/>
            <a:round/>
          </a:ln>
        </p:spPr>
        <p:txBody>
          <a:bodyPr vert="horz" wrap="none" lIns="91440" tIns="45720" rIns="91440" bIns="45720" anchor="ctr" anchorCtr="0"/>
          <a:lstStyle/>
          <a:p>
            <a:pPr marL="0" indent="0" algn="ctr" latinLnBrk="1" hangingPunct="1">
              <a:lnSpc>
                <a:spcPct val="100000"/>
              </a:lnSpc>
              <a:spcBef>
                <a:spcPts val="0"/>
              </a:spcBef>
              <a:spcAft>
                <a:spcPts val="0"/>
              </a:spcAft>
              <a:buNone/>
            </a:pPr>
            <a:r>
              <a:rPr lang="en-US" altLang="zh-CN" sz="2800" b="0" i="0" u="none" strike="noStrike" kern="1200" cap="none" spc="0" baseline="0">
                <a:solidFill>
                  <a:schemeClr val="tx1"/>
                </a:solidFill>
                <a:latin typeface="Gulim" panose="020B0600000101010101" pitchFamily="34" charset="-127"/>
                <a:ea typeface="Gulim" panose="020B0600000101010101" pitchFamily="34" charset="-127"/>
                <a:cs typeface="Times New Roman" panose="02020603050405020304" charset="0"/>
              </a:rPr>
              <a:t>3</a:t>
            </a:r>
            <a:endParaRPr lang="zh-CN" altLang="en-US" sz="2800" b="0" i="0" u="none" strike="noStrike" kern="1200" cap="none" spc="0" baseline="0">
              <a:solidFill>
                <a:schemeClr val="tx1"/>
              </a:solidFill>
              <a:latin typeface="Gulim" panose="020B0600000101010101" pitchFamily="34" charset="-127"/>
              <a:ea typeface="Gulim" panose="020B0600000101010101" pitchFamily="34" charset="-127"/>
              <a:cs typeface="Times New Roman" panose="02020603050405020304" charset="0"/>
            </a:endParaRPr>
          </a:p>
        </p:txBody>
      </p:sp>
      <p:sp>
        <p:nvSpPr>
          <p:cNvPr id="557" name="矩形"/>
          <p:cNvSpPr/>
          <p:nvPr/>
        </p:nvSpPr>
        <p:spPr>
          <a:xfrm>
            <a:off x="2801924" y="2073265"/>
            <a:ext cx="2952750" cy="390525"/>
          </a:xfrm>
          <a:prstGeom prst="rect">
            <a:avLst/>
          </a:prstGeom>
          <a:noFill/>
          <a:ln w="41275" cap="flat" cmpd="sng">
            <a:noFill/>
            <a:prstDash val="solid"/>
            <a:miter/>
          </a:ln>
        </p:spPr>
        <p:txBody>
          <a:bodyPr vert="horz" wrap="square" lIns="91440" tIns="45720" rIns="91440" bIns="45720" anchor="t" anchorCtr="0">
            <a:spAutoFit/>
          </a:bodyPr>
          <a:lstStyle/>
          <a:p>
            <a:pPr marL="0" indent="0" algn="ctr">
              <a:lnSpc>
                <a:spcPct val="70000"/>
              </a:lnSpc>
              <a:spcBef>
                <a:spcPts val="0"/>
              </a:spcBef>
              <a:spcAft>
                <a:spcPts val="0"/>
              </a:spcAft>
              <a:buNone/>
            </a:pPr>
            <a:r>
              <a:rPr lang="zh-CN" altLang="en-US" sz="2800" b="0" i="0" u="none" strike="noStrike" kern="1200" cap="none" spc="0" baseline="0" dirty="0">
                <a:solidFill>
                  <a:schemeClr val="bg2"/>
                </a:solidFill>
                <a:latin typeface="黑体" panose="02010609060101010101" pitchFamily="2" charset="-122"/>
                <a:ea typeface="黑体" panose="02010609060101010101" pitchFamily="2" charset="-122"/>
                <a:cs typeface="Times New Roman" panose="02020603050405020304" charset="0"/>
              </a:rPr>
              <a:t>平台操作要点</a:t>
            </a:r>
          </a:p>
        </p:txBody>
      </p:sp>
      <p:sp>
        <p:nvSpPr>
          <p:cNvPr id="559" name="矩形"/>
          <p:cNvSpPr/>
          <p:nvPr/>
        </p:nvSpPr>
        <p:spPr>
          <a:xfrm>
            <a:off x="2984486" y="3494094"/>
            <a:ext cx="2663825" cy="390524"/>
          </a:xfrm>
          <a:prstGeom prst="rect">
            <a:avLst/>
          </a:prstGeom>
          <a:noFill/>
          <a:ln w="41275" cap="flat" cmpd="sng">
            <a:noFill/>
            <a:prstDash val="solid"/>
            <a:miter/>
          </a:ln>
        </p:spPr>
        <p:txBody>
          <a:bodyPr vert="horz" wrap="square" lIns="91440" tIns="45720" rIns="91440" bIns="45720" anchor="t" anchorCtr="0">
            <a:spAutoFit/>
          </a:bodyPr>
          <a:lstStyle/>
          <a:p>
            <a:pPr marL="0" indent="0" algn="ctr">
              <a:lnSpc>
                <a:spcPct val="70000"/>
              </a:lnSpc>
              <a:spcBef>
                <a:spcPts val="0"/>
              </a:spcBef>
              <a:spcAft>
                <a:spcPts val="0"/>
              </a:spcAft>
              <a:buNone/>
            </a:pPr>
            <a:r>
              <a:rPr lang="zh-CN" altLang="en-US" sz="2800" b="0" i="0" u="none" strike="noStrike" kern="1200" cap="none" spc="0" baseline="0" dirty="0">
                <a:solidFill>
                  <a:schemeClr val="bg2"/>
                </a:solidFill>
                <a:latin typeface="黑体" panose="02010609060101010101" pitchFamily="2" charset="-122"/>
                <a:ea typeface="黑体" panose="02010609060101010101" pitchFamily="2" charset="-122"/>
                <a:cs typeface="Times New Roman" panose="02020603050405020304" charset="0"/>
              </a:rPr>
              <a:t>澄清说明填写</a:t>
            </a:r>
          </a:p>
        </p:txBody>
      </p:sp>
      <p:sp>
        <p:nvSpPr>
          <p:cNvPr id="561" name="矩形"/>
          <p:cNvSpPr/>
          <p:nvPr/>
        </p:nvSpPr>
        <p:spPr>
          <a:xfrm>
            <a:off x="3000364" y="4967302"/>
            <a:ext cx="2590799" cy="390524"/>
          </a:xfrm>
          <a:prstGeom prst="rect">
            <a:avLst/>
          </a:prstGeom>
          <a:noFill/>
          <a:ln w="41275" cap="flat" cmpd="sng">
            <a:noFill/>
            <a:prstDash val="solid"/>
            <a:miter/>
          </a:ln>
        </p:spPr>
        <p:txBody>
          <a:bodyPr vert="horz" wrap="square" lIns="91440" tIns="45720" rIns="91440" bIns="45720" anchor="t" anchorCtr="0">
            <a:spAutoFit/>
          </a:bodyPr>
          <a:lstStyle/>
          <a:p>
            <a:pPr marL="0" indent="0" algn="ctr">
              <a:lnSpc>
                <a:spcPct val="70000"/>
              </a:lnSpc>
              <a:spcBef>
                <a:spcPts val="0"/>
              </a:spcBef>
              <a:spcAft>
                <a:spcPts val="0"/>
              </a:spcAft>
              <a:buNone/>
            </a:pPr>
            <a:r>
              <a:rPr lang="zh-CN" altLang="en-US" sz="2800" b="0" i="0" u="none" strike="noStrike" kern="1200" cap="none" spc="0" baseline="0" dirty="0">
                <a:solidFill>
                  <a:schemeClr val="bg2"/>
                </a:solidFill>
                <a:latin typeface="黑体" panose="02010609060101010101" pitchFamily="2" charset="-122"/>
                <a:ea typeface="黑体" panose="02010609060101010101" pitchFamily="2" charset="-122"/>
                <a:cs typeface="Times New Roman" panose="02020603050405020304" charset="0"/>
              </a:rPr>
              <a:t>基础工作建议</a:t>
            </a:r>
          </a:p>
        </p:txBody>
      </p:sp>
    </p:spTree>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9" name="图片"/>
          <p:cNvPicPr>
            <a:picLocks noChangeAspect="1"/>
          </p:cNvPicPr>
          <p:nvPr/>
        </p:nvPicPr>
        <p:blipFill>
          <a:blip r:embed="rId3" cstate="print"/>
          <a:stretch>
            <a:fillRect/>
          </a:stretch>
        </p:blipFill>
        <p:spPr>
          <a:xfrm>
            <a:off x="528638" y="3248025"/>
            <a:ext cx="8615362" cy="950912"/>
          </a:xfrm>
          <a:prstGeom prst="rect">
            <a:avLst/>
          </a:prstGeom>
          <a:noFill/>
          <a:ln w="9525" cap="flat" cmpd="sng">
            <a:noFill/>
            <a:prstDash val="solid"/>
            <a:miter/>
          </a:ln>
        </p:spPr>
      </p:pic>
      <p:grpSp>
        <p:nvGrpSpPr>
          <p:cNvPr id="2" name="组合"/>
          <p:cNvGrpSpPr/>
          <p:nvPr/>
        </p:nvGrpSpPr>
        <p:grpSpPr>
          <a:xfrm>
            <a:off x="3634687" y="4313102"/>
            <a:ext cx="2630487" cy="647700"/>
            <a:chOff x="3634687" y="4313102"/>
            <a:chExt cx="2630487" cy="647700"/>
          </a:xfrm>
        </p:grpSpPr>
        <p:sp>
          <p:nvSpPr>
            <p:cNvPr id="571" name="圆角矩形标注"/>
            <p:cNvSpPr/>
            <p:nvPr/>
          </p:nvSpPr>
          <p:spPr>
            <a:xfrm>
              <a:off x="3634687" y="4313102"/>
              <a:ext cx="2630487" cy="647700"/>
            </a:xfrm>
            <a:prstGeom prst="wedgeRoundRectCallout">
              <a:avLst>
                <a:gd name="adj1" fmla="val -47161"/>
                <a:gd name="adj2" fmla="val -126671"/>
                <a:gd name="adj3" fmla="val 16667"/>
              </a:avLst>
            </a:prstGeom>
            <a:solidFill>
              <a:srgbClr val="FFFF99"/>
            </a:solidFill>
            <a:ln w="19050" cap="flat" cmpd="sng">
              <a:solidFill>
                <a:srgbClr val="0000FF"/>
              </a:solidFill>
              <a:prstDash val="solid"/>
              <a:miter/>
            </a:ln>
            <a:effectLst>
              <a:outerShdw dist="127000" dir="3187806" algn="ctr" rotWithShape="0">
                <a:srgbClr val="FFFFFF">
                  <a:alpha val="49803"/>
                </a:srgbClr>
              </a:outerShdw>
            </a:effectLst>
          </p:spPr>
          <p:txBody>
            <a:bodyPr vert="horz" wrap="square" lIns="91440" tIns="45720" rIns="91440" bIns="45720" anchor="t" anchorCtr="0" upright="1"/>
            <a:lstStyle/>
            <a:p>
              <a:pPr marL="0" indent="0" algn="ctr">
                <a:lnSpc>
                  <a:spcPct val="100000"/>
                </a:lnSpc>
                <a:spcBef>
                  <a:spcPts val="0"/>
                </a:spcBef>
                <a:spcAft>
                  <a:spcPts val="0"/>
                </a:spcAft>
                <a:buNone/>
              </a:pPr>
              <a:endParaRPr lang="zh-CN" altLang="en-US" sz="1800" b="0" i="0" u="none" strike="noStrike" kern="1200" cap="none" spc="0" baseline="0">
                <a:solidFill>
                  <a:schemeClr val="tx1"/>
                </a:solidFill>
                <a:latin typeface="Tahoma" panose="020B0604030504040204" pitchFamily="34" charset="0"/>
                <a:ea typeface="黑体" panose="02010609060101010101" pitchFamily="2" charset="-122"/>
                <a:cs typeface="Times New Roman" panose="02020603050405020304" charset="0"/>
              </a:endParaRPr>
            </a:p>
          </p:txBody>
        </p:sp>
        <p:sp>
          <p:nvSpPr>
            <p:cNvPr id="572" name="矩形"/>
            <p:cNvSpPr/>
            <p:nvPr/>
          </p:nvSpPr>
          <p:spPr>
            <a:xfrm>
              <a:off x="3720300" y="4422446"/>
              <a:ext cx="2381397" cy="461665"/>
            </a:xfrm>
            <a:prstGeom prst="rect">
              <a:avLst/>
            </a:prstGeom>
            <a:noFill/>
            <a:ln w="9525" cap="flat" cmpd="sng">
              <a:noFill/>
              <a:prstDash val="solid"/>
              <a:miter/>
            </a:ln>
          </p:spPr>
          <p:txBody>
            <a:bodyPr vert="horz" wrap="square" lIns="91440" tIns="45720" rIns="91440" bIns="45720" anchor="t" anchorCtr="0">
              <a:spAutoFit/>
            </a:bodyPr>
            <a:lstStyle/>
            <a:p>
              <a:pPr marL="342900" indent="-342900" algn="ctr">
                <a:lnSpc>
                  <a:spcPct val="100000"/>
                </a:lnSpc>
                <a:spcBef>
                  <a:spcPts val="0"/>
                </a:spcBef>
                <a:spcAft>
                  <a:spcPts val="0"/>
                </a:spcAft>
                <a:buNone/>
              </a:pPr>
              <a:r>
                <a:rPr lang="zh-CN" altLang="en-US" sz="2400" b="0" i="0" u="none" strike="noStrike" kern="1200" cap="none" spc="0" baseline="0">
                  <a:solidFill>
                    <a:schemeClr val="bg2"/>
                  </a:solidFill>
                  <a:latin typeface="微软雅黑" panose="020B0503020204020204" charset="-122"/>
                  <a:ea typeface="微软雅黑" panose="020B0503020204020204" charset="-122"/>
                  <a:cs typeface="Times New Roman" panose="02020603050405020304" charset="0"/>
                </a:rPr>
                <a:t>先暂存，后审核</a:t>
              </a:r>
            </a:p>
          </p:txBody>
        </p:sp>
      </p:grpSp>
      <p:sp>
        <p:nvSpPr>
          <p:cNvPr id="574" name="椭圆"/>
          <p:cNvSpPr/>
          <p:nvPr/>
        </p:nvSpPr>
        <p:spPr>
          <a:xfrm>
            <a:off x="3143249" y="3232150"/>
            <a:ext cx="785813" cy="428624"/>
          </a:xfrm>
          <a:prstGeom prst="ellipse">
            <a:avLst/>
          </a:prstGeom>
          <a:noFill/>
          <a:ln w="31750" cap="flat" cmpd="sng">
            <a:solidFill>
              <a:srgbClr val="0033CC"/>
            </a:solidFill>
            <a:prstDash val="sysDash"/>
            <a:round/>
          </a:ln>
        </p:spPr>
      </p:sp>
      <p:sp>
        <p:nvSpPr>
          <p:cNvPr id="575" name="椭圆"/>
          <p:cNvSpPr/>
          <p:nvPr/>
        </p:nvSpPr>
        <p:spPr>
          <a:xfrm>
            <a:off x="2408238" y="3232150"/>
            <a:ext cx="784225" cy="428624"/>
          </a:xfrm>
          <a:prstGeom prst="ellipse">
            <a:avLst/>
          </a:prstGeom>
          <a:noFill/>
          <a:ln w="25400" cap="flat" cmpd="sng">
            <a:solidFill>
              <a:srgbClr val="0033CC"/>
            </a:solidFill>
            <a:prstDash val="sysDash"/>
            <a:round/>
          </a:ln>
        </p:spPr>
      </p:sp>
      <p:sp>
        <p:nvSpPr>
          <p:cNvPr id="576" name="矩形"/>
          <p:cNvSpPr/>
          <p:nvPr/>
        </p:nvSpPr>
        <p:spPr>
          <a:xfrm>
            <a:off x="1574800" y="1600200"/>
            <a:ext cx="6570662" cy="948688"/>
          </a:xfrm>
          <a:prstGeom prst="rect">
            <a:avLst/>
          </a:prstGeom>
          <a:noFill/>
          <a:ln w="9525"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800" b="0" i="0" u="none" strike="noStrike" kern="1200" cap="none" spc="0" baseline="0" dirty="0">
                <a:solidFill>
                  <a:schemeClr val="tx1"/>
                </a:solidFill>
                <a:latin typeface="宋体" panose="02010600030101010101" pitchFamily="2" charset="-122"/>
                <a:ea typeface="黑体" panose="02010609060101010101" pitchFamily="2" charset="-122"/>
                <a:cs typeface="Times New Roman" panose="02020603050405020304" charset="0"/>
              </a:rPr>
              <a:t>   </a:t>
            </a:r>
            <a:r>
              <a:rPr lang="zh-CN" altLang="en-US" sz="2800" b="0" i="0" u="none" strike="noStrike" kern="1200" cap="none" spc="0" baseline="0" dirty="0">
                <a:solidFill>
                  <a:schemeClr val="tx1"/>
                </a:solidFill>
                <a:latin typeface="宋体" panose="02010600030101010101" pitchFamily="2" charset="-122"/>
                <a:ea typeface="黑体" panose="02010609060101010101" pitchFamily="2" charset="-122"/>
                <a:cs typeface="Times New Roman" panose="02020603050405020304" charset="0"/>
              </a:rPr>
              <a:t>各张报表应全部完成数据填报和“暂存”工作后，再进行审核工作</a:t>
            </a:r>
            <a:endParaRPr lang="zh-CN" altLang="en-US" sz="2800" b="0" i="0" u="none" strike="noStrike" kern="1200" cap="none" spc="0" baseline="0" dirty="0">
              <a:solidFill>
                <a:schemeClr val="tx1"/>
              </a:solidFill>
              <a:latin typeface="Tahoma" panose="020B0604030504040204" pitchFamily="34" charset="0"/>
              <a:ea typeface="黑体" panose="02010609060101010101" pitchFamily="2" charset="-122"/>
              <a:cs typeface="Times New Roman" panose="02020603050405020304" charset="0"/>
            </a:endParaRPr>
          </a:p>
        </p:txBody>
      </p:sp>
      <p:sp>
        <p:nvSpPr>
          <p:cNvPr id="10" name="矩形"/>
          <p:cNvSpPr/>
          <p:nvPr/>
        </p:nvSpPr>
        <p:spPr>
          <a:xfrm>
            <a:off x="3071802" y="357166"/>
            <a:ext cx="4367210" cy="480131"/>
          </a:xfrm>
          <a:prstGeom prst="rect">
            <a:avLst/>
          </a:prstGeom>
          <a:noFill/>
          <a:ln w="41275" cap="flat" cmpd="sng">
            <a:noFill/>
            <a:prstDash val="solid"/>
            <a:miter/>
          </a:ln>
        </p:spPr>
        <p:txBody>
          <a:bodyPr vert="horz" wrap="square" lIns="91440" tIns="45720" rIns="91440" bIns="45720" anchor="t" anchorCtr="0">
            <a:spAutoFit/>
          </a:bodyPr>
          <a:lstStyle/>
          <a:p>
            <a:pPr marL="0" indent="0" algn="ctr">
              <a:lnSpc>
                <a:spcPct val="70000"/>
              </a:lnSpc>
              <a:spcBef>
                <a:spcPts val="0"/>
              </a:spcBef>
              <a:spcAft>
                <a:spcPts val="0"/>
              </a:spcAft>
              <a:buNone/>
            </a:pPr>
            <a:r>
              <a:rPr lang="en-US" altLang="zh-CN" sz="3600">
                <a:latin typeface="隶书" panose="02010509060101010101" pitchFamily="49" charset="-122"/>
                <a:ea typeface="隶书" panose="02010509060101010101" pitchFamily="49" charset="-122"/>
                <a:cs typeface="Times New Roman" panose="02020603050405020304" charset="0"/>
              </a:rPr>
              <a:t>1.</a:t>
            </a:r>
            <a:r>
              <a:rPr lang="zh-CN" altLang="en-US" sz="3600">
                <a:latin typeface="隶书" panose="02010509060101010101" pitchFamily="49" charset="-122"/>
                <a:ea typeface="隶书" panose="02010509060101010101" pitchFamily="49" charset="-122"/>
                <a:cs typeface="Times New Roman" panose="02020603050405020304" charset="0"/>
              </a:rPr>
              <a:t>平台操作要点</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文本框"/>
          <p:cNvSpPr>
            <a:spLocks noGrp="1"/>
          </p:cNvSpPr>
          <p:nvPr>
            <p:ph type="title" idx="4294967295"/>
          </p:nvPr>
        </p:nvSpPr>
        <p:spPr>
          <a:xfrm>
            <a:off x="2285984" y="214290"/>
            <a:ext cx="3802062" cy="965200"/>
          </a:xfrm>
          <a:prstGeom prst="rect">
            <a:avLst/>
          </a:prstGeom>
          <a:noFill/>
          <a:ln w="9525" cap="flat" cmpd="sng">
            <a:noFill/>
            <a:prstDash val="solid"/>
            <a:miter/>
          </a:ln>
        </p:spPr>
        <p:txBody>
          <a:bodyPr vert="horz" wrap="square" lIns="91440" tIns="45720" rIns="91440" bIns="45720" anchor="ctr" anchorCtr="0"/>
          <a:lstStyle/>
          <a:p>
            <a:pPr algn="l" eaLnBrk="1" hangingPunct="1">
              <a:spcBef>
                <a:spcPts val="0"/>
              </a:spcBef>
              <a:spcAft>
                <a:spcPts val="0"/>
              </a:spcAft>
            </a:pPr>
            <a:r>
              <a:rPr lang="zh-CN" altLang="en-US" sz="4000" dirty="0" smtClean="0">
                <a:latin typeface="隶书" panose="02010509060101010101" pitchFamily="49" charset="-122"/>
                <a:ea typeface="隶书" panose="02010509060101010101" pitchFamily="49" charset="-122"/>
                <a:cs typeface="Times New Roman" panose="02020603050405020304" charset="0"/>
              </a:rPr>
              <a:t>二、统计</a:t>
            </a:r>
            <a:r>
              <a:rPr lang="zh-CN" altLang="en-US" sz="4000" dirty="0">
                <a:latin typeface="隶书" panose="02010509060101010101" pitchFamily="49" charset="-122"/>
                <a:ea typeface="隶书" panose="02010509060101010101" pitchFamily="49" charset="-122"/>
                <a:cs typeface="Times New Roman" panose="02020603050405020304" charset="0"/>
              </a:rPr>
              <a:t>原则</a:t>
            </a:r>
          </a:p>
        </p:txBody>
      </p:sp>
      <p:sp>
        <p:nvSpPr>
          <p:cNvPr id="147" name="圆角矩形" descr="羊皮纸"/>
          <p:cNvSpPr/>
          <p:nvPr/>
        </p:nvSpPr>
        <p:spPr>
          <a:xfrm>
            <a:off x="928662" y="2428868"/>
            <a:ext cx="7715304" cy="1500198"/>
          </a:xfrm>
          <a:prstGeom prst="roundRect">
            <a:avLst>
              <a:gd name="adj" fmla="val 16666"/>
            </a:avLst>
          </a:prstGeom>
          <a:blipFill rotWithShape="1">
            <a:blip r:embed="rId3" cstate="print"/>
            <a:tile tx="0" ty="0" sx="100000" sy="100000" flip="none" algn="tl"/>
          </a:blipFill>
          <a:ln w="9525" cap="flat" cmpd="sng">
            <a:solidFill>
              <a:srgbClr val="FFFFFF"/>
            </a:solidFill>
            <a:prstDash val="solid"/>
            <a:round/>
          </a:ln>
        </p:spPr>
        <p:txBody>
          <a:bodyPr vert="horz" wrap="none" lIns="91440" tIns="45720" rIns="91440" bIns="45720" anchor="ctr" anchorCtr="0"/>
          <a:lstStyle/>
          <a:p>
            <a:pPr marL="0" indent="0" algn="ctr">
              <a:lnSpc>
                <a:spcPct val="100000"/>
              </a:lnSpc>
              <a:spcBef>
                <a:spcPts val="0"/>
              </a:spcBef>
              <a:spcAft>
                <a:spcPts val="0"/>
              </a:spcAft>
              <a:buNone/>
            </a:pPr>
            <a:r>
              <a:rPr lang="zh-CN" altLang="en-US" sz="2800" dirty="0" smtClean="0">
                <a:solidFill>
                  <a:schemeClr val="bg2"/>
                </a:solidFill>
                <a:latin typeface="黑体" panose="02010609060101010101" pitchFamily="2" charset="-122"/>
                <a:ea typeface="黑体" panose="02010609060101010101" pitchFamily="2" charset="-122"/>
              </a:rPr>
              <a:t>执行“社会经济活动所在地”</a:t>
            </a:r>
            <a:endParaRPr lang="en-US" altLang="zh-CN" sz="2800" dirty="0" smtClean="0">
              <a:solidFill>
                <a:schemeClr val="bg2"/>
              </a:solidFill>
              <a:latin typeface="黑体" panose="02010609060101010101" pitchFamily="2" charset="-122"/>
              <a:ea typeface="黑体" panose="02010609060101010101" pitchFamily="2" charset="-122"/>
            </a:endParaRPr>
          </a:p>
          <a:p>
            <a:pPr marL="0" indent="0" algn="ctr">
              <a:lnSpc>
                <a:spcPct val="100000"/>
              </a:lnSpc>
              <a:spcBef>
                <a:spcPts val="0"/>
              </a:spcBef>
              <a:spcAft>
                <a:spcPts val="0"/>
              </a:spcAft>
              <a:buNone/>
            </a:pPr>
            <a:r>
              <a:rPr lang="zh-CN" altLang="en-US" sz="2800" dirty="0" smtClean="0">
                <a:solidFill>
                  <a:schemeClr val="bg2"/>
                </a:solidFill>
                <a:latin typeface="黑体" panose="02010609060101010101" pitchFamily="2" charset="-122"/>
                <a:ea typeface="黑体" panose="02010609060101010101" pitchFamily="2" charset="-122"/>
              </a:rPr>
              <a:t>（实际经营地、实际运营地等）统计原则</a:t>
            </a:r>
            <a:endParaRPr lang="zh-CN" altLang="en-US" sz="2800" b="1" i="0" u="none" strike="noStrike" kern="1200" cap="none" spc="0" baseline="0" dirty="0">
              <a:solidFill>
                <a:schemeClr val="bg2"/>
              </a:solidFill>
              <a:effectLst>
                <a:outerShdw blurRad="38100" dist="38100" dir="2700000" algn="tl">
                  <a:srgbClr val="000000">
                    <a:alpha val="43000"/>
                  </a:srgbClr>
                </a:outerShdw>
              </a:effectLst>
              <a:latin typeface="黑体" panose="02010609060101010101" pitchFamily="2" charset="-122"/>
              <a:ea typeface="黑体" panose="02010609060101010101" pitchFamily="2" charset="-122"/>
              <a:cs typeface="Times New Roman" panose="02020603050405020304" charset="0"/>
            </a:endParaRPr>
          </a:p>
        </p:txBody>
      </p:sp>
    </p:spTree>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9" name="图片"/>
          <p:cNvPicPr>
            <a:picLocks noChangeAspect="1"/>
          </p:cNvPicPr>
          <p:nvPr/>
        </p:nvPicPr>
        <p:blipFill>
          <a:blip r:embed="rId3" cstate="print"/>
          <a:stretch>
            <a:fillRect/>
          </a:stretch>
        </p:blipFill>
        <p:spPr>
          <a:xfrm>
            <a:off x="0" y="1382713"/>
            <a:ext cx="9070975" cy="3357562"/>
          </a:xfrm>
          <a:prstGeom prst="rect">
            <a:avLst/>
          </a:prstGeom>
          <a:noFill/>
          <a:ln w="9525" cap="flat" cmpd="sng">
            <a:noFill/>
            <a:prstDash val="solid"/>
            <a:miter/>
          </a:ln>
        </p:spPr>
      </p:pic>
      <p:grpSp>
        <p:nvGrpSpPr>
          <p:cNvPr id="2" name="组合"/>
          <p:cNvGrpSpPr/>
          <p:nvPr/>
        </p:nvGrpSpPr>
        <p:grpSpPr>
          <a:xfrm>
            <a:off x="4522787" y="5011738"/>
            <a:ext cx="3338513" cy="647700"/>
            <a:chOff x="4522787" y="5011738"/>
            <a:chExt cx="3338513" cy="647700"/>
          </a:xfrm>
        </p:grpSpPr>
        <p:sp>
          <p:nvSpPr>
            <p:cNvPr id="581" name="圆角矩形标注"/>
            <p:cNvSpPr/>
            <p:nvPr/>
          </p:nvSpPr>
          <p:spPr>
            <a:xfrm>
              <a:off x="4522787" y="5011738"/>
              <a:ext cx="3315882" cy="647700"/>
            </a:xfrm>
            <a:prstGeom prst="wedgeRoundRectCallout">
              <a:avLst>
                <a:gd name="adj1" fmla="val -29962"/>
                <a:gd name="adj2" fmla="val -98135"/>
                <a:gd name="adj3" fmla="val 16667"/>
              </a:avLst>
            </a:prstGeom>
            <a:solidFill>
              <a:srgbClr val="FFFF99"/>
            </a:solidFill>
            <a:ln w="19050" cap="flat" cmpd="sng">
              <a:solidFill>
                <a:srgbClr val="0000FF"/>
              </a:solidFill>
              <a:prstDash val="solid"/>
              <a:miter/>
            </a:ln>
            <a:effectLst>
              <a:outerShdw dist="127000" dir="3187806" algn="ctr" rotWithShape="0">
                <a:srgbClr val="FFFFFF">
                  <a:alpha val="49803"/>
                </a:srgbClr>
              </a:outerShdw>
            </a:effectLst>
          </p:spPr>
          <p:txBody>
            <a:bodyPr vert="horz" wrap="square" lIns="91440" tIns="45720" rIns="91440" bIns="45720" anchor="t" anchorCtr="0" upright="1"/>
            <a:lstStyle/>
            <a:p>
              <a:pPr marL="0" indent="0" algn="ctr">
                <a:lnSpc>
                  <a:spcPct val="100000"/>
                </a:lnSpc>
                <a:spcBef>
                  <a:spcPts val="0"/>
                </a:spcBef>
                <a:spcAft>
                  <a:spcPts val="0"/>
                </a:spcAft>
                <a:buNone/>
              </a:pPr>
              <a:endParaRPr lang="zh-CN" altLang="en-US" sz="1800" b="0" i="0" u="none" strike="noStrike" kern="1200" cap="none" spc="0" baseline="0">
                <a:solidFill>
                  <a:schemeClr val="tx1"/>
                </a:solidFill>
                <a:latin typeface="Tahoma" panose="020B0604030504040204" pitchFamily="34" charset="0"/>
                <a:ea typeface="黑体" panose="02010609060101010101" pitchFamily="2" charset="-122"/>
                <a:cs typeface="Times New Roman" panose="02020603050405020304" charset="0"/>
              </a:endParaRPr>
            </a:p>
          </p:txBody>
        </p:sp>
        <p:sp>
          <p:nvSpPr>
            <p:cNvPr id="582" name="矩形"/>
            <p:cNvSpPr/>
            <p:nvPr/>
          </p:nvSpPr>
          <p:spPr>
            <a:xfrm>
              <a:off x="4726441" y="5084763"/>
              <a:ext cx="3134859" cy="461665"/>
            </a:xfrm>
            <a:prstGeom prst="rect">
              <a:avLst/>
            </a:prstGeom>
            <a:noFill/>
            <a:ln w="9525" cap="flat" cmpd="sng">
              <a:noFill/>
              <a:prstDash val="solid"/>
              <a:miter/>
            </a:ln>
          </p:spPr>
          <p:txBody>
            <a:bodyPr vert="horz" wrap="square" lIns="91440" tIns="45720" rIns="91440" bIns="45720" anchor="t" anchorCtr="0">
              <a:spAutoFit/>
            </a:bodyPr>
            <a:lstStyle/>
            <a:p>
              <a:pPr marL="342900" indent="-342900" algn="ctr">
                <a:lnSpc>
                  <a:spcPct val="100000"/>
                </a:lnSpc>
                <a:spcBef>
                  <a:spcPts val="0"/>
                </a:spcBef>
                <a:spcAft>
                  <a:spcPts val="0"/>
                </a:spcAft>
                <a:buNone/>
              </a:pPr>
              <a:r>
                <a:rPr lang="zh-CN" altLang="en-US" sz="2400" b="0" i="0" u="none" strike="noStrike" kern="1200" cap="none" spc="0" baseline="0" dirty="0">
                  <a:solidFill>
                    <a:schemeClr val="bg2"/>
                  </a:solidFill>
                  <a:latin typeface="微软雅黑" panose="020B0503020204020204" charset="-122"/>
                  <a:ea typeface="微软雅黑" panose="020B0503020204020204" charset="-122"/>
                  <a:cs typeface="Times New Roman" panose="02020603050405020304" charset="0"/>
                </a:rPr>
                <a:t>核实数据，逐条填写</a:t>
              </a:r>
            </a:p>
          </p:txBody>
        </p:sp>
      </p:grpSp>
      <p:sp>
        <p:nvSpPr>
          <p:cNvPr id="7" name="矩形"/>
          <p:cNvSpPr/>
          <p:nvPr/>
        </p:nvSpPr>
        <p:spPr>
          <a:xfrm>
            <a:off x="3071802" y="357166"/>
            <a:ext cx="4367210" cy="480131"/>
          </a:xfrm>
          <a:prstGeom prst="rect">
            <a:avLst/>
          </a:prstGeom>
          <a:noFill/>
          <a:ln w="41275" cap="flat" cmpd="sng">
            <a:noFill/>
            <a:prstDash val="solid"/>
            <a:miter/>
          </a:ln>
        </p:spPr>
        <p:txBody>
          <a:bodyPr vert="horz" wrap="square" lIns="91440" tIns="45720" rIns="91440" bIns="45720" anchor="t" anchorCtr="0">
            <a:spAutoFit/>
          </a:bodyPr>
          <a:lstStyle/>
          <a:p>
            <a:pPr marL="0" indent="0" algn="ctr">
              <a:lnSpc>
                <a:spcPct val="70000"/>
              </a:lnSpc>
              <a:spcBef>
                <a:spcPts val="0"/>
              </a:spcBef>
              <a:spcAft>
                <a:spcPts val="0"/>
              </a:spcAft>
              <a:buNone/>
            </a:pPr>
            <a:r>
              <a:rPr lang="en-US" altLang="zh-CN" sz="3600">
                <a:latin typeface="隶书" panose="02010509060101010101" pitchFamily="49" charset="-122"/>
                <a:ea typeface="隶书" panose="02010509060101010101" pitchFamily="49" charset="-122"/>
                <a:cs typeface="Times New Roman" panose="02020603050405020304" charset="0"/>
              </a:rPr>
              <a:t>1.</a:t>
            </a:r>
            <a:r>
              <a:rPr lang="zh-CN" altLang="en-US" sz="3600">
                <a:latin typeface="隶书" panose="02010509060101010101" pitchFamily="49" charset="-122"/>
                <a:ea typeface="隶书" panose="02010509060101010101" pitchFamily="49" charset="-122"/>
                <a:cs typeface="Times New Roman" panose="02020603050405020304" charset="0"/>
              </a:rPr>
              <a:t>平台操作要点</a:t>
            </a:r>
          </a:p>
        </p:txBody>
      </p:sp>
    </p:spTree>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p:cNvGrpSpPr/>
          <p:nvPr/>
        </p:nvGrpSpPr>
        <p:grpSpPr>
          <a:xfrm>
            <a:off x="1982787" y="1830388"/>
            <a:ext cx="5180010" cy="4105274"/>
            <a:chOff x="1982787" y="1830388"/>
            <a:chExt cx="5180010" cy="4105274"/>
          </a:xfrm>
        </p:grpSpPr>
        <p:grpSp>
          <p:nvGrpSpPr>
            <p:cNvPr id="3" name="组合"/>
            <p:cNvGrpSpPr/>
            <p:nvPr/>
          </p:nvGrpSpPr>
          <p:grpSpPr>
            <a:xfrm>
              <a:off x="1982787" y="1830388"/>
              <a:ext cx="5180010" cy="901228"/>
              <a:chOff x="1982787" y="1830388"/>
              <a:chExt cx="5180010" cy="901228"/>
            </a:xfrm>
          </p:grpSpPr>
          <p:sp>
            <p:nvSpPr>
              <p:cNvPr id="478" name="圆角矩形"/>
              <p:cNvSpPr/>
              <p:nvPr/>
            </p:nvSpPr>
            <p:spPr>
              <a:xfrm>
                <a:off x="1982787" y="1830388"/>
                <a:ext cx="5180010" cy="901228"/>
              </a:xfrm>
              <a:prstGeom prst="roundRect">
                <a:avLst>
                  <a:gd name="adj" fmla="val 10888"/>
                </a:avLst>
              </a:prstGeom>
              <a:gradFill rotWithShape="1">
                <a:gsLst>
                  <a:gs pos="0">
                    <a:srgbClr val="DDDDDD">
                      <a:alpha val="100000"/>
                    </a:srgbClr>
                  </a:gs>
                  <a:gs pos="50000">
                    <a:srgbClr val="F2F2F2">
                      <a:alpha val="100000"/>
                    </a:srgbClr>
                  </a:gs>
                  <a:gs pos="100000">
                    <a:srgbClr val="DDDDDD">
                      <a:alpha val="100000"/>
                    </a:srgbClr>
                  </a:gs>
                </a:gsLst>
                <a:lin ang="2700000" scaled="1"/>
              </a:gradFill>
              <a:ln w="38100" cap="flat" cmpd="sng">
                <a:solidFill>
                  <a:srgbClr val="FFFFFF"/>
                </a:solidFill>
                <a:prstDash val="solid"/>
                <a:round/>
              </a:ln>
              <a:effectLst>
                <a:outerShdw dist="135003" dir="2928844" algn="ctr" rotWithShape="0">
                  <a:srgbClr val="000000">
                    <a:alpha val="49803"/>
                  </a:srgbClr>
                </a:outerShdw>
              </a:effectLst>
            </p:spPr>
            <p:txBody>
              <a:bodyPr vert="horz" wrap="none" lIns="91440" tIns="45720" rIns="91440" bIns="45720" anchor="ctr" anchorCtr="0"/>
              <a:lstStyle/>
              <a:p>
                <a:pPr marL="0" indent="0" algn="ctr">
                  <a:lnSpc>
                    <a:spcPct val="100000"/>
                  </a:lnSpc>
                  <a:spcBef>
                    <a:spcPts val="0"/>
                  </a:spcBef>
                  <a:spcAft>
                    <a:spcPts val="0"/>
                  </a:spcAft>
                  <a:buNone/>
                </a:pPr>
                <a:r>
                  <a:rPr lang="zh-CN" altLang="en-US" sz="3200" b="1" i="0" u="none" strike="noStrike" kern="1200" cap="none" spc="0" baseline="0">
                    <a:solidFill>
                      <a:srgbClr val="000000"/>
                    </a:solidFill>
                    <a:latin typeface="黑体" panose="02010609060101010101" pitchFamily="2" charset="-122"/>
                    <a:ea typeface="黑体" panose="02010609060101010101" pitchFamily="2" charset="-122"/>
                    <a:cs typeface="Times New Roman" panose="02020603050405020304" charset="0"/>
                  </a:rPr>
                  <a:t>强制性错误</a:t>
                </a:r>
              </a:p>
            </p:txBody>
          </p:sp>
          <p:grpSp>
            <p:nvGrpSpPr>
              <p:cNvPr id="4" name="组合"/>
              <p:cNvGrpSpPr/>
              <p:nvPr/>
            </p:nvGrpSpPr>
            <p:grpSpPr>
              <a:xfrm>
                <a:off x="2095905" y="1913395"/>
                <a:ext cx="998556" cy="771775"/>
                <a:chOff x="2095905" y="1913395"/>
                <a:chExt cx="998556" cy="771775"/>
              </a:xfrm>
            </p:grpSpPr>
            <p:sp>
              <p:nvSpPr>
                <p:cNvPr id="479" name="圆角矩形"/>
                <p:cNvSpPr/>
                <p:nvPr/>
              </p:nvSpPr>
              <p:spPr>
                <a:xfrm>
                  <a:off x="2095905" y="1913395"/>
                  <a:ext cx="998556" cy="771775"/>
                </a:xfrm>
                <a:prstGeom prst="roundRect">
                  <a:avLst>
                    <a:gd name="adj" fmla="val 11921"/>
                  </a:avLst>
                </a:prstGeom>
                <a:gradFill rotWithShape="1">
                  <a:gsLst>
                    <a:gs pos="0">
                      <a:srgbClr val="FF9900">
                        <a:alpha val="100000"/>
                      </a:srgbClr>
                    </a:gs>
                    <a:gs pos="100000">
                      <a:srgbClr val="B46C00">
                        <a:alpha val="100000"/>
                      </a:srgbClr>
                    </a:gs>
                  </a:gsLst>
                  <a:lin ang="5400000" scaled="1"/>
                </a:gradFill>
                <a:ln w="38100" cap="flat" cmpd="sng">
                  <a:solidFill>
                    <a:srgbClr val="0000FF"/>
                  </a:solidFill>
                  <a:prstDash val="solid"/>
                  <a:round/>
                </a:ln>
              </p:spPr>
            </p:sp>
            <p:sp>
              <p:nvSpPr>
                <p:cNvPr id="480" name="曲线"/>
                <p:cNvSpPr/>
                <p:nvPr/>
              </p:nvSpPr>
              <p:spPr>
                <a:xfrm>
                  <a:off x="2155715" y="1960828"/>
                  <a:ext cx="496677" cy="369582"/>
                </a:xfrm>
                <a:custGeom>
                  <a:avLst/>
                  <a:gdLst>
                    <a:gd name="T1" fmla="*/ 0 w 21600"/>
                    <a:gd name="T2" fmla="*/ 0 h 21600"/>
                    <a:gd name="T3" fmla="*/ 21600 w 21600"/>
                    <a:gd name="T4" fmla="*/ 21600 h 21600"/>
                  </a:gdLst>
                  <a:ahLst/>
                  <a:cxnLst/>
                  <a:rect l="T1" t="T2" r="T3" b="T4"/>
                  <a:pathLst>
                    <a:path w="21600" h="21600">
                      <a:moveTo>
                        <a:pt x="4276" y="0"/>
                      </a:moveTo>
                      <a:cubicBezTo>
                        <a:pt x="1919" y="0"/>
                        <a:pt x="0" y="1914"/>
                        <a:pt x="0" y="4261"/>
                      </a:cubicBezTo>
                      <a:lnTo>
                        <a:pt x="0" y="21273"/>
                      </a:lnTo>
                      <a:cubicBezTo>
                        <a:pt x="978" y="21600"/>
                        <a:pt x="433" y="11160"/>
                        <a:pt x="5833" y="6284"/>
                      </a:cubicBezTo>
                      <a:cubicBezTo>
                        <a:pt x="11234" y="1407"/>
                        <a:pt x="21600" y="1047"/>
                        <a:pt x="21346" y="0"/>
                      </a:cubicBezTo>
                      <a:lnTo>
                        <a:pt x="4276" y="0"/>
                      </a:lnTo>
                      <a:close/>
                    </a:path>
                  </a:pathLst>
                </a:custGeom>
                <a:gradFill rotWithShape="1">
                  <a:gsLst>
                    <a:gs pos="0">
                      <a:srgbClr val="FFC774">
                        <a:alpha val="100000"/>
                      </a:srgbClr>
                    </a:gs>
                    <a:gs pos="50000">
                      <a:srgbClr val="FF9900">
                        <a:alpha val="0"/>
                      </a:srgbClr>
                    </a:gs>
                    <a:gs pos="100000">
                      <a:srgbClr val="FFC774">
                        <a:alpha val="100000"/>
                      </a:srgbClr>
                    </a:gs>
                  </a:gsLst>
                  <a:lin ang="2700000" scaled="1"/>
                </a:gradFill>
                <a:ln w="9525" cap="flat" cmpd="sng">
                  <a:noFill/>
                  <a:prstDash val="solid"/>
                  <a:round/>
                </a:ln>
              </p:spPr>
            </p:sp>
            <p:sp>
              <p:nvSpPr>
                <p:cNvPr id="481" name="矩形"/>
                <p:cNvSpPr/>
                <p:nvPr/>
              </p:nvSpPr>
              <p:spPr>
                <a:xfrm>
                  <a:off x="2371549" y="2113010"/>
                  <a:ext cx="405764" cy="520064"/>
                </a:xfrm>
                <a:prstGeom prst="rect">
                  <a:avLst/>
                </a:prstGeom>
                <a:noFill/>
                <a:ln w="9525" cap="flat" cmpd="sng">
                  <a:noFill/>
                  <a:prstDash val="solid"/>
                  <a:miter/>
                </a:ln>
              </p:spPr>
              <p:txBody>
                <a:bodyPr vert="horz" wrap="none" lIns="91440" tIns="45720" rIns="91440" bIns="45720" anchor="t" anchorCtr="0">
                  <a:spAutoFit/>
                </a:bodyPr>
                <a:lstStyle/>
                <a:p>
                  <a:pPr marL="0" indent="0" algn="ctr" eaLnBrk="0" hangingPunct="0">
                    <a:lnSpc>
                      <a:spcPct val="100000"/>
                    </a:lnSpc>
                    <a:spcBef>
                      <a:spcPts val="0"/>
                    </a:spcBef>
                    <a:spcAft>
                      <a:spcPts val="0"/>
                    </a:spcAft>
                    <a:buNone/>
                  </a:pPr>
                  <a:r>
                    <a:rPr lang="en-US" altLang="zh-CN" sz="2800" b="0" i="0" u="none" strike="noStrike" kern="1200" cap="none" spc="0" baseline="0">
                      <a:solidFill>
                        <a:srgbClr val="FFFFFF"/>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charset="0"/>
                    </a:rPr>
                    <a:t>A</a:t>
                  </a:r>
                  <a:endParaRPr lang="zh-CN" altLang="en-US" sz="2800" b="0" i="0" u="none" strike="noStrike" kern="1200" cap="none" spc="0" baseline="0">
                    <a:solidFill>
                      <a:srgbClr val="FFFFFF"/>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charset="0"/>
                  </a:endParaRPr>
                </a:p>
              </p:txBody>
            </p:sp>
          </p:grpSp>
          <p:sp>
            <p:nvSpPr>
              <p:cNvPr id="483" name="矩形"/>
              <p:cNvSpPr/>
              <p:nvPr/>
            </p:nvSpPr>
            <p:spPr>
              <a:xfrm>
                <a:off x="3227083" y="1971699"/>
                <a:ext cx="3810897" cy="366617"/>
              </a:xfrm>
              <a:prstGeom prst="rect">
                <a:avLst/>
              </a:prstGeom>
              <a:noFill/>
              <a:ln w="9525" cap="flat" cmpd="sng">
                <a:noFill/>
                <a:prstDash val="solid"/>
                <a:miter/>
              </a:ln>
            </p:spPr>
          </p:sp>
        </p:grpSp>
        <p:grpSp>
          <p:nvGrpSpPr>
            <p:cNvPr id="5" name="组合"/>
            <p:cNvGrpSpPr/>
            <p:nvPr/>
          </p:nvGrpSpPr>
          <p:grpSpPr>
            <a:xfrm>
              <a:off x="1982787" y="2877785"/>
              <a:ext cx="5180010" cy="895840"/>
              <a:chOff x="1982787" y="2877785"/>
              <a:chExt cx="5180010" cy="895840"/>
            </a:xfrm>
          </p:grpSpPr>
          <p:sp>
            <p:nvSpPr>
              <p:cNvPr id="485" name="圆角矩形"/>
              <p:cNvSpPr/>
              <p:nvPr/>
            </p:nvSpPr>
            <p:spPr>
              <a:xfrm>
                <a:off x="1982787" y="2877785"/>
                <a:ext cx="5180010" cy="895840"/>
              </a:xfrm>
              <a:prstGeom prst="roundRect">
                <a:avLst>
                  <a:gd name="adj" fmla="val 10888"/>
                </a:avLst>
              </a:prstGeom>
              <a:gradFill rotWithShape="1">
                <a:gsLst>
                  <a:gs pos="0">
                    <a:srgbClr val="DDDDDD">
                      <a:alpha val="100000"/>
                    </a:srgbClr>
                  </a:gs>
                  <a:gs pos="50000">
                    <a:srgbClr val="F2F2F2">
                      <a:alpha val="100000"/>
                    </a:srgbClr>
                  </a:gs>
                  <a:gs pos="100000">
                    <a:srgbClr val="DDDDDD">
                      <a:alpha val="100000"/>
                    </a:srgbClr>
                  </a:gs>
                </a:gsLst>
                <a:lin ang="2700000" scaled="1"/>
              </a:gradFill>
              <a:ln w="38100" cap="flat" cmpd="sng">
                <a:solidFill>
                  <a:srgbClr val="FFFFFF"/>
                </a:solidFill>
                <a:prstDash val="solid"/>
                <a:round/>
              </a:ln>
              <a:effectLst>
                <a:outerShdw dist="135003" dir="2928844" algn="ctr" rotWithShape="0">
                  <a:srgbClr val="000000">
                    <a:alpha val="49803"/>
                  </a:srgbClr>
                </a:outerShdw>
              </a:effectLst>
            </p:spPr>
            <p:txBody>
              <a:bodyPr vert="horz" wrap="none" lIns="91440" tIns="45720" rIns="91440" bIns="45720" anchor="ctr" anchorCtr="0"/>
              <a:lstStyle/>
              <a:p>
                <a:pPr marL="0" indent="0" algn="ctr">
                  <a:lnSpc>
                    <a:spcPct val="100000"/>
                  </a:lnSpc>
                  <a:spcBef>
                    <a:spcPts val="0"/>
                  </a:spcBef>
                  <a:spcAft>
                    <a:spcPts val="0"/>
                  </a:spcAft>
                  <a:buNone/>
                </a:pPr>
                <a:r>
                  <a:rPr lang="zh-CN" altLang="en-US" sz="3200" b="1" i="0" u="none" strike="noStrike" kern="1200" cap="none" spc="0" baseline="0">
                    <a:solidFill>
                      <a:srgbClr val="000000"/>
                    </a:solidFill>
                    <a:latin typeface="黑体" panose="02010609060101010101" pitchFamily="2" charset="-122"/>
                    <a:ea typeface="黑体" panose="02010609060101010101" pitchFamily="2" charset="-122"/>
                    <a:cs typeface="Times New Roman" panose="02020603050405020304" charset="0"/>
                  </a:rPr>
                  <a:t>准强制错误</a:t>
                </a:r>
              </a:p>
            </p:txBody>
          </p:sp>
          <p:grpSp>
            <p:nvGrpSpPr>
              <p:cNvPr id="6" name="组合"/>
              <p:cNvGrpSpPr/>
              <p:nvPr/>
            </p:nvGrpSpPr>
            <p:grpSpPr>
              <a:xfrm>
                <a:off x="2095905" y="2958686"/>
                <a:ext cx="998556" cy="732063"/>
                <a:chOff x="2095905" y="2958686"/>
                <a:chExt cx="998556" cy="732063"/>
              </a:xfrm>
            </p:grpSpPr>
            <p:sp>
              <p:nvSpPr>
                <p:cNvPr id="486" name="圆角矩形"/>
                <p:cNvSpPr/>
                <p:nvPr/>
              </p:nvSpPr>
              <p:spPr>
                <a:xfrm>
                  <a:off x="2095905" y="2958686"/>
                  <a:ext cx="998556" cy="732063"/>
                </a:xfrm>
                <a:prstGeom prst="roundRect">
                  <a:avLst>
                    <a:gd name="adj" fmla="val 11921"/>
                  </a:avLst>
                </a:prstGeom>
                <a:gradFill rotWithShape="1">
                  <a:gsLst>
                    <a:gs pos="0">
                      <a:srgbClr val="FFFFB6">
                        <a:alpha val="100000"/>
                      </a:srgbClr>
                    </a:gs>
                    <a:gs pos="100000">
                      <a:srgbClr val="FFFF99">
                        <a:alpha val="100000"/>
                      </a:srgbClr>
                    </a:gs>
                  </a:gsLst>
                  <a:lin ang="5400000" scaled="1"/>
                </a:gradFill>
                <a:ln w="38100" cap="flat" cmpd="sng">
                  <a:solidFill>
                    <a:srgbClr val="0000FF"/>
                  </a:solidFill>
                  <a:prstDash val="solid"/>
                  <a:round/>
                </a:ln>
              </p:spPr>
            </p:sp>
            <p:sp>
              <p:nvSpPr>
                <p:cNvPr id="487" name="曲线"/>
                <p:cNvSpPr/>
                <p:nvPr/>
              </p:nvSpPr>
              <p:spPr>
                <a:xfrm>
                  <a:off x="2155715" y="3007031"/>
                  <a:ext cx="496677" cy="367017"/>
                </a:xfrm>
                <a:custGeom>
                  <a:avLst/>
                  <a:gdLst>
                    <a:gd name="T1" fmla="*/ 0 w 21600"/>
                    <a:gd name="T2" fmla="*/ 0 h 21600"/>
                    <a:gd name="T3" fmla="*/ 21600 w 21600"/>
                    <a:gd name="T4" fmla="*/ 21600 h 21600"/>
                  </a:gdLst>
                  <a:ahLst/>
                  <a:cxnLst/>
                  <a:rect l="T1" t="T2" r="T3" b="T4"/>
                  <a:pathLst>
                    <a:path w="21600" h="21600">
                      <a:moveTo>
                        <a:pt x="4276" y="0"/>
                      </a:moveTo>
                      <a:cubicBezTo>
                        <a:pt x="1919" y="0"/>
                        <a:pt x="0" y="1913"/>
                        <a:pt x="0" y="4261"/>
                      </a:cubicBezTo>
                      <a:lnTo>
                        <a:pt x="0" y="21274"/>
                      </a:lnTo>
                      <a:cubicBezTo>
                        <a:pt x="978" y="21600"/>
                        <a:pt x="433" y="11161"/>
                        <a:pt x="5833" y="6283"/>
                      </a:cubicBezTo>
                      <a:cubicBezTo>
                        <a:pt x="11234" y="1408"/>
                        <a:pt x="21600" y="1047"/>
                        <a:pt x="21346" y="0"/>
                      </a:cubicBezTo>
                      <a:lnTo>
                        <a:pt x="4276" y="0"/>
                      </a:lnTo>
                      <a:close/>
                    </a:path>
                  </a:pathLst>
                </a:custGeom>
                <a:gradFill rotWithShape="1">
                  <a:gsLst>
                    <a:gs pos="0">
                      <a:srgbClr val="FFFFD5">
                        <a:alpha val="100000"/>
                      </a:srgbClr>
                    </a:gs>
                    <a:gs pos="100000">
                      <a:srgbClr val="FFFF99">
                        <a:alpha val="0"/>
                      </a:srgbClr>
                    </a:gs>
                  </a:gsLst>
                  <a:lin ang="2700000" scaled="1"/>
                </a:gradFill>
                <a:ln w="9525" cap="flat" cmpd="sng">
                  <a:noFill/>
                  <a:prstDash val="solid"/>
                  <a:round/>
                </a:ln>
              </p:spPr>
            </p:sp>
            <p:sp>
              <p:nvSpPr>
                <p:cNvPr id="488" name="矩形"/>
                <p:cNvSpPr/>
                <p:nvPr/>
              </p:nvSpPr>
              <p:spPr>
                <a:xfrm>
                  <a:off x="2371549" y="3160942"/>
                  <a:ext cx="401853" cy="520065"/>
                </a:xfrm>
                <a:prstGeom prst="rect">
                  <a:avLst/>
                </a:prstGeom>
                <a:noFill/>
                <a:ln w="9525" cap="flat" cmpd="sng">
                  <a:noFill/>
                  <a:prstDash val="solid"/>
                  <a:miter/>
                </a:ln>
              </p:spPr>
              <p:txBody>
                <a:bodyPr vert="horz" wrap="none" lIns="91440" tIns="45720" rIns="91440" bIns="45720" anchor="t" anchorCtr="0">
                  <a:spAutoFit/>
                </a:bodyPr>
                <a:lstStyle/>
                <a:p>
                  <a:pPr marL="0" indent="0" algn="ctr" eaLnBrk="0" hangingPunct="0">
                    <a:lnSpc>
                      <a:spcPct val="100000"/>
                    </a:lnSpc>
                    <a:spcBef>
                      <a:spcPts val="0"/>
                    </a:spcBef>
                    <a:spcAft>
                      <a:spcPts val="0"/>
                    </a:spcAft>
                    <a:buNone/>
                  </a:pPr>
                  <a:r>
                    <a:rPr lang="en-US" altLang="zh-CN" sz="2800" b="0" i="0" u="none" strike="noStrike" kern="1200" cap="none" spc="0" baseline="0">
                      <a:solidFill>
                        <a:srgbClr val="FFFFFF"/>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charset="0"/>
                    </a:rPr>
                    <a:t>B</a:t>
                  </a:r>
                  <a:endParaRPr lang="zh-CN" altLang="en-US" sz="2800" b="0" i="0" u="none" strike="noStrike" kern="1200" cap="none" spc="0" baseline="0">
                    <a:solidFill>
                      <a:srgbClr val="FFFFFF"/>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charset="0"/>
                  </a:endParaRPr>
                </a:p>
              </p:txBody>
            </p:sp>
          </p:grpSp>
          <p:sp>
            <p:nvSpPr>
              <p:cNvPr id="490" name="矩形"/>
              <p:cNvSpPr/>
              <p:nvPr/>
            </p:nvSpPr>
            <p:spPr>
              <a:xfrm>
                <a:off x="3227083" y="2999137"/>
                <a:ext cx="3810897" cy="367017"/>
              </a:xfrm>
              <a:prstGeom prst="rect">
                <a:avLst/>
              </a:prstGeom>
              <a:noFill/>
              <a:ln w="9525" cap="flat" cmpd="sng">
                <a:noFill/>
                <a:prstDash val="solid"/>
                <a:miter/>
              </a:ln>
            </p:spPr>
          </p:sp>
        </p:grpSp>
        <p:grpSp>
          <p:nvGrpSpPr>
            <p:cNvPr id="7" name="组合"/>
            <p:cNvGrpSpPr/>
            <p:nvPr/>
          </p:nvGrpSpPr>
          <p:grpSpPr>
            <a:xfrm>
              <a:off x="1982787" y="3919795"/>
              <a:ext cx="5180010" cy="901228"/>
              <a:chOff x="1982787" y="3919795"/>
              <a:chExt cx="5180010" cy="901228"/>
            </a:xfrm>
          </p:grpSpPr>
          <p:sp>
            <p:nvSpPr>
              <p:cNvPr id="492" name="圆角矩形"/>
              <p:cNvSpPr/>
              <p:nvPr/>
            </p:nvSpPr>
            <p:spPr>
              <a:xfrm>
                <a:off x="1982787" y="3919795"/>
                <a:ext cx="5180010" cy="901228"/>
              </a:xfrm>
              <a:prstGeom prst="roundRect">
                <a:avLst>
                  <a:gd name="adj" fmla="val 10888"/>
                </a:avLst>
              </a:prstGeom>
              <a:gradFill rotWithShape="1">
                <a:gsLst>
                  <a:gs pos="0">
                    <a:srgbClr val="DDDDDD">
                      <a:alpha val="100000"/>
                    </a:srgbClr>
                  </a:gs>
                  <a:gs pos="50000">
                    <a:srgbClr val="EEEEEE">
                      <a:alpha val="100000"/>
                    </a:srgbClr>
                  </a:gs>
                  <a:gs pos="100000">
                    <a:srgbClr val="DDDDDD">
                      <a:alpha val="100000"/>
                    </a:srgbClr>
                  </a:gs>
                </a:gsLst>
                <a:lin ang="2700000" scaled="1"/>
              </a:gradFill>
              <a:ln w="38100" cap="flat" cmpd="sng">
                <a:solidFill>
                  <a:srgbClr val="FFFFFF"/>
                </a:solidFill>
                <a:prstDash val="solid"/>
                <a:round/>
              </a:ln>
              <a:effectLst>
                <a:outerShdw dist="135003" dir="2928844" algn="ctr" rotWithShape="0">
                  <a:srgbClr val="000000">
                    <a:alpha val="49803"/>
                  </a:srgbClr>
                </a:outerShdw>
              </a:effectLst>
            </p:spPr>
            <p:txBody>
              <a:bodyPr vert="horz" wrap="none" lIns="91440" tIns="45720" rIns="91440" bIns="45720" anchor="ctr" anchorCtr="0"/>
              <a:lstStyle/>
              <a:p>
                <a:pPr marL="0" indent="0" algn="ctr">
                  <a:lnSpc>
                    <a:spcPct val="100000"/>
                  </a:lnSpc>
                  <a:spcBef>
                    <a:spcPts val="0"/>
                  </a:spcBef>
                  <a:spcAft>
                    <a:spcPts val="0"/>
                  </a:spcAft>
                  <a:buNone/>
                </a:pPr>
                <a:r>
                  <a:rPr lang="zh-CN" altLang="en-US" sz="3200" b="1" i="0" u="none" strike="noStrike" kern="1200" cap="none" spc="0" baseline="0">
                    <a:solidFill>
                      <a:srgbClr val="000000"/>
                    </a:solidFill>
                    <a:latin typeface="黑体" panose="02010609060101010101" pitchFamily="2" charset="-122"/>
                    <a:ea typeface="黑体" panose="02010609060101010101" pitchFamily="2" charset="-122"/>
                    <a:cs typeface="Times New Roman" panose="02020603050405020304" charset="0"/>
                  </a:rPr>
                  <a:t>核实性错误</a:t>
                </a:r>
              </a:p>
            </p:txBody>
          </p:sp>
          <p:grpSp>
            <p:nvGrpSpPr>
              <p:cNvPr id="8" name="组合"/>
              <p:cNvGrpSpPr/>
              <p:nvPr/>
            </p:nvGrpSpPr>
            <p:grpSpPr>
              <a:xfrm>
                <a:off x="2095905" y="4000649"/>
                <a:ext cx="998556" cy="739519"/>
                <a:chOff x="2095905" y="4000649"/>
                <a:chExt cx="998556" cy="739519"/>
              </a:xfrm>
            </p:grpSpPr>
            <p:sp>
              <p:nvSpPr>
                <p:cNvPr id="493" name="圆角矩形"/>
                <p:cNvSpPr/>
                <p:nvPr/>
              </p:nvSpPr>
              <p:spPr>
                <a:xfrm>
                  <a:off x="2095905" y="4000649"/>
                  <a:ext cx="998556" cy="739519"/>
                </a:xfrm>
                <a:prstGeom prst="roundRect">
                  <a:avLst>
                    <a:gd name="adj" fmla="val 11921"/>
                  </a:avLst>
                </a:prstGeom>
                <a:gradFill rotWithShape="1">
                  <a:gsLst>
                    <a:gs pos="0">
                      <a:srgbClr val="5DFFFF">
                        <a:alpha val="100000"/>
                      </a:srgbClr>
                    </a:gs>
                    <a:gs pos="100000">
                      <a:srgbClr val="00FFFF">
                        <a:alpha val="100000"/>
                      </a:srgbClr>
                    </a:gs>
                  </a:gsLst>
                  <a:lin ang="5400000" scaled="1"/>
                </a:gradFill>
                <a:ln w="38100" cap="flat" cmpd="sng">
                  <a:solidFill>
                    <a:srgbClr val="0000FF"/>
                  </a:solidFill>
                  <a:prstDash val="solid"/>
                  <a:round/>
                </a:ln>
              </p:spPr>
            </p:sp>
            <p:sp>
              <p:nvSpPr>
                <p:cNvPr id="494" name="曲线"/>
                <p:cNvSpPr/>
                <p:nvPr/>
              </p:nvSpPr>
              <p:spPr>
                <a:xfrm>
                  <a:off x="2155715" y="4049951"/>
                  <a:ext cx="496677" cy="368773"/>
                </a:xfrm>
                <a:custGeom>
                  <a:avLst/>
                  <a:gdLst>
                    <a:gd name="T1" fmla="*/ 0 w 21600"/>
                    <a:gd name="T2" fmla="*/ 0 h 21600"/>
                    <a:gd name="T3" fmla="*/ 21600 w 21600"/>
                    <a:gd name="T4" fmla="*/ 21600 h 21600"/>
                  </a:gdLst>
                  <a:ahLst/>
                  <a:cxnLst/>
                  <a:rect l="T1" t="T2" r="T3" b="T4"/>
                  <a:pathLst>
                    <a:path w="21600" h="21600">
                      <a:moveTo>
                        <a:pt x="4276" y="0"/>
                      </a:moveTo>
                      <a:cubicBezTo>
                        <a:pt x="1919" y="0"/>
                        <a:pt x="0" y="1914"/>
                        <a:pt x="0" y="4262"/>
                      </a:cubicBezTo>
                      <a:lnTo>
                        <a:pt x="0" y="21274"/>
                      </a:lnTo>
                      <a:cubicBezTo>
                        <a:pt x="978" y="21600"/>
                        <a:pt x="433" y="11161"/>
                        <a:pt x="5833" y="6284"/>
                      </a:cubicBezTo>
                      <a:cubicBezTo>
                        <a:pt x="11234" y="1408"/>
                        <a:pt x="21600" y="1047"/>
                        <a:pt x="21346" y="0"/>
                      </a:cubicBezTo>
                      <a:lnTo>
                        <a:pt x="4276" y="0"/>
                      </a:lnTo>
                      <a:close/>
                    </a:path>
                  </a:pathLst>
                </a:custGeom>
                <a:gradFill rotWithShape="1">
                  <a:gsLst>
                    <a:gs pos="0">
                      <a:srgbClr val="83FFFF">
                        <a:alpha val="100000"/>
                      </a:srgbClr>
                    </a:gs>
                    <a:gs pos="100000">
                      <a:srgbClr val="00FFFF">
                        <a:alpha val="0"/>
                      </a:srgbClr>
                    </a:gs>
                  </a:gsLst>
                  <a:lin ang="2700000" scaled="1"/>
                </a:gradFill>
                <a:ln w="9525" cap="flat" cmpd="sng">
                  <a:noFill/>
                  <a:prstDash val="solid"/>
                  <a:round/>
                </a:ln>
              </p:spPr>
            </p:sp>
            <p:sp>
              <p:nvSpPr>
                <p:cNvPr id="495" name="矩形"/>
                <p:cNvSpPr/>
                <p:nvPr/>
              </p:nvSpPr>
              <p:spPr>
                <a:xfrm>
                  <a:off x="2365048" y="4203771"/>
                  <a:ext cx="400462" cy="522593"/>
                </a:xfrm>
                <a:prstGeom prst="rect">
                  <a:avLst/>
                </a:prstGeom>
                <a:noFill/>
                <a:ln w="9525" cap="flat" cmpd="sng">
                  <a:noFill/>
                  <a:prstDash val="solid"/>
                  <a:miter/>
                </a:ln>
              </p:spPr>
              <p:txBody>
                <a:bodyPr vert="horz" wrap="none" lIns="91440" tIns="45720" rIns="91440" bIns="45720" anchor="t" anchorCtr="0">
                  <a:spAutoFit/>
                </a:bodyPr>
                <a:lstStyle/>
                <a:p>
                  <a:pPr marL="0" indent="0" algn="ctr" eaLnBrk="0" hangingPunct="0">
                    <a:lnSpc>
                      <a:spcPct val="100000"/>
                    </a:lnSpc>
                    <a:spcBef>
                      <a:spcPts val="0"/>
                    </a:spcBef>
                    <a:spcAft>
                      <a:spcPts val="0"/>
                    </a:spcAft>
                    <a:buNone/>
                  </a:pPr>
                  <a:r>
                    <a:rPr lang="en-US" altLang="zh-CN" sz="2800" b="0" i="0" u="none" strike="noStrike" kern="1200" cap="none" spc="0" baseline="0">
                      <a:solidFill>
                        <a:srgbClr val="FFFFFF"/>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charset="0"/>
                    </a:rPr>
                    <a:t>C</a:t>
                  </a:r>
                  <a:endParaRPr lang="zh-CN" altLang="en-US" sz="2800" b="0" i="0" u="none" strike="noStrike" kern="1200" cap="none" spc="0" baseline="0">
                    <a:solidFill>
                      <a:srgbClr val="FFFFFF"/>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charset="0"/>
                  </a:endParaRPr>
                </a:p>
              </p:txBody>
            </p:sp>
          </p:grpSp>
          <p:sp>
            <p:nvSpPr>
              <p:cNvPr id="497" name="矩形"/>
              <p:cNvSpPr/>
              <p:nvPr/>
            </p:nvSpPr>
            <p:spPr>
              <a:xfrm>
                <a:off x="3227083" y="4043049"/>
                <a:ext cx="3810897" cy="365814"/>
              </a:xfrm>
              <a:prstGeom prst="rect">
                <a:avLst/>
              </a:prstGeom>
              <a:noFill/>
              <a:ln w="9525" cap="flat" cmpd="sng">
                <a:noFill/>
                <a:prstDash val="solid"/>
                <a:miter/>
              </a:ln>
            </p:spPr>
          </p:sp>
        </p:grpSp>
        <p:grpSp>
          <p:nvGrpSpPr>
            <p:cNvPr id="9" name="组合"/>
            <p:cNvGrpSpPr/>
            <p:nvPr/>
          </p:nvGrpSpPr>
          <p:grpSpPr>
            <a:xfrm>
              <a:off x="1982787" y="5034434"/>
              <a:ext cx="5180010" cy="901227"/>
              <a:chOff x="1982787" y="5034434"/>
              <a:chExt cx="5180010" cy="901227"/>
            </a:xfrm>
          </p:grpSpPr>
          <p:sp>
            <p:nvSpPr>
              <p:cNvPr id="499" name="圆角矩形"/>
              <p:cNvSpPr/>
              <p:nvPr/>
            </p:nvSpPr>
            <p:spPr>
              <a:xfrm>
                <a:off x="1982787" y="5034434"/>
                <a:ext cx="5180010" cy="901227"/>
              </a:xfrm>
              <a:prstGeom prst="roundRect">
                <a:avLst>
                  <a:gd name="adj" fmla="val 10888"/>
                </a:avLst>
              </a:prstGeom>
              <a:gradFill rotWithShape="1">
                <a:gsLst>
                  <a:gs pos="0">
                    <a:srgbClr val="DDDDDD">
                      <a:alpha val="100000"/>
                    </a:srgbClr>
                  </a:gs>
                  <a:gs pos="50000">
                    <a:srgbClr val="F2F2F2">
                      <a:alpha val="100000"/>
                    </a:srgbClr>
                  </a:gs>
                  <a:gs pos="100000">
                    <a:srgbClr val="DDDDDD">
                      <a:alpha val="100000"/>
                    </a:srgbClr>
                  </a:gs>
                </a:gsLst>
                <a:lin ang="2700000" scaled="1"/>
              </a:gradFill>
              <a:ln w="38100" cap="flat" cmpd="sng">
                <a:solidFill>
                  <a:srgbClr val="FFFFFF"/>
                </a:solidFill>
                <a:prstDash val="solid"/>
                <a:round/>
              </a:ln>
              <a:effectLst>
                <a:outerShdw dist="135003" dir="2928844" algn="ctr" rotWithShape="0">
                  <a:srgbClr val="000000">
                    <a:alpha val="49803"/>
                  </a:srgbClr>
                </a:outerShdw>
              </a:effectLst>
            </p:spPr>
            <p:txBody>
              <a:bodyPr vert="horz" wrap="none" lIns="91440" tIns="45720" rIns="91440" bIns="45720" anchor="ctr" anchorCtr="0"/>
              <a:lstStyle/>
              <a:p>
                <a:pPr marL="0" indent="0" algn="ctr">
                  <a:lnSpc>
                    <a:spcPct val="100000"/>
                  </a:lnSpc>
                  <a:spcBef>
                    <a:spcPts val="0"/>
                  </a:spcBef>
                  <a:spcAft>
                    <a:spcPts val="0"/>
                  </a:spcAft>
                  <a:buNone/>
                </a:pPr>
                <a:r>
                  <a:rPr lang="zh-CN" altLang="en-US" sz="3200" b="1" i="0" u="none" strike="noStrike" kern="1200" cap="none" spc="0" baseline="0">
                    <a:solidFill>
                      <a:srgbClr val="000000"/>
                    </a:solidFill>
                    <a:latin typeface="黑体" panose="02010609060101010101" pitchFamily="2" charset="-122"/>
                    <a:ea typeface="黑体" panose="02010609060101010101" pitchFamily="2" charset="-122"/>
                    <a:cs typeface="Times New Roman" panose="02020603050405020304" charset="0"/>
                  </a:rPr>
                  <a:t>可忽略错误</a:t>
                </a:r>
              </a:p>
            </p:txBody>
          </p:sp>
          <p:grpSp>
            <p:nvGrpSpPr>
              <p:cNvPr id="10" name="组合"/>
              <p:cNvGrpSpPr/>
              <p:nvPr/>
            </p:nvGrpSpPr>
            <p:grpSpPr>
              <a:xfrm>
                <a:off x="2095905" y="5113489"/>
                <a:ext cx="998556" cy="741142"/>
                <a:chOff x="2095905" y="5113489"/>
                <a:chExt cx="998556" cy="741142"/>
              </a:xfrm>
            </p:grpSpPr>
            <p:sp>
              <p:nvSpPr>
                <p:cNvPr id="500" name="圆角矩形"/>
                <p:cNvSpPr/>
                <p:nvPr/>
              </p:nvSpPr>
              <p:spPr>
                <a:xfrm>
                  <a:off x="2095905" y="5113489"/>
                  <a:ext cx="998556" cy="741142"/>
                </a:xfrm>
                <a:prstGeom prst="roundRect">
                  <a:avLst>
                    <a:gd name="adj" fmla="val 11921"/>
                  </a:avLst>
                </a:prstGeom>
                <a:gradFill rotWithShape="1">
                  <a:gsLst>
                    <a:gs pos="0">
                      <a:srgbClr val="FF9900">
                        <a:alpha val="100000"/>
                      </a:srgbClr>
                    </a:gs>
                    <a:gs pos="100000">
                      <a:srgbClr val="B46C00">
                        <a:alpha val="100000"/>
                      </a:srgbClr>
                    </a:gs>
                  </a:gsLst>
                  <a:lin ang="5400000" scaled="1"/>
                </a:gradFill>
                <a:ln w="38100" cap="flat" cmpd="sng">
                  <a:solidFill>
                    <a:srgbClr val="0000FF"/>
                  </a:solidFill>
                  <a:prstDash val="solid"/>
                  <a:round/>
                </a:ln>
              </p:spPr>
            </p:sp>
            <p:sp>
              <p:nvSpPr>
                <p:cNvPr id="501" name="曲线"/>
                <p:cNvSpPr/>
                <p:nvPr/>
              </p:nvSpPr>
              <p:spPr>
                <a:xfrm>
                  <a:off x="2155715" y="5162898"/>
                  <a:ext cx="496677" cy="369582"/>
                </a:xfrm>
                <a:custGeom>
                  <a:avLst/>
                  <a:gdLst>
                    <a:gd name="T1" fmla="*/ 0 w 21600"/>
                    <a:gd name="T2" fmla="*/ 0 h 21600"/>
                    <a:gd name="T3" fmla="*/ 21600 w 21600"/>
                    <a:gd name="T4" fmla="*/ 21600 h 21600"/>
                  </a:gdLst>
                  <a:ahLst/>
                  <a:cxnLst/>
                  <a:rect l="T1" t="T2" r="T3" b="T4"/>
                  <a:pathLst>
                    <a:path w="21600" h="21600">
                      <a:moveTo>
                        <a:pt x="4276" y="0"/>
                      </a:moveTo>
                      <a:cubicBezTo>
                        <a:pt x="1919" y="0"/>
                        <a:pt x="0" y="1914"/>
                        <a:pt x="0" y="4262"/>
                      </a:cubicBezTo>
                      <a:lnTo>
                        <a:pt x="0" y="21273"/>
                      </a:lnTo>
                      <a:cubicBezTo>
                        <a:pt x="978" y="21600"/>
                        <a:pt x="433" y="11161"/>
                        <a:pt x="5833" y="6283"/>
                      </a:cubicBezTo>
                      <a:cubicBezTo>
                        <a:pt x="11234" y="1408"/>
                        <a:pt x="21600" y="1046"/>
                        <a:pt x="21346" y="0"/>
                      </a:cubicBezTo>
                      <a:lnTo>
                        <a:pt x="4276" y="0"/>
                      </a:lnTo>
                      <a:close/>
                    </a:path>
                  </a:pathLst>
                </a:custGeom>
                <a:gradFill rotWithShape="1">
                  <a:gsLst>
                    <a:gs pos="0">
                      <a:srgbClr val="FFC774">
                        <a:alpha val="100000"/>
                      </a:srgbClr>
                    </a:gs>
                    <a:gs pos="50000">
                      <a:srgbClr val="FF9900">
                        <a:alpha val="0"/>
                      </a:srgbClr>
                    </a:gs>
                    <a:gs pos="100000">
                      <a:srgbClr val="FFC774">
                        <a:alpha val="100000"/>
                      </a:srgbClr>
                    </a:gs>
                  </a:gsLst>
                  <a:lin ang="2700000" scaled="1"/>
                </a:gradFill>
                <a:ln w="9525" cap="flat" cmpd="sng">
                  <a:noFill/>
                  <a:prstDash val="solid"/>
                  <a:round/>
                </a:ln>
              </p:spPr>
            </p:sp>
            <p:sp>
              <p:nvSpPr>
                <p:cNvPr id="502" name="矩形"/>
                <p:cNvSpPr/>
                <p:nvPr/>
              </p:nvSpPr>
              <p:spPr>
                <a:xfrm>
                  <a:off x="2370248" y="5315079"/>
                  <a:ext cx="433500" cy="520065"/>
                </a:xfrm>
                <a:prstGeom prst="rect">
                  <a:avLst/>
                </a:prstGeom>
                <a:noFill/>
                <a:ln w="9525" cap="flat" cmpd="sng">
                  <a:noFill/>
                  <a:prstDash val="solid"/>
                  <a:miter/>
                </a:ln>
              </p:spPr>
              <p:txBody>
                <a:bodyPr vert="horz" wrap="none" lIns="91440" tIns="45720" rIns="91440" bIns="45720" anchor="t" anchorCtr="0">
                  <a:spAutoFit/>
                </a:bodyPr>
                <a:lstStyle/>
                <a:p>
                  <a:pPr marL="0" indent="0" algn="ctr" eaLnBrk="0" hangingPunct="0">
                    <a:lnSpc>
                      <a:spcPct val="100000"/>
                    </a:lnSpc>
                    <a:spcBef>
                      <a:spcPts val="0"/>
                    </a:spcBef>
                    <a:spcAft>
                      <a:spcPts val="0"/>
                    </a:spcAft>
                    <a:buNone/>
                  </a:pPr>
                  <a:r>
                    <a:rPr lang="en-US" altLang="zh-CN" sz="2800" b="0" i="0" u="none" strike="noStrike" kern="1200" cap="none" spc="0" baseline="0">
                      <a:solidFill>
                        <a:srgbClr val="FFFFFF"/>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charset="0"/>
                    </a:rPr>
                    <a:t>D</a:t>
                  </a:r>
                  <a:endParaRPr lang="zh-CN" altLang="en-US" sz="2800" b="0" i="0" u="none" strike="noStrike" kern="1200" cap="none" spc="0" baseline="0">
                    <a:solidFill>
                      <a:srgbClr val="FFFFFF"/>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charset="0"/>
                  </a:endParaRPr>
                </a:p>
              </p:txBody>
            </p:sp>
          </p:grpSp>
          <p:sp>
            <p:nvSpPr>
              <p:cNvPr id="504" name="矩形"/>
              <p:cNvSpPr/>
              <p:nvPr/>
            </p:nvSpPr>
            <p:spPr>
              <a:xfrm>
                <a:off x="3227083" y="5175744"/>
                <a:ext cx="3810897" cy="366617"/>
              </a:xfrm>
              <a:prstGeom prst="rect">
                <a:avLst/>
              </a:prstGeom>
              <a:noFill/>
              <a:ln w="9525" cap="flat" cmpd="sng">
                <a:noFill/>
                <a:prstDash val="solid"/>
                <a:miter/>
              </a:ln>
            </p:spPr>
          </p:sp>
        </p:grpSp>
      </p:grpSp>
      <p:sp>
        <p:nvSpPr>
          <p:cNvPr id="507" name="矩形"/>
          <p:cNvSpPr/>
          <p:nvPr/>
        </p:nvSpPr>
        <p:spPr>
          <a:xfrm>
            <a:off x="2928926" y="428604"/>
            <a:ext cx="4598986" cy="480131"/>
          </a:xfrm>
          <a:prstGeom prst="rect">
            <a:avLst/>
          </a:prstGeom>
          <a:noFill/>
          <a:ln w="41275" cap="flat" cmpd="sng">
            <a:noFill/>
            <a:prstDash val="solid"/>
            <a:miter/>
          </a:ln>
        </p:spPr>
        <p:txBody>
          <a:bodyPr vert="horz" wrap="square" lIns="91440" tIns="45720" rIns="91440" bIns="45720" anchor="t" anchorCtr="0">
            <a:spAutoFit/>
          </a:bodyPr>
          <a:lstStyle/>
          <a:p>
            <a:pPr algn="ctr">
              <a:lnSpc>
                <a:spcPct val="70000"/>
              </a:lnSpc>
              <a:spcBef>
                <a:spcPts val="0"/>
              </a:spcBef>
              <a:spcAft>
                <a:spcPts val="0"/>
              </a:spcAft>
            </a:pPr>
            <a:r>
              <a:rPr lang="en-US" altLang="zh-CN" sz="3600">
                <a:latin typeface="隶书" panose="02010509060101010101" pitchFamily="49" charset="-122"/>
                <a:ea typeface="隶书" panose="02010509060101010101" pitchFamily="49" charset="-122"/>
                <a:cs typeface="Times New Roman" panose="02020603050405020304" charset="0"/>
              </a:rPr>
              <a:t>2.</a:t>
            </a:r>
            <a:r>
              <a:rPr lang="zh-CN" altLang="en-US" sz="3600">
                <a:latin typeface="隶书" panose="02010509060101010101" pitchFamily="49" charset="-122"/>
                <a:ea typeface="隶书" panose="02010509060101010101" pitchFamily="49" charset="-122"/>
                <a:cs typeface="Times New Roman" panose="02020603050405020304" charset="0"/>
              </a:rPr>
              <a:t>澄清说明填写</a:t>
            </a:r>
          </a:p>
        </p:txBody>
      </p:sp>
      <p:sp>
        <p:nvSpPr>
          <p:cNvPr id="508" name="矩形"/>
          <p:cNvSpPr/>
          <p:nvPr/>
        </p:nvSpPr>
        <p:spPr>
          <a:xfrm>
            <a:off x="1290638" y="1092200"/>
            <a:ext cx="4511171" cy="604781"/>
          </a:xfrm>
          <a:prstGeom prst="rect">
            <a:avLst/>
          </a:prstGeom>
          <a:noFill/>
          <a:ln w="9525" cap="flat" cmpd="sng">
            <a:noFill/>
            <a:prstDash val="solid"/>
            <a:miter/>
          </a:ln>
        </p:spPr>
        <p:txBody>
          <a:bodyPr vert="horz" wrap="none" lIns="91440" tIns="45720" rIns="91440" bIns="45720" anchor="t" anchorCtr="0">
            <a:spAutoFit/>
          </a:bodyPr>
          <a:lstStyle/>
          <a:p>
            <a:pPr marL="342900" indent="-342900" algn="l">
              <a:lnSpc>
                <a:spcPct val="120000"/>
              </a:lnSpc>
              <a:spcBef>
                <a:spcPct val="20000"/>
              </a:spcBef>
              <a:spcAft>
                <a:spcPts val="0"/>
              </a:spcAft>
              <a:buNone/>
            </a:pPr>
            <a:r>
              <a:rPr lang="zh-CN" altLang="en-US" sz="3200" b="1" i="0" u="none" strike="noStrike" kern="1200" cap="none" spc="0" baseline="0">
                <a:solidFill>
                  <a:schemeClr val="accent1"/>
                </a:solidFill>
                <a:latin typeface="黑体" panose="02010609060101010101" pitchFamily="2" charset="-122"/>
                <a:ea typeface="黑体" panose="02010609060101010101" pitchFamily="2" charset="-122"/>
                <a:cs typeface="Times New Roman" panose="02020603050405020304" charset="0"/>
              </a:rPr>
              <a:t>（</a:t>
            </a:r>
            <a:r>
              <a:rPr lang="en-US" altLang="zh-CN" sz="3200" b="1" i="0" u="none" strike="noStrike" kern="1200" cap="none" spc="0" baseline="0">
                <a:solidFill>
                  <a:schemeClr val="accent1"/>
                </a:solidFill>
                <a:latin typeface="黑体" panose="02010609060101010101" pitchFamily="2" charset="-122"/>
                <a:ea typeface="黑体" panose="02010609060101010101" pitchFamily="2" charset="-122"/>
                <a:cs typeface="Times New Roman" panose="02020603050405020304" charset="0"/>
              </a:rPr>
              <a:t>1</a:t>
            </a:r>
            <a:r>
              <a:rPr lang="zh-CN" altLang="en-US" sz="3200" b="1" i="0" u="none" strike="noStrike" kern="1200" cap="none" spc="0" baseline="0">
                <a:solidFill>
                  <a:schemeClr val="accent1"/>
                </a:solidFill>
                <a:latin typeface="黑体" panose="02010609060101010101" pitchFamily="2" charset="-122"/>
                <a:ea typeface="黑体" panose="02010609060101010101" pitchFamily="2" charset="-122"/>
                <a:cs typeface="Times New Roman" panose="02020603050405020304" charset="0"/>
              </a:rPr>
              <a:t>）平台说明错误类型</a:t>
            </a:r>
          </a:p>
        </p:txBody>
      </p:sp>
    </p:spTree>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p:cNvGrpSpPr/>
          <p:nvPr/>
        </p:nvGrpSpPr>
        <p:grpSpPr>
          <a:xfrm>
            <a:off x="1982787" y="1830388"/>
            <a:ext cx="5180010" cy="4105274"/>
            <a:chOff x="1982787" y="1830388"/>
            <a:chExt cx="5180010" cy="4105274"/>
          </a:xfrm>
        </p:grpSpPr>
        <p:grpSp>
          <p:nvGrpSpPr>
            <p:cNvPr id="3" name="组合"/>
            <p:cNvGrpSpPr/>
            <p:nvPr/>
          </p:nvGrpSpPr>
          <p:grpSpPr>
            <a:xfrm>
              <a:off x="1982787" y="1830388"/>
              <a:ext cx="5180010" cy="901228"/>
              <a:chOff x="1982787" y="1830388"/>
              <a:chExt cx="5180010" cy="901228"/>
            </a:xfrm>
          </p:grpSpPr>
          <p:sp>
            <p:nvSpPr>
              <p:cNvPr id="511" name="圆角矩形"/>
              <p:cNvSpPr/>
              <p:nvPr/>
            </p:nvSpPr>
            <p:spPr>
              <a:xfrm>
                <a:off x="1982787" y="1830388"/>
                <a:ext cx="5180010" cy="901228"/>
              </a:xfrm>
              <a:prstGeom prst="roundRect">
                <a:avLst>
                  <a:gd name="adj" fmla="val 10888"/>
                </a:avLst>
              </a:prstGeom>
              <a:gradFill rotWithShape="1">
                <a:gsLst>
                  <a:gs pos="0">
                    <a:srgbClr val="DDDDDD">
                      <a:alpha val="100000"/>
                    </a:srgbClr>
                  </a:gs>
                  <a:gs pos="50000">
                    <a:srgbClr val="F2F2F2">
                      <a:alpha val="100000"/>
                    </a:srgbClr>
                  </a:gs>
                  <a:gs pos="100000">
                    <a:srgbClr val="DDDDDD">
                      <a:alpha val="100000"/>
                    </a:srgbClr>
                  </a:gs>
                </a:gsLst>
                <a:lin ang="2700000" scaled="1"/>
              </a:gradFill>
              <a:ln w="38100" cap="flat" cmpd="sng">
                <a:solidFill>
                  <a:srgbClr val="FFFFFF"/>
                </a:solidFill>
                <a:prstDash val="solid"/>
                <a:round/>
              </a:ln>
              <a:effectLst>
                <a:outerShdw dist="135003" dir="2928844" algn="ctr" rotWithShape="0">
                  <a:srgbClr val="000000">
                    <a:alpha val="49803"/>
                  </a:srgbClr>
                </a:outerShdw>
              </a:effectLst>
            </p:spPr>
            <p:txBody>
              <a:bodyPr vert="horz" wrap="none" lIns="91440" tIns="45720" rIns="91440" bIns="45720" anchor="ctr" anchorCtr="0"/>
              <a:lstStyle/>
              <a:p>
                <a:pPr marL="0" indent="0" algn="ctr">
                  <a:lnSpc>
                    <a:spcPct val="100000"/>
                  </a:lnSpc>
                  <a:spcBef>
                    <a:spcPts val="0"/>
                  </a:spcBef>
                  <a:spcAft>
                    <a:spcPts val="0"/>
                  </a:spcAft>
                  <a:buNone/>
                </a:pPr>
                <a:r>
                  <a:rPr lang="zh-CN" altLang="en-US" sz="3200" b="1" i="0" u="none" strike="noStrike" kern="1200" cap="none" spc="0" baseline="0">
                    <a:solidFill>
                      <a:srgbClr val="000000"/>
                    </a:solidFill>
                    <a:latin typeface="黑体" panose="02010609060101010101" pitchFamily="2" charset="-122"/>
                    <a:ea typeface="黑体" panose="02010609060101010101" pitchFamily="2" charset="-122"/>
                    <a:cs typeface="Times New Roman" panose="02020603050405020304" charset="0"/>
                  </a:rPr>
                  <a:t>强制性错误</a:t>
                </a:r>
              </a:p>
            </p:txBody>
          </p:sp>
          <p:grpSp>
            <p:nvGrpSpPr>
              <p:cNvPr id="4" name="组合"/>
              <p:cNvGrpSpPr/>
              <p:nvPr/>
            </p:nvGrpSpPr>
            <p:grpSpPr>
              <a:xfrm>
                <a:off x="2095905" y="1913395"/>
                <a:ext cx="998556" cy="771775"/>
                <a:chOff x="2095905" y="1913395"/>
                <a:chExt cx="998556" cy="771775"/>
              </a:xfrm>
            </p:grpSpPr>
            <p:sp>
              <p:nvSpPr>
                <p:cNvPr id="512" name="圆角矩形"/>
                <p:cNvSpPr/>
                <p:nvPr/>
              </p:nvSpPr>
              <p:spPr>
                <a:xfrm>
                  <a:off x="2095905" y="1913395"/>
                  <a:ext cx="998556" cy="771775"/>
                </a:xfrm>
                <a:prstGeom prst="roundRect">
                  <a:avLst>
                    <a:gd name="adj" fmla="val 11921"/>
                  </a:avLst>
                </a:prstGeom>
                <a:gradFill rotWithShape="1">
                  <a:gsLst>
                    <a:gs pos="0">
                      <a:srgbClr val="FF9900">
                        <a:alpha val="100000"/>
                      </a:srgbClr>
                    </a:gs>
                    <a:gs pos="100000">
                      <a:srgbClr val="B46C00">
                        <a:alpha val="100000"/>
                      </a:srgbClr>
                    </a:gs>
                  </a:gsLst>
                  <a:lin ang="5400000" scaled="1"/>
                </a:gradFill>
                <a:ln w="38100" cap="flat" cmpd="sng">
                  <a:solidFill>
                    <a:srgbClr val="0000FF"/>
                  </a:solidFill>
                  <a:prstDash val="solid"/>
                  <a:round/>
                </a:ln>
              </p:spPr>
            </p:sp>
            <p:sp>
              <p:nvSpPr>
                <p:cNvPr id="513" name="曲线"/>
                <p:cNvSpPr/>
                <p:nvPr/>
              </p:nvSpPr>
              <p:spPr>
                <a:xfrm>
                  <a:off x="2155715" y="1960828"/>
                  <a:ext cx="496677" cy="369582"/>
                </a:xfrm>
                <a:custGeom>
                  <a:avLst/>
                  <a:gdLst>
                    <a:gd name="T1" fmla="*/ 0 w 21600"/>
                    <a:gd name="T2" fmla="*/ 0 h 21600"/>
                    <a:gd name="T3" fmla="*/ 21600 w 21600"/>
                    <a:gd name="T4" fmla="*/ 21600 h 21600"/>
                  </a:gdLst>
                  <a:ahLst/>
                  <a:cxnLst/>
                  <a:rect l="T1" t="T2" r="T3" b="T4"/>
                  <a:pathLst>
                    <a:path w="21600" h="21600">
                      <a:moveTo>
                        <a:pt x="4276" y="0"/>
                      </a:moveTo>
                      <a:cubicBezTo>
                        <a:pt x="1919" y="0"/>
                        <a:pt x="0" y="1914"/>
                        <a:pt x="0" y="4261"/>
                      </a:cubicBezTo>
                      <a:lnTo>
                        <a:pt x="0" y="21273"/>
                      </a:lnTo>
                      <a:cubicBezTo>
                        <a:pt x="978" y="21600"/>
                        <a:pt x="433" y="11160"/>
                        <a:pt x="5833" y="6284"/>
                      </a:cubicBezTo>
                      <a:cubicBezTo>
                        <a:pt x="11234" y="1407"/>
                        <a:pt x="21600" y="1047"/>
                        <a:pt x="21346" y="0"/>
                      </a:cubicBezTo>
                      <a:lnTo>
                        <a:pt x="4276" y="0"/>
                      </a:lnTo>
                      <a:close/>
                    </a:path>
                  </a:pathLst>
                </a:custGeom>
                <a:gradFill rotWithShape="1">
                  <a:gsLst>
                    <a:gs pos="0">
                      <a:srgbClr val="FFC774">
                        <a:alpha val="100000"/>
                      </a:srgbClr>
                    </a:gs>
                    <a:gs pos="50000">
                      <a:srgbClr val="FF9900">
                        <a:alpha val="0"/>
                      </a:srgbClr>
                    </a:gs>
                    <a:gs pos="100000">
                      <a:srgbClr val="FFC774">
                        <a:alpha val="100000"/>
                      </a:srgbClr>
                    </a:gs>
                  </a:gsLst>
                  <a:lin ang="2700000" scaled="1"/>
                </a:gradFill>
                <a:ln w="9525" cap="flat" cmpd="sng">
                  <a:noFill/>
                  <a:prstDash val="solid"/>
                  <a:round/>
                </a:ln>
              </p:spPr>
            </p:sp>
            <p:sp>
              <p:nvSpPr>
                <p:cNvPr id="514" name="矩形"/>
                <p:cNvSpPr/>
                <p:nvPr/>
              </p:nvSpPr>
              <p:spPr>
                <a:xfrm>
                  <a:off x="2371549" y="2113010"/>
                  <a:ext cx="405764" cy="520064"/>
                </a:xfrm>
                <a:prstGeom prst="rect">
                  <a:avLst/>
                </a:prstGeom>
                <a:noFill/>
                <a:ln w="9525" cap="flat" cmpd="sng">
                  <a:noFill/>
                  <a:prstDash val="solid"/>
                  <a:miter/>
                </a:ln>
              </p:spPr>
              <p:txBody>
                <a:bodyPr vert="horz" wrap="none" lIns="91440" tIns="45720" rIns="91440" bIns="45720" anchor="t" anchorCtr="0">
                  <a:spAutoFit/>
                </a:bodyPr>
                <a:lstStyle/>
                <a:p>
                  <a:pPr marL="0" indent="0" algn="ctr" eaLnBrk="0" hangingPunct="0">
                    <a:lnSpc>
                      <a:spcPct val="100000"/>
                    </a:lnSpc>
                    <a:spcBef>
                      <a:spcPts val="0"/>
                    </a:spcBef>
                    <a:spcAft>
                      <a:spcPts val="0"/>
                    </a:spcAft>
                    <a:buNone/>
                  </a:pPr>
                  <a:r>
                    <a:rPr lang="en-US" altLang="zh-CN" sz="2800" b="0" i="0" u="none" strike="noStrike" kern="1200" cap="none" spc="0" baseline="0">
                      <a:solidFill>
                        <a:srgbClr val="FFFFFF"/>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charset="0"/>
                    </a:rPr>
                    <a:t>A</a:t>
                  </a:r>
                  <a:endParaRPr lang="zh-CN" altLang="en-US" sz="2800" b="0" i="0" u="none" strike="noStrike" kern="1200" cap="none" spc="0" baseline="0">
                    <a:solidFill>
                      <a:srgbClr val="FFFFFF"/>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charset="0"/>
                  </a:endParaRPr>
                </a:p>
              </p:txBody>
            </p:sp>
          </p:grpSp>
          <p:sp>
            <p:nvSpPr>
              <p:cNvPr id="516" name="矩形"/>
              <p:cNvSpPr/>
              <p:nvPr/>
            </p:nvSpPr>
            <p:spPr>
              <a:xfrm>
                <a:off x="3227083" y="1971699"/>
                <a:ext cx="3810897" cy="366617"/>
              </a:xfrm>
              <a:prstGeom prst="rect">
                <a:avLst/>
              </a:prstGeom>
              <a:noFill/>
              <a:ln w="9525" cap="flat" cmpd="sng">
                <a:noFill/>
                <a:prstDash val="solid"/>
                <a:miter/>
              </a:ln>
            </p:spPr>
          </p:sp>
        </p:grpSp>
        <p:grpSp>
          <p:nvGrpSpPr>
            <p:cNvPr id="5" name="组合"/>
            <p:cNvGrpSpPr/>
            <p:nvPr/>
          </p:nvGrpSpPr>
          <p:grpSpPr>
            <a:xfrm>
              <a:off x="1982787" y="2877785"/>
              <a:ext cx="5180010" cy="895840"/>
              <a:chOff x="1982787" y="2877785"/>
              <a:chExt cx="5180010" cy="895840"/>
            </a:xfrm>
          </p:grpSpPr>
          <p:sp>
            <p:nvSpPr>
              <p:cNvPr id="518" name="圆角矩形"/>
              <p:cNvSpPr/>
              <p:nvPr/>
            </p:nvSpPr>
            <p:spPr>
              <a:xfrm>
                <a:off x="1982787" y="2877785"/>
                <a:ext cx="5180010" cy="895840"/>
              </a:xfrm>
              <a:prstGeom prst="roundRect">
                <a:avLst>
                  <a:gd name="adj" fmla="val 10888"/>
                </a:avLst>
              </a:prstGeom>
              <a:gradFill rotWithShape="1">
                <a:gsLst>
                  <a:gs pos="0">
                    <a:srgbClr val="DDDDDD">
                      <a:alpha val="100000"/>
                    </a:srgbClr>
                  </a:gs>
                  <a:gs pos="50000">
                    <a:srgbClr val="F2F2F2">
                      <a:alpha val="100000"/>
                    </a:srgbClr>
                  </a:gs>
                  <a:gs pos="100000">
                    <a:srgbClr val="DDDDDD">
                      <a:alpha val="100000"/>
                    </a:srgbClr>
                  </a:gs>
                </a:gsLst>
                <a:lin ang="2700000" scaled="1"/>
              </a:gradFill>
              <a:ln w="38100" cap="flat" cmpd="sng">
                <a:solidFill>
                  <a:srgbClr val="FFFFFF"/>
                </a:solidFill>
                <a:prstDash val="solid"/>
                <a:round/>
              </a:ln>
              <a:effectLst>
                <a:outerShdw dist="135003" dir="2928844" algn="ctr" rotWithShape="0">
                  <a:srgbClr val="000000">
                    <a:alpha val="49803"/>
                  </a:srgbClr>
                </a:outerShdw>
              </a:effectLst>
            </p:spPr>
            <p:txBody>
              <a:bodyPr vert="horz" wrap="none" lIns="91440" tIns="45720" rIns="91440" bIns="45720" anchor="ctr" anchorCtr="0"/>
              <a:lstStyle/>
              <a:p>
                <a:pPr marL="0" indent="0" algn="ctr">
                  <a:lnSpc>
                    <a:spcPct val="100000"/>
                  </a:lnSpc>
                  <a:spcBef>
                    <a:spcPts val="0"/>
                  </a:spcBef>
                  <a:spcAft>
                    <a:spcPts val="0"/>
                  </a:spcAft>
                  <a:buNone/>
                </a:pPr>
                <a:r>
                  <a:rPr lang="zh-CN" altLang="en-US" sz="3200" b="1" i="0" u="none" strike="noStrike" kern="1200" cap="none" spc="0" baseline="0">
                    <a:solidFill>
                      <a:srgbClr val="000000"/>
                    </a:solidFill>
                    <a:latin typeface="黑体" panose="02010609060101010101" pitchFamily="2" charset="-122"/>
                    <a:ea typeface="黑体" panose="02010609060101010101" pitchFamily="2" charset="-122"/>
                    <a:cs typeface="Times New Roman" panose="02020603050405020304" charset="0"/>
                  </a:rPr>
                  <a:t>准强制错误</a:t>
                </a:r>
              </a:p>
            </p:txBody>
          </p:sp>
          <p:grpSp>
            <p:nvGrpSpPr>
              <p:cNvPr id="6" name="组合"/>
              <p:cNvGrpSpPr/>
              <p:nvPr/>
            </p:nvGrpSpPr>
            <p:grpSpPr>
              <a:xfrm>
                <a:off x="2095905" y="2958686"/>
                <a:ext cx="998556" cy="732063"/>
                <a:chOff x="2095905" y="2958686"/>
                <a:chExt cx="998556" cy="732063"/>
              </a:xfrm>
            </p:grpSpPr>
            <p:sp>
              <p:nvSpPr>
                <p:cNvPr id="519" name="圆角矩形"/>
                <p:cNvSpPr/>
                <p:nvPr/>
              </p:nvSpPr>
              <p:spPr>
                <a:xfrm>
                  <a:off x="2095905" y="2958686"/>
                  <a:ext cx="998556" cy="732063"/>
                </a:xfrm>
                <a:prstGeom prst="roundRect">
                  <a:avLst>
                    <a:gd name="adj" fmla="val 11921"/>
                  </a:avLst>
                </a:prstGeom>
                <a:gradFill rotWithShape="1">
                  <a:gsLst>
                    <a:gs pos="0">
                      <a:srgbClr val="FFFFB6">
                        <a:alpha val="100000"/>
                      </a:srgbClr>
                    </a:gs>
                    <a:gs pos="100000">
                      <a:srgbClr val="FFFF99">
                        <a:alpha val="100000"/>
                      </a:srgbClr>
                    </a:gs>
                  </a:gsLst>
                  <a:lin ang="5400000" scaled="1"/>
                </a:gradFill>
                <a:ln w="38100" cap="flat" cmpd="sng">
                  <a:solidFill>
                    <a:srgbClr val="0000FF"/>
                  </a:solidFill>
                  <a:prstDash val="solid"/>
                  <a:round/>
                </a:ln>
              </p:spPr>
            </p:sp>
            <p:sp>
              <p:nvSpPr>
                <p:cNvPr id="520" name="曲线"/>
                <p:cNvSpPr/>
                <p:nvPr/>
              </p:nvSpPr>
              <p:spPr>
                <a:xfrm>
                  <a:off x="2155715" y="3007031"/>
                  <a:ext cx="496677" cy="367017"/>
                </a:xfrm>
                <a:custGeom>
                  <a:avLst/>
                  <a:gdLst>
                    <a:gd name="T1" fmla="*/ 0 w 21600"/>
                    <a:gd name="T2" fmla="*/ 0 h 21600"/>
                    <a:gd name="T3" fmla="*/ 21600 w 21600"/>
                    <a:gd name="T4" fmla="*/ 21600 h 21600"/>
                  </a:gdLst>
                  <a:ahLst/>
                  <a:cxnLst/>
                  <a:rect l="T1" t="T2" r="T3" b="T4"/>
                  <a:pathLst>
                    <a:path w="21600" h="21600">
                      <a:moveTo>
                        <a:pt x="4276" y="0"/>
                      </a:moveTo>
                      <a:cubicBezTo>
                        <a:pt x="1919" y="0"/>
                        <a:pt x="0" y="1913"/>
                        <a:pt x="0" y="4261"/>
                      </a:cubicBezTo>
                      <a:lnTo>
                        <a:pt x="0" y="21274"/>
                      </a:lnTo>
                      <a:cubicBezTo>
                        <a:pt x="978" y="21600"/>
                        <a:pt x="433" y="11161"/>
                        <a:pt x="5833" y="6283"/>
                      </a:cubicBezTo>
                      <a:cubicBezTo>
                        <a:pt x="11234" y="1408"/>
                        <a:pt x="21600" y="1047"/>
                        <a:pt x="21346" y="0"/>
                      </a:cubicBezTo>
                      <a:lnTo>
                        <a:pt x="4276" y="0"/>
                      </a:lnTo>
                      <a:close/>
                    </a:path>
                  </a:pathLst>
                </a:custGeom>
                <a:gradFill rotWithShape="1">
                  <a:gsLst>
                    <a:gs pos="0">
                      <a:srgbClr val="FFFFD5">
                        <a:alpha val="100000"/>
                      </a:srgbClr>
                    </a:gs>
                    <a:gs pos="100000">
                      <a:srgbClr val="FFFF99">
                        <a:alpha val="0"/>
                      </a:srgbClr>
                    </a:gs>
                  </a:gsLst>
                  <a:lin ang="2700000" scaled="1"/>
                </a:gradFill>
                <a:ln w="9525" cap="flat" cmpd="sng">
                  <a:noFill/>
                  <a:prstDash val="solid"/>
                  <a:round/>
                </a:ln>
              </p:spPr>
            </p:sp>
            <p:sp>
              <p:nvSpPr>
                <p:cNvPr id="521" name="矩形"/>
                <p:cNvSpPr/>
                <p:nvPr/>
              </p:nvSpPr>
              <p:spPr>
                <a:xfrm>
                  <a:off x="2371549" y="3160942"/>
                  <a:ext cx="401853" cy="520065"/>
                </a:xfrm>
                <a:prstGeom prst="rect">
                  <a:avLst/>
                </a:prstGeom>
                <a:noFill/>
                <a:ln w="9525" cap="flat" cmpd="sng">
                  <a:noFill/>
                  <a:prstDash val="solid"/>
                  <a:miter/>
                </a:ln>
              </p:spPr>
              <p:txBody>
                <a:bodyPr vert="horz" wrap="none" lIns="91440" tIns="45720" rIns="91440" bIns="45720" anchor="t" anchorCtr="0">
                  <a:spAutoFit/>
                </a:bodyPr>
                <a:lstStyle/>
                <a:p>
                  <a:pPr marL="0" indent="0" algn="ctr" eaLnBrk="0" hangingPunct="0">
                    <a:lnSpc>
                      <a:spcPct val="100000"/>
                    </a:lnSpc>
                    <a:spcBef>
                      <a:spcPts val="0"/>
                    </a:spcBef>
                    <a:spcAft>
                      <a:spcPts val="0"/>
                    </a:spcAft>
                    <a:buNone/>
                  </a:pPr>
                  <a:r>
                    <a:rPr lang="en-US" altLang="zh-CN" sz="2800" b="0" i="0" u="none" strike="noStrike" kern="1200" cap="none" spc="0" baseline="0">
                      <a:solidFill>
                        <a:srgbClr val="FFFFFF"/>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charset="0"/>
                    </a:rPr>
                    <a:t>B</a:t>
                  </a:r>
                  <a:endParaRPr lang="zh-CN" altLang="en-US" sz="2800" b="0" i="0" u="none" strike="noStrike" kern="1200" cap="none" spc="0" baseline="0">
                    <a:solidFill>
                      <a:srgbClr val="FFFFFF"/>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charset="0"/>
                  </a:endParaRPr>
                </a:p>
              </p:txBody>
            </p:sp>
          </p:grpSp>
          <p:sp>
            <p:nvSpPr>
              <p:cNvPr id="523" name="矩形"/>
              <p:cNvSpPr/>
              <p:nvPr/>
            </p:nvSpPr>
            <p:spPr>
              <a:xfrm>
                <a:off x="3227083" y="2999137"/>
                <a:ext cx="3810897" cy="367017"/>
              </a:xfrm>
              <a:prstGeom prst="rect">
                <a:avLst/>
              </a:prstGeom>
              <a:noFill/>
              <a:ln w="9525" cap="flat" cmpd="sng">
                <a:noFill/>
                <a:prstDash val="solid"/>
                <a:miter/>
              </a:ln>
            </p:spPr>
          </p:sp>
        </p:grpSp>
        <p:grpSp>
          <p:nvGrpSpPr>
            <p:cNvPr id="7" name="组合"/>
            <p:cNvGrpSpPr/>
            <p:nvPr/>
          </p:nvGrpSpPr>
          <p:grpSpPr>
            <a:xfrm>
              <a:off x="1982787" y="3919795"/>
              <a:ext cx="5180010" cy="901228"/>
              <a:chOff x="1982787" y="3919795"/>
              <a:chExt cx="5180010" cy="901228"/>
            </a:xfrm>
          </p:grpSpPr>
          <p:sp>
            <p:nvSpPr>
              <p:cNvPr id="525" name="圆角矩形"/>
              <p:cNvSpPr/>
              <p:nvPr/>
            </p:nvSpPr>
            <p:spPr>
              <a:xfrm>
                <a:off x="1982787" y="3919795"/>
                <a:ext cx="5180010" cy="901228"/>
              </a:xfrm>
              <a:prstGeom prst="roundRect">
                <a:avLst>
                  <a:gd name="adj" fmla="val 10888"/>
                </a:avLst>
              </a:prstGeom>
              <a:gradFill rotWithShape="1">
                <a:gsLst>
                  <a:gs pos="0">
                    <a:srgbClr val="DDDDDD">
                      <a:alpha val="100000"/>
                    </a:srgbClr>
                  </a:gs>
                  <a:gs pos="50000">
                    <a:srgbClr val="EEEEEE">
                      <a:alpha val="100000"/>
                    </a:srgbClr>
                  </a:gs>
                  <a:gs pos="100000">
                    <a:srgbClr val="DDDDDD">
                      <a:alpha val="100000"/>
                    </a:srgbClr>
                  </a:gs>
                </a:gsLst>
                <a:lin ang="2700000" scaled="1"/>
              </a:gradFill>
              <a:ln w="38100" cap="flat" cmpd="sng">
                <a:solidFill>
                  <a:srgbClr val="FFFFFF"/>
                </a:solidFill>
                <a:prstDash val="solid"/>
                <a:round/>
              </a:ln>
              <a:effectLst>
                <a:outerShdw dist="135003" dir="2928844" algn="ctr" rotWithShape="0">
                  <a:srgbClr val="000000">
                    <a:alpha val="49803"/>
                  </a:srgbClr>
                </a:outerShdw>
              </a:effectLst>
            </p:spPr>
            <p:txBody>
              <a:bodyPr vert="horz" wrap="none" lIns="91440" tIns="45720" rIns="91440" bIns="45720" anchor="ctr" anchorCtr="0"/>
              <a:lstStyle/>
              <a:p>
                <a:pPr marL="0" indent="0" algn="ctr">
                  <a:lnSpc>
                    <a:spcPct val="100000"/>
                  </a:lnSpc>
                  <a:spcBef>
                    <a:spcPts val="0"/>
                  </a:spcBef>
                  <a:spcAft>
                    <a:spcPts val="0"/>
                  </a:spcAft>
                  <a:buNone/>
                </a:pPr>
                <a:r>
                  <a:rPr lang="zh-CN" altLang="en-US" sz="3200" b="1" i="0" u="none" strike="noStrike" kern="1200" cap="none" spc="0" baseline="0">
                    <a:solidFill>
                      <a:srgbClr val="000000"/>
                    </a:solidFill>
                    <a:latin typeface="黑体" panose="02010609060101010101" pitchFamily="2" charset="-122"/>
                    <a:ea typeface="黑体" panose="02010609060101010101" pitchFamily="2" charset="-122"/>
                    <a:cs typeface="Times New Roman" panose="02020603050405020304" charset="0"/>
                  </a:rPr>
                  <a:t>核实性错误</a:t>
                </a:r>
              </a:p>
            </p:txBody>
          </p:sp>
          <p:grpSp>
            <p:nvGrpSpPr>
              <p:cNvPr id="8" name="组合"/>
              <p:cNvGrpSpPr/>
              <p:nvPr/>
            </p:nvGrpSpPr>
            <p:grpSpPr>
              <a:xfrm>
                <a:off x="2095905" y="4000649"/>
                <a:ext cx="998556" cy="739519"/>
                <a:chOff x="2095905" y="4000649"/>
                <a:chExt cx="998556" cy="739519"/>
              </a:xfrm>
            </p:grpSpPr>
            <p:sp>
              <p:nvSpPr>
                <p:cNvPr id="526" name="圆角矩形"/>
                <p:cNvSpPr/>
                <p:nvPr/>
              </p:nvSpPr>
              <p:spPr>
                <a:xfrm>
                  <a:off x="2095905" y="4000649"/>
                  <a:ext cx="998556" cy="739519"/>
                </a:xfrm>
                <a:prstGeom prst="roundRect">
                  <a:avLst>
                    <a:gd name="adj" fmla="val 11921"/>
                  </a:avLst>
                </a:prstGeom>
                <a:gradFill rotWithShape="1">
                  <a:gsLst>
                    <a:gs pos="0">
                      <a:srgbClr val="5DFFFF">
                        <a:alpha val="100000"/>
                      </a:srgbClr>
                    </a:gs>
                    <a:gs pos="100000">
                      <a:srgbClr val="00FFFF">
                        <a:alpha val="100000"/>
                      </a:srgbClr>
                    </a:gs>
                  </a:gsLst>
                  <a:lin ang="5400000" scaled="1"/>
                </a:gradFill>
                <a:ln w="38100" cap="flat" cmpd="sng">
                  <a:solidFill>
                    <a:srgbClr val="0000FF"/>
                  </a:solidFill>
                  <a:prstDash val="solid"/>
                  <a:round/>
                </a:ln>
              </p:spPr>
            </p:sp>
            <p:sp>
              <p:nvSpPr>
                <p:cNvPr id="527" name="曲线"/>
                <p:cNvSpPr/>
                <p:nvPr/>
              </p:nvSpPr>
              <p:spPr>
                <a:xfrm>
                  <a:off x="2155715" y="4049951"/>
                  <a:ext cx="496677" cy="368773"/>
                </a:xfrm>
                <a:custGeom>
                  <a:avLst/>
                  <a:gdLst>
                    <a:gd name="T1" fmla="*/ 0 w 21600"/>
                    <a:gd name="T2" fmla="*/ 0 h 21600"/>
                    <a:gd name="T3" fmla="*/ 21600 w 21600"/>
                    <a:gd name="T4" fmla="*/ 21600 h 21600"/>
                  </a:gdLst>
                  <a:ahLst/>
                  <a:cxnLst/>
                  <a:rect l="T1" t="T2" r="T3" b="T4"/>
                  <a:pathLst>
                    <a:path w="21600" h="21600">
                      <a:moveTo>
                        <a:pt x="4276" y="0"/>
                      </a:moveTo>
                      <a:cubicBezTo>
                        <a:pt x="1919" y="0"/>
                        <a:pt x="0" y="1914"/>
                        <a:pt x="0" y="4262"/>
                      </a:cubicBezTo>
                      <a:lnTo>
                        <a:pt x="0" y="21274"/>
                      </a:lnTo>
                      <a:cubicBezTo>
                        <a:pt x="978" y="21600"/>
                        <a:pt x="433" y="11161"/>
                        <a:pt x="5833" y="6284"/>
                      </a:cubicBezTo>
                      <a:cubicBezTo>
                        <a:pt x="11234" y="1408"/>
                        <a:pt x="21600" y="1047"/>
                        <a:pt x="21346" y="0"/>
                      </a:cubicBezTo>
                      <a:lnTo>
                        <a:pt x="4276" y="0"/>
                      </a:lnTo>
                      <a:close/>
                    </a:path>
                  </a:pathLst>
                </a:custGeom>
                <a:gradFill rotWithShape="1">
                  <a:gsLst>
                    <a:gs pos="0">
                      <a:srgbClr val="83FFFF">
                        <a:alpha val="100000"/>
                      </a:srgbClr>
                    </a:gs>
                    <a:gs pos="100000">
                      <a:srgbClr val="00FFFF">
                        <a:alpha val="0"/>
                      </a:srgbClr>
                    </a:gs>
                  </a:gsLst>
                  <a:lin ang="2700000" scaled="1"/>
                </a:gradFill>
                <a:ln w="9525" cap="flat" cmpd="sng">
                  <a:noFill/>
                  <a:prstDash val="solid"/>
                  <a:round/>
                </a:ln>
              </p:spPr>
            </p:sp>
            <p:sp>
              <p:nvSpPr>
                <p:cNvPr id="528" name="矩形"/>
                <p:cNvSpPr/>
                <p:nvPr/>
              </p:nvSpPr>
              <p:spPr>
                <a:xfrm>
                  <a:off x="2365048" y="4203771"/>
                  <a:ext cx="400462" cy="522593"/>
                </a:xfrm>
                <a:prstGeom prst="rect">
                  <a:avLst/>
                </a:prstGeom>
                <a:noFill/>
                <a:ln w="9525" cap="flat" cmpd="sng">
                  <a:noFill/>
                  <a:prstDash val="solid"/>
                  <a:miter/>
                </a:ln>
              </p:spPr>
              <p:txBody>
                <a:bodyPr vert="horz" wrap="none" lIns="91440" tIns="45720" rIns="91440" bIns="45720" anchor="t" anchorCtr="0">
                  <a:spAutoFit/>
                </a:bodyPr>
                <a:lstStyle/>
                <a:p>
                  <a:pPr marL="0" indent="0" algn="ctr" eaLnBrk="0" hangingPunct="0">
                    <a:lnSpc>
                      <a:spcPct val="100000"/>
                    </a:lnSpc>
                    <a:spcBef>
                      <a:spcPts val="0"/>
                    </a:spcBef>
                    <a:spcAft>
                      <a:spcPts val="0"/>
                    </a:spcAft>
                    <a:buNone/>
                  </a:pPr>
                  <a:r>
                    <a:rPr lang="en-US" altLang="zh-CN" sz="2800" b="0" i="0" u="none" strike="noStrike" kern="1200" cap="none" spc="0" baseline="0">
                      <a:solidFill>
                        <a:srgbClr val="FFFFFF"/>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charset="0"/>
                    </a:rPr>
                    <a:t>C</a:t>
                  </a:r>
                  <a:endParaRPr lang="zh-CN" altLang="en-US" sz="2800" b="0" i="0" u="none" strike="noStrike" kern="1200" cap="none" spc="0" baseline="0">
                    <a:solidFill>
                      <a:srgbClr val="FFFFFF"/>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charset="0"/>
                  </a:endParaRPr>
                </a:p>
              </p:txBody>
            </p:sp>
          </p:grpSp>
          <p:sp>
            <p:nvSpPr>
              <p:cNvPr id="530" name="矩形"/>
              <p:cNvSpPr/>
              <p:nvPr/>
            </p:nvSpPr>
            <p:spPr>
              <a:xfrm>
                <a:off x="3227083" y="4043049"/>
                <a:ext cx="3810897" cy="365814"/>
              </a:xfrm>
              <a:prstGeom prst="rect">
                <a:avLst/>
              </a:prstGeom>
              <a:noFill/>
              <a:ln w="9525" cap="flat" cmpd="sng">
                <a:noFill/>
                <a:prstDash val="solid"/>
                <a:miter/>
              </a:ln>
            </p:spPr>
          </p:sp>
        </p:grpSp>
        <p:grpSp>
          <p:nvGrpSpPr>
            <p:cNvPr id="9" name="组合"/>
            <p:cNvGrpSpPr/>
            <p:nvPr/>
          </p:nvGrpSpPr>
          <p:grpSpPr>
            <a:xfrm>
              <a:off x="1982787" y="5034434"/>
              <a:ext cx="5180010" cy="901227"/>
              <a:chOff x="1982787" y="5034434"/>
              <a:chExt cx="5180010" cy="901227"/>
            </a:xfrm>
          </p:grpSpPr>
          <p:sp>
            <p:nvSpPr>
              <p:cNvPr id="532" name="圆角矩形"/>
              <p:cNvSpPr/>
              <p:nvPr/>
            </p:nvSpPr>
            <p:spPr>
              <a:xfrm>
                <a:off x="1982787" y="5034434"/>
                <a:ext cx="5180010" cy="901227"/>
              </a:xfrm>
              <a:prstGeom prst="roundRect">
                <a:avLst>
                  <a:gd name="adj" fmla="val 10888"/>
                </a:avLst>
              </a:prstGeom>
              <a:gradFill rotWithShape="1">
                <a:gsLst>
                  <a:gs pos="0">
                    <a:srgbClr val="DDDDDD">
                      <a:alpha val="100000"/>
                    </a:srgbClr>
                  </a:gs>
                  <a:gs pos="50000">
                    <a:srgbClr val="F2F2F2">
                      <a:alpha val="100000"/>
                    </a:srgbClr>
                  </a:gs>
                  <a:gs pos="100000">
                    <a:srgbClr val="DDDDDD">
                      <a:alpha val="100000"/>
                    </a:srgbClr>
                  </a:gs>
                </a:gsLst>
                <a:lin ang="2700000" scaled="1"/>
              </a:gradFill>
              <a:ln w="38100" cap="flat" cmpd="sng">
                <a:solidFill>
                  <a:srgbClr val="FFFFFF"/>
                </a:solidFill>
                <a:prstDash val="solid"/>
                <a:round/>
              </a:ln>
              <a:effectLst>
                <a:outerShdw dist="135003" dir="2928844" algn="ctr" rotWithShape="0">
                  <a:srgbClr val="000000">
                    <a:alpha val="49803"/>
                  </a:srgbClr>
                </a:outerShdw>
              </a:effectLst>
            </p:spPr>
            <p:txBody>
              <a:bodyPr vert="horz" wrap="none" lIns="91440" tIns="45720" rIns="91440" bIns="45720" anchor="ctr" anchorCtr="0"/>
              <a:lstStyle/>
              <a:p>
                <a:pPr marL="0" indent="0" algn="ctr">
                  <a:lnSpc>
                    <a:spcPct val="100000"/>
                  </a:lnSpc>
                  <a:spcBef>
                    <a:spcPts val="0"/>
                  </a:spcBef>
                  <a:spcAft>
                    <a:spcPts val="0"/>
                  </a:spcAft>
                  <a:buNone/>
                </a:pPr>
                <a:r>
                  <a:rPr lang="zh-CN" altLang="en-US" sz="3200" b="1" i="0" u="none" strike="noStrike" kern="1200" cap="none" spc="0" baseline="0">
                    <a:solidFill>
                      <a:srgbClr val="000000"/>
                    </a:solidFill>
                    <a:latin typeface="黑体" panose="02010609060101010101" pitchFamily="2" charset="-122"/>
                    <a:ea typeface="黑体" panose="02010609060101010101" pitchFamily="2" charset="-122"/>
                    <a:cs typeface="Times New Roman" panose="02020603050405020304" charset="0"/>
                  </a:rPr>
                  <a:t>可忽略错误</a:t>
                </a:r>
              </a:p>
            </p:txBody>
          </p:sp>
          <p:grpSp>
            <p:nvGrpSpPr>
              <p:cNvPr id="10" name="组合"/>
              <p:cNvGrpSpPr/>
              <p:nvPr/>
            </p:nvGrpSpPr>
            <p:grpSpPr>
              <a:xfrm>
                <a:off x="2095905" y="5113489"/>
                <a:ext cx="998556" cy="741142"/>
                <a:chOff x="2095905" y="5113489"/>
                <a:chExt cx="998556" cy="741142"/>
              </a:xfrm>
            </p:grpSpPr>
            <p:sp>
              <p:nvSpPr>
                <p:cNvPr id="533" name="圆角矩形"/>
                <p:cNvSpPr/>
                <p:nvPr/>
              </p:nvSpPr>
              <p:spPr>
                <a:xfrm>
                  <a:off x="2095905" y="5113489"/>
                  <a:ext cx="998556" cy="741142"/>
                </a:xfrm>
                <a:prstGeom prst="roundRect">
                  <a:avLst>
                    <a:gd name="adj" fmla="val 11921"/>
                  </a:avLst>
                </a:prstGeom>
                <a:gradFill rotWithShape="1">
                  <a:gsLst>
                    <a:gs pos="0">
                      <a:srgbClr val="FF9900">
                        <a:alpha val="100000"/>
                      </a:srgbClr>
                    </a:gs>
                    <a:gs pos="100000">
                      <a:srgbClr val="B46C00">
                        <a:alpha val="100000"/>
                      </a:srgbClr>
                    </a:gs>
                  </a:gsLst>
                  <a:lin ang="5400000" scaled="1"/>
                </a:gradFill>
                <a:ln w="38100" cap="flat" cmpd="sng">
                  <a:solidFill>
                    <a:srgbClr val="0000FF"/>
                  </a:solidFill>
                  <a:prstDash val="solid"/>
                  <a:round/>
                </a:ln>
              </p:spPr>
            </p:sp>
            <p:sp>
              <p:nvSpPr>
                <p:cNvPr id="534" name="曲线"/>
                <p:cNvSpPr/>
                <p:nvPr/>
              </p:nvSpPr>
              <p:spPr>
                <a:xfrm>
                  <a:off x="2155715" y="5162898"/>
                  <a:ext cx="496677" cy="369582"/>
                </a:xfrm>
                <a:custGeom>
                  <a:avLst/>
                  <a:gdLst>
                    <a:gd name="T1" fmla="*/ 0 w 21600"/>
                    <a:gd name="T2" fmla="*/ 0 h 21600"/>
                    <a:gd name="T3" fmla="*/ 21600 w 21600"/>
                    <a:gd name="T4" fmla="*/ 21600 h 21600"/>
                  </a:gdLst>
                  <a:ahLst/>
                  <a:cxnLst/>
                  <a:rect l="T1" t="T2" r="T3" b="T4"/>
                  <a:pathLst>
                    <a:path w="21600" h="21600">
                      <a:moveTo>
                        <a:pt x="4276" y="0"/>
                      </a:moveTo>
                      <a:cubicBezTo>
                        <a:pt x="1919" y="0"/>
                        <a:pt x="0" y="1914"/>
                        <a:pt x="0" y="4262"/>
                      </a:cubicBezTo>
                      <a:lnTo>
                        <a:pt x="0" y="21273"/>
                      </a:lnTo>
                      <a:cubicBezTo>
                        <a:pt x="978" y="21600"/>
                        <a:pt x="433" y="11161"/>
                        <a:pt x="5833" y="6283"/>
                      </a:cubicBezTo>
                      <a:cubicBezTo>
                        <a:pt x="11234" y="1408"/>
                        <a:pt x="21600" y="1046"/>
                        <a:pt x="21346" y="0"/>
                      </a:cubicBezTo>
                      <a:lnTo>
                        <a:pt x="4276" y="0"/>
                      </a:lnTo>
                      <a:close/>
                    </a:path>
                  </a:pathLst>
                </a:custGeom>
                <a:gradFill rotWithShape="1">
                  <a:gsLst>
                    <a:gs pos="0">
                      <a:srgbClr val="FFC774">
                        <a:alpha val="100000"/>
                      </a:srgbClr>
                    </a:gs>
                    <a:gs pos="50000">
                      <a:srgbClr val="FF9900">
                        <a:alpha val="0"/>
                      </a:srgbClr>
                    </a:gs>
                    <a:gs pos="100000">
                      <a:srgbClr val="FFC774">
                        <a:alpha val="100000"/>
                      </a:srgbClr>
                    </a:gs>
                  </a:gsLst>
                  <a:lin ang="2700000" scaled="1"/>
                </a:gradFill>
                <a:ln w="9525" cap="flat" cmpd="sng">
                  <a:noFill/>
                  <a:prstDash val="solid"/>
                  <a:round/>
                </a:ln>
              </p:spPr>
            </p:sp>
            <p:sp>
              <p:nvSpPr>
                <p:cNvPr id="535" name="矩形"/>
                <p:cNvSpPr/>
                <p:nvPr/>
              </p:nvSpPr>
              <p:spPr>
                <a:xfrm>
                  <a:off x="2370248" y="5315079"/>
                  <a:ext cx="433500" cy="520065"/>
                </a:xfrm>
                <a:prstGeom prst="rect">
                  <a:avLst/>
                </a:prstGeom>
                <a:noFill/>
                <a:ln w="9525" cap="flat" cmpd="sng">
                  <a:noFill/>
                  <a:prstDash val="solid"/>
                  <a:miter/>
                </a:ln>
              </p:spPr>
              <p:txBody>
                <a:bodyPr vert="horz" wrap="none" lIns="91440" tIns="45720" rIns="91440" bIns="45720" anchor="t" anchorCtr="0">
                  <a:spAutoFit/>
                </a:bodyPr>
                <a:lstStyle/>
                <a:p>
                  <a:pPr marL="0" indent="0" algn="ctr" eaLnBrk="0" hangingPunct="0">
                    <a:lnSpc>
                      <a:spcPct val="100000"/>
                    </a:lnSpc>
                    <a:spcBef>
                      <a:spcPts val="0"/>
                    </a:spcBef>
                    <a:spcAft>
                      <a:spcPts val="0"/>
                    </a:spcAft>
                    <a:buNone/>
                  </a:pPr>
                  <a:r>
                    <a:rPr lang="en-US" altLang="zh-CN" sz="2800" b="0" i="0" u="none" strike="noStrike" kern="1200" cap="none" spc="0" baseline="0">
                      <a:solidFill>
                        <a:srgbClr val="FFFFFF"/>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charset="0"/>
                    </a:rPr>
                    <a:t>D</a:t>
                  </a:r>
                  <a:endParaRPr lang="zh-CN" altLang="en-US" sz="2800" b="0" i="0" u="none" strike="noStrike" kern="1200" cap="none" spc="0" baseline="0">
                    <a:solidFill>
                      <a:srgbClr val="FFFFFF"/>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charset="0"/>
                  </a:endParaRPr>
                </a:p>
              </p:txBody>
            </p:sp>
          </p:grpSp>
          <p:sp>
            <p:nvSpPr>
              <p:cNvPr id="537" name="矩形"/>
              <p:cNvSpPr/>
              <p:nvPr/>
            </p:nvSpPr>
            <p:spPr>
              <a:xfrm>
                <a:off x="3227083" y="5175744"/>
                <a:ext cx="3810897" cy="366617"/>
              </a:xfrm>
              <a:prstGeom prst="rect">
                <a:avLst/>
              </a:prstGeom>
              <a:noFill/>
              <a:ln w="9525" cap="flat" cmpd="sng">
                <a:noFill/>
                <a:prstDash val="solid"/>
                <a:miter/>
              </a:ln>
            </p:spPr>
          </p:sp>
        </p:grpSp>
      </p:grpSp>
      <p:sp>
        <p:nvSpPr>
          <p:cNvPr id="540" name="圆角矩形"/>
          <p:cNvSpPr/>
          <p:nvPr/>
        </p:nvSpPr>
        <p:spPr>
          <a:xfrm>
            <a:off x="3251200" y="1825625"/>
            <a:ext cx="3922713" cy="917575"/>
          </a:xfrm>
          <a:prstGeom prst="roundRect">
            <a:avLst>
              <a:gd name="adj" fmla="val 16666"/>
            </a:avLst>
          </a:prstGeom>
          <a:solidFill>
            <a:srgbClr val="FF99CC"/>
          </a:solidFill>
          <a:ln w="9525" cap="flat" cmpd="sng">
            <a:noFill/>
            <a:prstDash val="solid"/>
            <a:miter/>
          </a:ln>
        </p:spPr>
        <p:txBody>
          <a:bodyPr vert="horz" wrap="square" lIns="91440" tIns="45720" rIns="91440" bIns="45720" anchor="t" anchorCtr="0"/>
          <a:lstStyle/>
          <a:p>
            <a:pPr marL="609600" indent="-609600" algn="ctr">
              <a:lnSpc>
                <a:spcPct val="100000"/>
              </a:lnSpc>
              <a:spcBef>
                <a:spcPct val="20000"/>
              </a:spcBef>
              <a:spcAft>
                <a:spcPts val="0"/>
              </a:spcAft>
              <a:buNone/>
            </a:pPr>
            <a:r>
              <a:rPr lang="zh-CN" altLang="en-US" sz="2400" b="1" i="0" u="none" strike="noStrike" kern="1200" cap="none" spc="0" baseline="0" dirty="0" smtClean="0">
                <a:latin typeface="Tahoma" panose="020B0604030504040204" pitchFamily="34" charset="0"/>
                <a:ea typeface="宋体" panose="02010600030101010101" pitchFamily="2" charset="-122"/>
                <a:cs typeface="Times New Roman" panose="02020603050405020304" charset="0"/>
              </a:rPr>
              <a:t>“</a:t>
            </a:r>
            <a:r>
              <a:rPr lang="en-US" altLang="zh-CN" sz="2400" b="1" i="0" u="none" strike="noStrike" kern="1200" cap="none" spc="0" baseline="0" dirty="0" smtClean="0">
                <a:latin typeface="Tahoma" panose="020B0604030504040204" pitchFamily="34" charset="0"/>
                <a:ea typeface="宋体" panose="02010600030101010101" pitchFamily="2" charset="-122"/>
                <a:cs typeface="Times New Roman" panose="02020603050405020304" charset="0"/>
              </a:rPr>
              <a:t>1+1</a:t>
            </a:r>
            <a:r>
              <a:rPr lang="zh-CN" altLang="en-US" sz="2400" b="1" i="0" u="none" strike="noStrike" kern="1200" cap="none" spc="0" baseline="0" dirty="0" smtClean="0">
                <a:latin typeface="Tahoma" panose="020B0604030504040204" pitchFamily="34" charset="0"/>
                <a:ea typeface="宋体" panose="02010600030101010101" pitchFamily="2" charset="-122"/>
                <a:cs typeface="Times New Roman" panose="02020603050405020304" charset="0"/>
              </a:rPr>
              <a:t>不等于</a:t>
            </a:r>
            <a:r>
              <a:rPr lang="en-US" altLang="zh-CN" sz="2400" b="1" i="0" u="none" strike="noStrike" kern="1200" cap="none" spc="0" baseline="0" dirty="0" smtClean="0">
                <a:latin typeface="Tahoma" panose="020B0604030504040204" pitchFamily="34" charset="0"/>
                <a:ea typeface="宋体" panose="02010600030101010101" pitchFamily="2" charset="-122"/>
                <a:cs typeface="Times New Roman" panose="02020603050405020304" charset="0"/>
              </a:rPr>
              <a:t>2</a:t>
            </a:r>
            <a:r>
              <a:rPr lang="zh-CN" altLang="en-US" sz="2400" b="1" dirty="0" smtClean="0">
                <a:latin typeface="Tahoma" panose="020B0604030504040204" pitchFamily="34" charset="0"/>
                <a:ea typeface="宋体" panose="02010600030101010101" pitchFamily="2" charset="-122"/>
                <a:cs typeface="Times New Roman" panose="02020603050405020304" charset="0"/>
              </a:rPr>
              <a:t>”或负数，</a:t>
            </a:r>
            <a:endParaRPr lang="en-US" altLang="zh-CN" sz="2400" b="1" dirty="0" smtClean="0">
              <a:latin typeface="Tahoma" panose="020B0604030504040204" pitchFamily="34" charset="0"/>
              <a:ea typeface="宋体" panose="02010600030101010101" pitchFamily="2" charset="-122"/>
              <a:cs typeface="Times New Roman" panose="02020603050405020304" charset="0"/>
            </a:endParaRPr>
          </a:p>
          <a:p>
            <a:pPr marL="609600" indent="-609600" algn="ctr">
              <a:lnSpc>
                <a:spcPct val="100000"/>
              </a:lnSpc>
              <a:spcBef>
                <a:spcPct val="20000"/>
              </a:spcBef>
              <a:spcAft>
                <a:spcPts val="0"/>
              </a:spcAft>
              <a:buNone/>
            </a:pPr>
            <a:r>
              <a:rPr lang="zh-CN" altLang="en-US" sz="2400" b="1" dirty="0" smtClean="0">
                <a:latin typeface="Tahoma" panose="020B0604030504040204" pitchFamily="34" charset="0"/>
                <a:ea typeface="宋体" panose="02010600030101010101" pitchFamily="2" charset="-122"/>
                <a:cs typeface="Times New Roman" panose="02020603050405020304" charset="0"/>
              </a:rPr>
              <a:t>必须</a:t>
            </a:r>
            <a:r>
              <a:rPr lang="zh-CN" altLang="en-US" sz="2400" b="1" i="0" u="none" strike="noStrike" kern="1200" cap="none" spc="0" baseline="0" dirty="0">
                <a:latin typeface="Tahoma" panose="020B0604030504040204" pitchFamily="34" charset="0"/>
                <a:ea typeface="宋体" panose="02010600030101010101" pitchFamily="2" charset="-122"/>
                <a:cs typeface="Times New Roman" panose="02020603050405020304" charset="0"/>
              </a:rPr>
              <a:t>修改</a:t>
            </a:r>
            <a:r>
              <a:rPr lang="zh-CN" altLang="en-US" sz="2400" b="1" i="0" u="none" strike="noStrike" kern="1200" cap="none" spc="0" baseline="0" dirty="0" smtClean="0">
                <a:latin typeface="Tahoma" panose="020B0604030504040204" pitchFamily="34" charset="0"/>
                <a:ea typeface="宋体" panose="02010600030101010101" pitchFamily="2" charset="-122"/>
                <a:cs typeface="Times New Roman" panose="02020603050405020304" charset="0"/>
              </a:rPr>
              <a:t>，方</a:t>
            </a:r>
            <a:r>
              <a:rPr lang="zh-CN" altLang="en-US" sz="2400" b="1" i="0" u="none" strike="noStrike" kern="1200" cap="none" spc="0" baseline="0" dirty="0">
                <a:latin typeface="Tahoma" panose="020B0604030504040204" pitchFamily="34" charset="0"/>
                <a:ea typeface="宋体" panose="02010600030101010101" pitchFamily="2" charset="-122"/>
                <a:cs typeface="Times New Roman" panose="02020603050405020304" charset="0"/>
              </a:rPr>
              <a:t>可上报</a:t>
            </a:r>
          </a:p>
        </p:txBody>
      </p:sp>
      <p:sp>
        <p:nvSpPr>
          <p:cNvPr id="541" name="矩形"/>
          <p:cNvSpPr/>
          <p:nvPr/>
        </p:nvSpPr>
        <p:spPr>
          <a:xfrm>
            <a:off x="3214678" y="357166"/>
            <a:ext cx="4598986" cy="480131"/>
          </a:xfrm>
          <a:prstGeom prst="rect">
            <a:avLst/>
          </a:prstGeom>
          <a:noFill/>
          <a:ln w="41275" cap="flat" cmpd="sng">
            <a:noFill/>
            <a:prstDash val="solid"/>
            <a:miter/>
          </a:ln>
        </p:spPr>
        <p:txBody>
          <a:bodyPr vert="horz" wrap="square" lIns="91440" tIns="45720" rIns="91440" bIns="45720" anchor="t" anchorCtr="0">
            <a:spAutoFit/>
          </a:bodyPr>
          <a:lstStyle/>
          <a:p>
            <a:pPr marL="0" indent="0" algn="ctr">
              <a:lnSpc>
                <a:spcPct val="70000"/>
              </a:lnSpc>
              <a:spcBef>
                <a:spcPts val="0"/>
              </a:spcBef>
              <a:spcAft>
                <a:spcPts val="0"/>
              </a:spcAft>
              <a:buNone/>
            </a:pPr>
            <a:r>
              <a:rPr lang="en-US" altLang="zh-CN" sz="3600">
                <a:latin typeface="隶书" panose="02010509060101010101" pitchFamily="49" charset="-122"/>
                <a:ea typeface="隶书" panose="02010509060101010101" pitchFamily="49" charset="-122"/>
                <a:cs typeface="Times New Roman" panose="02020603050405020304" charset="0"/>
              </a:rPr>
              <a:t>2.</a:t>
            </a:r>
            <a:r>
              <a:rPr lang="zh-CN" altLang="en-US" sz="3600">
                <a:latin typeface="隶书" panose="02010509060101010101" pitchFamily="49" charset="-122"/>
                <a:ea typeface="隶书" panose="02010509060101010101" pitchFamily="49" charset="-122"/>
                <a:cs typeface="Times New Roman" panose="02020603050405020304" charset="0"/>
              </a:rPr>
              <a:t>澄清说明填写</a:t>
            </a:r>
          </a:p>
        </p:txBody>
      </p:sp>
      <p:sp>
        <p:nvSpPr>
          <p:cNvPr id="542" name="矩形"/>
          <p:cNvSpPr/>
          <p:nvPr/>
        </p:nvSpPr>
        <p:spPr>
          <a:xfrm>
            <a:off x="1290638" y="1092200"/>
            <a:ext cx="4511171" cy="604781"/>
          </a:xfrm>
          <a:prstGeom prst="rect">
            <a:avLst/>
          </a:prstGeom>
          <a:noFill/>
          <a:ln w="9525" cap="flat" cmpd="sng">
            <a:noFill/>
            <a:prstDash val="solid"/>
            <a:miter/>
          </a:ln>
        </p:spPr>
        <p:txBody>
          <a:bodyPr vert="horz" wrap="none" lIns="91440" tIns="45720" rIns="91440" bIns="45720" anchor="t" anchorCtr="0">
            <a:spAutoFit/>
          </a:bodyPr>
          <a:lstStyle/>
          <a:p>
            <a:pPr marL="342900" indent="-342900" algn="l">
              <a:lnSpc>
                <a:spcPct val="120000"/>
              </a:lnSpc>
              <a:spcBef>
                <a:spcPct val="20000"/>
              </a:spcBef>
              <a:spcAft>
                <a:spcPts val="0"/>
              </a:spcAft>
              <a:buNone/>
            </a:pPr>
            <a:r>
              <a:rPr lang="zh-CN" altLang="en-US" sz="3200" b="1" i="0" u="none" strike="noStrike" kern="1200" cap="none" spc="0" baseline="0">
                <a:solidFill>
                  <a:schemeClr val="accent1"/>
                </a:solidFill>
                <a:latin typeface="黑体" panose="02010609060101010101" pitchFamily="2" charset="-122"/>
                <a:ea typeface="黑体" panose="02010609060101010101" pitchFamily="2" charset="-122"/>
                <a:cs typeface="Times New Roman" panose="02020603050405020304" charset="0"/>
              </a:rPr>
              <a:t>（</a:t>
            </a:r>
            <a:r>
              <a:rPr lang="en-US" altLang="zh-CN" sz="3200" b="1" i="0" u="none" strike="noStrike" kern="1200" cap="none" spc="0" baseline="0">
                <a:solidFill>
                  <a:schemeClr val="accent1"/>
                </a:solidFill>
                <a:latin typeface="黑体" panose="02010609060101010101" pitchFamily="2" charset="-122"/>
                <a:ea typeface="黑体" panose="02010609060101010101" pitchFamily="2" charset="-122"/>
                <a:cs typeface="Times New Roman" panose="02020603050405020304" charset="0"/>
              </a:rPr>
              <a:t>1</a:t>
            </a:r>
            <a:r>
              <a:rPr lang="zh-CN" altLang="en-US" sz="3200" b="1" i="0" u="none" strike="noStrike" kern="1200" cap="none" spc="0" baseline="0">
                <a:solidFill>
                  <a:schemeClr val="accent1"/>
                </a:solidFill>
                <a:latin typeface="黑体" panose="02010609060101010101" pitchFamily="2" charset="-122"/>
                <a:ea typeface="黑体" panose="02010609060101010101" pitchFamily="2" charset="-122"/>
                <a:cs typeface="Times New Roman" panose="02020603050405020304" charset="0"/>
              </a:rPr>
              <a:t>）平台说明错误类型</a:t>
            </a:r>
          </a:p>
        </p:txBody>
      </p:sp>
    </p:spTree>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p:cNvGrpSpPr/>
          <p:nvPr/>
        </p:nvGrpSpPr>
        <p:grpSpPr>
          <a:xfrm>
            <a:off x="1982787" y="1830388"/>
            <a:ext cx="5180010" cy="4105274"/>
            <a:chOff x="1982787" y="1830388"/>
            <a:chExt cx="5180010" cy="4105274"/>
          </a:xfrm>
        </p:grpSpPr>
        <p:grpSp>
          <p:nvGrpSpPr>
            <p:cNvPr id="3" name="组合"/>
            <p:cNvGrpSpPr/>
            <p:nvPr/>
          </p:nvGrpSpPr>
          <p:grpSpPr>
            <a:xfrm>
              <a:off x="1982787" y="1830388"/>
              <a:ext cx="5180010" cy="901228"/>
              <a:chOff x="1982787" y="1830388"/>
              <a:chExt cx="5180010" cy="901228"/>
            </a:xfrm>
          </p:grpSpPr>
          <p:sp>
            <p:nvSpPr>
              <p:cNvPr id="545" name="圆角矩形"/>
              <p:cNvSpPr/>
              <p:nvPr/>
            </p:nvSpPr>
            <p:spPr>
              <a:xfrm>
                <a:off x="1982787" y="1830388"/>
                <a:ext cx="5180010" cy="901228"/>
              </a:xfrm>
              <a:prstGeom prst="roundRect">
                <a:avLst>
                  <a:gd name="adj" fmla="val 10888"/>
                </a:avLst>
              </a:prstGeom>
              <a:gradFill rotWithShape="1">
                <a:gsLst>
                  <a:gs pos="0">
                    <a:srgbClr val="DDDDDD">
                      <a:alpha val="100000"/>
                    </a:srgbClr>
                  </a:gs>
                  <a:gs pos="50000">
                    <a:srgbClr val="F2F2F2">
                      <a:alpha val="100000"/>
                    </a:srgbClr>
                  </a:gs>
                  <a:gs pos="100000">
                    <a:srgbClr val="DDDDDD">
                      <a:alpha val="100000"/>
                    </a:srgbClr>
                  </a:gs>
                </a:gsLst>
                <a:lin ang="2700000" scaled="1"/>
              </a:gradFill>
              <a:ln w="38100" cap="flat" cmpd="sng">
                <a:solidFill>
                  <a:srgbClr val="FFFFFF"/>
                </a:solidFill>
                <a:prstDash val="solid"/>
                <a:round/>
              </a:ln>
              <a:effectLst>
                <a:outerShdw dist="135003" dir="2928844" algn="ctr" rotWithShape="0">
                  <a:srgbClr val="000000">
                    <a:alpha val="49803"/>
                  </a:srgbClr>
                </a:outerShdw>
              </a:effectLst>
            </p:spPr>
            <p:txBody>
              <a:bodyPr vert="horz" wrap="none" lIns="91440" tIns="45720" rIns="91440" bIns="45720" anchor="ctr" anchorCtr="0"/>
              <a:lstStyle/>
              <a:p>
                <a:pPr marL="0" indent="0" algn="ctr">
                  <a:lnSpc>
                    <a:spcPct val="100000"/>
                  </a:lnSpc>
                  <a:spcBef>
                    <a:spcPts val="0"/>
                  </a:spcBef>
                  <a:spcAft>
                    <a:spcPts val="0"/>
                  </a:spcAft>
                  <a:buNone/>
                </a:pPr>
                <a:r>
                  <a:rPr lang="zh-CN" altLang="en-US" sz="3200" b="1" i="0" u="none" strike="noStrike" kern="1200" cap="none" spc="0" baseline="0">
                    <a:solidFill>
                      <a:srgbClr val="000000"/>
                    </a:solidFill>
                    <a:latin typeface="黑体" panose="02010609060101010101" pitchFamily="2" charset="-122"/>
                    <a:ea typeface="黑体" panose="02010609060101010101" pitchFamily="2" charset="-122"/>
                    <a:cs typeface="Times New Roman" panose="02020603050405020304" charset="0"/>
                  </a:rPr>
                  <a:t>强制性错误</a:t>
                </a:r>
              </a:p>
            </p:txBody>
          </p:sp>
          <p:grpSp>
            <p:nvGrpSpPr>
              <p:cNvPr id="4" name="组合"/>
              <p:cNvGrpSpPr/>
              <p:nvPr/>
            </p:nvGrpSpPr>
            <p:grpSpPr>
              <a:xfrm>
                <a:off x="2095905" y="1913395"/>
                <a:ext cx="998556" cy="771775"/>
                <a:chOff x="2095905" y="1913395"/>
                <a:chExt cx="998556" cy="771775"/>
              </a:xfrm>
            </p:grpSpPr>
            <p:sp>
              <p:nvSpPr>
                <p:cNvPr id="546" name="圆角矩形"/>
                <p:cNvSpPr/>
                <p:nvPr/>
              </p:nvSpPr>
              <p:spPr>
                <a:xfrm>
                  <a:off x="2095905" y="1913395"/>
                  <a:ext cx="998556" cy="771775"/>
                </a:xfrm>
                <a:prstGeom prst="roundRect">
                  <a:avLst>
                    <a:gd name="adj" fmla="val 11921"/>
                  </a:avLst>
                </a:prstGeom>
                <a:gradFill rotWithShape="1">
                  <a:gsLst>
                    <a:gs pos="0">
                      <a:srgbClr val="FF9900">
                        <a:alpha val="100000"/>
                      </a:srgbClr>
                    </a:gs>
                    <a:gs pos="100000">
                      <a:srgbClr val="B46C00">
                        <a:alpha val="100000"/>
                      </a:srgbClr>
                    </a:gs>
                  </a:gsLst>
                  <a:lin ang="5400000" scaled="1"/>
                </a:gradFill>
                <a:ln w="38100" cap="flat" cmpd="sng">
                  <a:solidFill>
                    <a:srgbClr val="0000FF"/>
                  </a:solidFill>
                  <a:prstDash val="solid"/>
                  <a:round/>
                </a:ln>
              </p:spPr>
            </p:sp>
            <p:sp>
              <p:nvSpPr>
                <p:cNvPr id="547" name="曲线"/>
                <p:cNvSpPr/>
                <p:nvPr/>
              </p:nvSpPr>
              <p:spPr>
                <a:xfrm>
                  <a:off x="2155715" y="1960828"/>
                  <a:ext cx="496677" cy="369582"/>
                </a:xfrm>
                <a:custGeom>
                  <a:avLst/>
                  <a:gdLst>
                    <a:gd name="T1" fmla="*/ 0 w 21600"/>
                    <a:gd name="T2" fmla="*/ 0 h 21600"/>
                    <a:gd name="T3" fmla="*/ 21600 w 21600"/>
                    <a:gd name="T4" fmla="*/ 21600 h 21600"/>
                  </a:gdLst>
                  <a:ahLst/>
                  <a:cxnLst/>
                  <a:rect l="T1" t="T2" r="T3" b="T4"/>
                  <a:pathLst>
                    <a:path w="21600" h="21600">
                      <a:moveTo>
                        <a:pt x="4276" y="0"/>
                      </a:moveTo>
                      <a:cubicBezTo>
                        <a:pt x="1919" y="0"/>
                        <a:pt x="0" y="1914"/>
                        <a:pt x="0" y="4261"/>
                      </a:cubicBezTo>
                      <a:lnTo>
                        <a:pt x="0" y="21273"/>
                      </a:lnTo>
                      <a:cubicBezTo>
                        <a:pt x="978" y="21600"/>
                        <a:pt x="433" y="11160"/>
                        <a:pt x="5833" y="6284"/>
                      </a:cubicBezTo>
                      <a:cubicBezTo>
                        <a:pt x="11234" y="1407"/>
                        <a:pt x="21600" y="1047"/>
                        <a:pt x="21346" y="0"/>
                      </a:cubicBezTo>
                      <a:lnTo>
                        <a:pt x="4276" y="0"/>
                      </a:lnTo>
                      <a:close/>
                    </a:path>
                  </a:pathLst>
                </a:custGeom>
                <a:gradFill rotWithShape="1">
                  <a:gsLst>
                    <a:gs pos="0">
                      <a:srgbClr val="FFC774">
                        <a:alpha val="100000"/>
                      </a:srgbClr>
                    </a:gs>
                    <a:gs pos="50000">
                      <a:srgbClr val="FF9900">
                        <a:alpha val="0"/>
                      </a:srgbClr>
                    </a:gs>
                    <a:gs pos="100000">
                      <a:srgbClr val="FFC774">
                        <a:alpha val="100000"/>
                      </a:srgbClr>
                    </a:gs>
                  </a:gsLst>
                  <a:lin ang="2700000" scaled="1"/>
                </a:gradFill>
                <a:ln w="9525" cap="flat" cmpd="sng">
                  <a:noFill/>
                  <a:prstDash val="solid"/>
                  <a:round/>
                </a:ln>
              </p:spPr>
            </p:sp>
            <p:sp>
              <p:nvSpPr>
                <p:cNvPr id="548" name="矩形"/>
                <p:cNvSpPr/>
                <p:nvPr/>
              </p:nvSpPr>
              <p:spPr>
                <a:xfrm>
                  <a:off x="2371549" y="2113010"/>
                  <a:ext cx="405764" cy="520064"/>
                </a:xfrm>
                <a:prstGeom prst="rect">
                  <a:avLst/>
                </a:prstGeom>
                <a:noFill/>
                <a:ln w="9525" cap="flat" cmpd="sng">
                  <a:noFill/>
                  <a:prstDash val="solid"/>
                  <a:miter/>
                </a:ln>
              </p:spPr>
              <p:txBody>
                <a:bodyPr vert="horz" wrap="none" lIns="91440" tIns="45720" rIns="91440" bIns="45720" anchor="t" anchorCtr="0">
                  <a:spAutoFit/>
                </a:bodyPr>
                <a:lstStyle/>
                <a:p>
                  <a:pPr marL="0" indent="0" algn="ctr" eaLnBrk="0" hangingPunct="0">
                    <a:lnSpc>
                      <a:spcPct val="100000"/>
                    </a:lnSpc>
                    <a:spcBef>
                      <a:spcPts val="0"/>
                    </a:spcBef>
                    <a:spcAft>
                      <a:spcPts val="0"/>
                    </a:spcAft>
                    <a:buNone/>
                  </a:pPr>
                  <a:r>
                    <a:rPr lang="en-US" altLang="zh-CN" sz="2800" b="0" i="0" u="none" strike="noStrike" kern="1200" cap="none" spc="0" baseline="0">
                      <a:solidFill>
                        <a:srgbClr val="FFFFFF"/>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charset="0"/>
                    </a:rPr>
                    <a:t>A</a:t>
                  </a:r>
                  <a:endParaRPr lang="zh-CN" altLang="en-US" sz="2800" b="0" i="0" u="none" strike="noStrike" kern="1200" cap="none" spc="0" baseline="0">
                    <a:solidFill>
                      <a:srgbClr val="FFFFFF"/>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charset="0"/>
                  </a:endParaRPr>
                </a:p>
              </p:txBody>
            </p:sp>
          </p:grpSp>
          <p:sp>
            <p:nvSpPr>
              <p:cNvPr id="550" name="矩形"/>
              <p:cNvSpPr/>
              <p:nvPr/>
            </p:nvSpPr>
            <p:spPr>
              <a:xfrm>
                <a:off x="3227083" y="1971699"/>
                <a:ext cx="3810897" cy="366617"/>
              </a:xfrm>
              <a:prstGeom prst="rect">
                <a:avLst/>
              </a:prstGeom>
              <a:noFill/>
              <a:ln w="9525" cap="flat" cmpd="sng">
                <a:noFill/>
                <a:prstDash val="solid"/>
                <a:miter/>
              </a:ln>
            </p:spPr>
          </p:sp>
        </p:grpSp>
        <p:grpSp>
          <p:nvGrpSpPr>
            <p:cNvPr id="5" name="组合"/>
            <p:cNvGrpSpPr/>
            <p:nvPr/>
          </p:nvGrpSpPr>
          <p:grpSpPr>
            <a:xfrm>
              <a:off x="1982787" y="2877785"/>
              <a:ext cx="5180010" cy="895840"/>
              <a:chOff x="1982787" y="2877785"/>
              <a:chExt cx="5180010" cy="895840"/>
            </a:xfrm>
          </p:grpSpPr>
          <p:sp>
            <p:nvSpPr>
              <p:cNvPr id="552" name="圆角矩形"/>
              <p:cNvSpPr/>
              <p:nvPr/>
            </p:nvSpPr>
            <p:spPr>
              <a:xfrm>
                <a:off x="1982787" y="2877785"/>
                <a:ext cx="5180010" cy="895840"/>
              </a:xfrm>
              <a:prstGeom prst="roundRect">
                <a:avLst>
                  <a:gd name="adj" fmla="val 10888"/>
                </a:avLst>
              </a:prstGeom>
              <a:gradFill rotWithShape="1">
                <a:gsLst>
                  <a:gs pos="0">
                    <a:srgbClr val="DDDDDD">
                      <a:alpha val="100000"/>
                    </a:srgbClr>
                  </a:gs>
                  <a:gs pos="50000">
                    <a:srgbClr val="F2F2F2">
                      <a:alpha val="100000"/>
                    </a:srgbClr>
                  </a:gs>
                  <a:gs pos="100000">
                    <a:srgbClr val="DDDDDD">
                      <a:alpha val="100000"/>
                    </a:srgbClr>
                  </a:gs>
                </a:gsLst>
                <a:lin ang="2700000" scaled="1"/>
              </a:gradFill>
              <a:ln w="38100" cap="flat" cmpd="sng">
                <a:solidFill>
                  <a:srgbClr val="FFFFFF"/>
                </a:solidFill>
                <a:prstDash val="solid"/>
                <a:round/>
              </a:ln>
              <a:effectLst>
                <a:outerShdw dist="135003" dir="2928844" algn="ctr" rotWithShape="0">
                  <a:srgbClr val="000000">
                    <a:alpha val="49803"/>
                  </a:srgbClr>
                </a:outerShdw>
              </a:effectLst>
            </p:spPr>
            <p:txBody>
              <a:bodyPr vert="horz" wrap="none" lIns="91440" tIns="45720" rIns="91440" bIns="45720" anchor="ctr" anchorCtr="0"/>
              <a:lstStyle/>
              <a:p>
                <a:pPr marL="0" indent="0" algn="ctr">
                  <a:lnSpc>
                    <a:spcPct val="100000"/>
                  </a:lnSpc>
                  <a:spcBef>
                    <a:spcPts val="0"/>
                  </a:spcBef>
                  <a:spcAft>
                    <a:spcPts val="0"/>
                  </a:spcAft>
                  <a:buNone/>
                </a:pPr>
                <a:r>
                  <a:rPr lang="zh-CN" altLang="en-US" sz="3200" b="1" i="0" u="none" strike="noStrike" kern="1200" cap="none" spc="0" baseline="0">
                    <a:solidFill>
                      <a:srgbClr val="000000"/>
                    </a:solidFill>
                    <a:latin typeface="黑体" panose="02010609060101010101" pitchFamily="2" charset="-122"/>
                    <a:ea typeface="黑体" panose="02010609060101010101" pitchFamily="2" charset="-122"/>
                    <a:cs typeface="Times New Roman" panose="02020603050405020304" charset="0"/>
                  </a:rPr>
                  <a:t>准强制错误</a:t>
                </a:r>
              </a:p>
            </p:txBody>
          </p:sp>
          <p:grpSp>
            <p:nvGrpSpPr>
              <p:cNvPr id="6" name="组合"/>
              <p:cNvGrpSpPr/>
              <p:nvPr/>
            </p:nvGrpSpPr>
            <p:grpSpPr>
              <a:xfrm>
                <a:off x="2095905" y="2958686"/>
                <a:ext cx="998556" cy="732063"/>
                <a:chOff x="2095905" y="2958686"/>
                <a:chExt cx="998556" cy="732063"/>
              </a:xfrm>
            </p:grpSpPr>
            <p:sp>
              <p:nvSpPr>
                <p:cNvPr id="553" name="圆角矩形"/>
                <p:cNvSpPr/>
                <p:nvPr/>
              </p:nvSpPr>
              <p:spPr>
                <a:xfrm>
                  <a:off x="2095905" y="2958686"/>
                  <a:ext cx="998556" cy="732063"/>
                </a:xfrm>
                <a:prstGeom prst="roundRect">
                  <a:avLst>
                    <a:gd name="adj" fmla="val 11921"/>
                  </a:avLst>
                </a:prstGeom>
                <a:gradFill rotWithShape="1">
                  <a:gsLst>
                    <a:gs pos="0">
                      <a:srgbClr val="FFFFB6">
                        <a:alpha val="100000"/>
                      </a:srgbClr>
                    </a:gs>
                    <a:gs pos="100000">
                      <a:srgbClr val="FFFF99">
                        <a:alpha val="100000"/>
                      </a:srgbClr>
                    </a:gs>
                  </a:gsLst>
                  <a:lin ang="5400000" scaled="1"/>
                </a:gradFill>
                <a:ln w="38100" cap="flat" cmpd="sng">
                  <a:solidFill>
                    <a:srgbClr val="0000FF"/>
                  </a:solidFill>
                  <a:prstDash val="solid"/>
                  <a:round/>
                </a:ln>
              </p:spPr>
            </p:sp>
            <p:sp>
              <p:nvSpPr>
                <p:cNvPr id="554" name="曲线"/>
                <p:cNvSpPr/>
                <p:nvPr/>
              </p:nvSpPr>
              <p:spPr>
                <a:xfrm>
                  <a:off x="2155715" y="3007031"/>
                  <a:ext cx="496677" cy="367017"/>
                </a:xfrm>
                <a:custGeom>
                  <a:avLst/>
                  <a:gdLst>
                    <a:gd name="T1" fmla="*/ 0 w 21600"/>
                    <a:gd name="T2" fmla="*/ 0 h 21600"/>
                    <a:gd name="T3" fmla="*/ 21600 w 21600"/>
                    <a:gd name="T4" fmla="*/ 21600 h 21600"/>
                  </a:gdLst>
                  <a:ahLst/>
                  <a:cxnLst/>
                  <a:rect l="T1" t="T2" r="T3" b="T4"/>
                  <a:pathLst>
                    <a:path w="21600" h="21600">
                      <a:moveTo>
                        <a:pt x="4276" y="0"/>
                      </a:moveTo>
                      <a:cubicBezTo>
                        <a:pt x="1919" y="0"/>
                        <a:pt x="0" y="1913"/>
                        <a:pt x="0" y="4261"/>
                      </a:cubicBezTo>
                      <a:lnTo>
                        <a:pt x="0" y="21274"/>
                      </a:lnTo>
                      <a:cubicBezTo>
                        <a:pt x="978" y="21600"/>
                        <a:pt x="433" y="11161"/>
                        <a:pt x="5833" y="6283"/>
                      </a:cubicBezTo>
                      <a:cubicBezTo>
                        <a:pt x="11234" y="1408"/>
                        <a:pt x="21600" y="1047"/>
                        <a:pt x="21346" y="0"/>
                      </a:cubicBezTo>
                      <a:lnTo>
                        <a:pt x="4276" y="0"/>
                      </a:lnTo>
                      <a:close/>
                    </a:path>
                  </a:pathLst>
                </a:custGeom>
                <a:gradFill rotWithShape="1">
                  <a:gsLst>
                    <a:gs pos="0">
                      <a:srgbClr val="FFFFD5">
                        <a:alpha val="100000"/>
                      </a:srgbClr>
                    </a:gs>
                    <a:gs pos="100000">
                      <a:srgbClr val="FFFF99">
                        <a:alpha val="0"/>
                      </a:srgbClr>
                    </a:gs>
                  </a:gsLst>
                  <a:lin ang="2700000" scaled="1"/>
                </a:gradFill>
                <a:ln w="9525" cap="flat" cmpd="sng">
                  <a:noFill/>
                  <a:prstDash val="solid"/>
                  <a:round/>
                </a:ln>
              </p:spPr>
            </p:sp>
            <p:sp>
              <p:nvSpPr>
                <p:cNvPr id="555" name="矩形"/>
                <p:cNvSpPr/>
                <p:nvPr/>
              </p:nvSpPr>
              <p:spPr>
                <a:xfrm>
                  <a:off x="2371549" y="3160942"/>
                  <a:ext cx="401853" cy="520065"/>
                </a:xfrm>
                <a:prstGeom prst="rect">
                  <a:avLst/>
                </a:prstGeom>
                <a:noFill/>
                <a:ln w="9525" cap="flat" cmpd="sng">
                  <a:noFill/>
                  <a:prstDash val="solid"/>
                  <a:miter/>
                </a:ln>
              </p:spPr>
              <p:txBody>
                <a:bodyPr vert="horz" wrap="none" lIns="91440" tIns="45720" rIns="91440" bIns="45720" anchor="t" anchorCtr="0">
                  <a:spAutoFit/>
                </a:bodyPr>
                <a:lstStyle/>
                <a:p>
                  <a:pPr marL="0" indent="0" algn="ctr" eaLnBrk="0" hangingPunct="0">
                    <a:lnSpc>
                      <a:spcPct val="100000"/>
                    </a:lnSpc>
                    <a:spcBef>
                      <a:spcPts val="0"/>
                    </a:spcBef>
                    <a:spcAft>
                      <a:spcPts val="0"/>
                    </a:spcAft>
                    <a:buNone/>
                  </a:pPr>
                  <a:r>
                    <a:rPr lang="en-US" altLang="zh-CN" sz="2800" b="0" i="0" u="none" strike="noStrike" kern="1200" cap="none" spc="0" baseline="0">
                      <a:solidFill>
                        <a:srgbClr val="FFFFFF"/>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charset="0"/>
                    </a:rPr>
                    <a:t>B</a:t>
                  </a:r>
                  <a:endParaRPr lang="zh-CN" altLang="en-US" sz="2800" b="0" i="0" u="none" strike="noStrike" kern="1200" cap="none" spc="0" baseline="0">
                    <a:solidFill>
                      <a:srgbClr val="FFFFFF"/>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charset="0"/>
                  </a:endParaRPr>
                </a:p>
              </p:txBody>
            </p:sp>
          </p:grpSp>
          <p:sp>
            <p:nvSpPr>
              <p:cNvPr id="557" name="矩形"/>
              <p:cNvSpPr/>
              <p:nvPr/>
            </p:nvSpPr>
            <p:spPr>
              <a:xfrm>
                <a:off x="3227083" y="2999137"/>
                <a:ext cx="3810897" cy="367017"/>
              </a:xfrm>
              <a:prstGeom prst="rect">
                <a:avLst/>
              </a:prstGeom>
              <a:noFill/>
              <a:ln w="9525" cap="flat" cmpd="sng">
                <a:noFill/>
                <a:prstDash val="solid"/>
                <a:miter/>
              </a:ln>
            </p:spPr>
          </p:sp>
        </p:grpSp>
        <p:grpSp>
          <p:nvGrpSpPr>
            <p:cNvPr id="7" name="组合"/>
            <p:cNvGrpSpPr/>
            <p:nvPr/>
          </p:nvGrpSpPr>
          <p:grpSpPr>
            <a:xfrm>
              <a:off x="1982787" y="3919795"/>
              <a:ext cx="5180010" cy="901228"/>
              <a:chOff x="1982787" y="3919795"/>
              <a:chExt cx="5180010" cy="901228"/>
            </a:xfrm>
          </p:grpSpPr>
          <p:sp>
            <p:nvSpPr>
              <p:cNvPr id="559" name="圆角矩形"/>
              <p:cNvSpPr/>
              <p:nvPr/>
            </p:nvSpPr>
            <p:spPr>
              <a:xfrm>
                <a:off x="1982787" y="3919795"/>
                <a:ext cx="5180010" cy="901228"/>
              </a:xfrm>
              <a:prstGeom prst="roundRect">
                <a:avLst>
                  <a:gd name="adj" fmla="val 10888"/>
                </a:avLst>
              </a:prstGeom>
              <a:gradFill rotWithShape="1">
                <a:gsLst>
                  <a:gs pos="0">
                    <a:srgbClr val="DDDDDD">
                      <a:alpha val="100000"/>
                    </a:srgbClr>
                  </a:gs>
                  <a:gs pos="50000">
                    <a:srgbClr val="EEEEEE">
                      <a:alpha val="100000"/>
                    </a:srgbClr>
                  </a:gs>
                  <a:gs pos="100000">
                    <a:srgbClr val="DDDDDD">
                      <a:alpha val="100000"/>
                    </a:srgbClr>
                  </a:gs>
                </a:gsLst>
                <a:lin ang="2700000" scaled="1"/>
              </a:gradFill>
              <a:ln w="38100" cap="flat" cmpd="sng">
                <a:solidFill>
                  <a:srgbClr val="FFFFFF"/>
                </a:solidFill>
                <a:prstDash val="solid"/>
                <a:round/>
              </a:ln>
              <a:effectLst>
                <a:outerShdw dist="135003" dir="2928844" algn="ctr" rotWithShape="0">
                  <a:srgbClr val="000000">
                    <a:alpha val="49803"/>
                  </a:srgbClr>
                </a:outerShdw>
              </a:effectLst>
            </p:spPr>
            <p:txBody>
              <a:bodyPr vert="horz" wrap="none" lIns="91440" tIns="45720" rIns="91440" bIns="45720" anchor="ctr" anchorCtr="0"/>
              <a:lstStyle/>
              <a:p>
                <a:pPr marL="0" indent="0" algn="ctr">
                  <a:lnSpc>
                    <a:spcPct val="100000"/>
                  </a:lnSpc>
                  <a:spcBef>
                    <a:spcPts val="0"/>
                  </a:spcBef>
                  <a:spcAft>
                    <a:spcPts val="0"/>
                  </a:spcAft>
                  <a:buNone/>
                </a:pPr>
                <a:r>
                  <a:rPr lang="zh-CN" altLang="en-US" sz="3200" b="1" i="0" u="none" strike="noStrike" kern="1200" cap="none" spc="0" baseline="0">
                    <a:solidFill>
                      <a:srgbClr val="000000"/>
                    </a:solidFill>
                    <a:latin typeface="黑体" panose="02010609060101010101" pitchFamily="2" charset="-122"/>
                    <a:ea typeface="黑体" panose="02010609060101010101" pitchFamily="2" charset="-122"/>
                    <a:cs typeface="Times New Roman" panose="02020603050405020304" charset="0"/>
                  </a:rPr>
                  <a:t>核实性错误</a:t>
                </a:r>
              </a:p>
            </p:txBody>
          </p:sp>
          <p:grpSp>
            <p:nvGrpSpPr>
              <p:cNvPr id="8" name="组合"/>
              <p:cNvGrpSpPr/>
              <p:nvPr/>
            </p:nvGrpSpPr>
            <p:grpSpPr>
              <a:xfrm>
                <a:off x="2095905" y="4000649"/>
                <a:ext cx="998556" cy="739519"/>
                <a:chOff x="2095905" y="4000649"/>
                <a:chExt cx="998556" cy="739519"/>
              </a:xfrm>
            </p:grpSpPr>
            <p:sp>
              <p:nvSpPr>
                <p:cNvPr id="560" name="圆角矩形"/>
                <p:cNvSpPr/>
                <p:nvPr/>
              </p:nvSpPr>
              <p:spPr>
                <a:xfrm>
                  <a:off x="2095905" y="4000649"/>
                  <a:ext cx="998556" cy="739519"/>
                </a:xfrm>
                <a:prstGeom prst="roundRect">
                  <a:avLst>
                    <a:gd name="adj" fmla="val 11921"/>
                  </a:avLst>
                </a:prstGeom>
                <a:gradFill rotWithShape="1">
                  <a:gsLst>
                    <a:gs pos="0">
                      <a:srgbClr val="5DFFFF">
                        <a:alpha val="100000"/>
                      </a:srgbClr>
                    </a:gs>
                    <a:gs pos="100000">
                      <a:srgbClr val="00FFFF">
                        <a:alpha val="100000"/>
                      </a:srgbClr>
                    </a:gs>
                  </a:gsLst>
                  <a:lin ang="5400000" scaled="1"/>
                </a:gradFill>
                <a:ln w="38100" cap="flat" cmpd="sng">
                  <a:solidFill>
                    <a:srgbClr val="0000FF"/>
                  </a:solidFill>
                  <a:prstDash val="solid"/>
                  <a:round/>
                </a:ln>
              </p:spPr>
            </p:sp>
            <p:sp>
              <p:nvSpPr>
                <p:cNvPr id="561" name="曲线"/>
                <p:cNvSpPr/>
                <p:nvPr/>
              </p:nvSpPr>
              <p:spPr>
                <a:xfrm>
                  <a:off x="2155715" y="4049951"/>
                  <a:ext cx="496677" cy="368773"/>
                </a:xfrm>
                <a:custGeom>
                  <a:avLst/>
                  <a:gdLst>
                    <a:gd name="T1" fmla="*/ 0 w 21600"/>
                    <a:gd name="T2" fmla="*/ 0 h 21600"/>
                    <a:gd name="T3" fmla="*/ 21600 w 21600"/>
                    <a:gd name="T4" fmla="*/ 21600 h 21600"/>
                  </a:gdLst>
                  <a:ahLst/>
                  <a:cxnLst/>
                  <a:rect l="T1" t="T2" r="T3" b="T4"/>
                  <a:pathLst>
                    <a:path w="21600" h="21600">
                      <a:moveTo>
                        <a:pt x="4276" y="0"/>
                      </a:moveTo>
                      <a:cubicBezTo>
                        <a:pt x="1919" y="0"/>
                        <a:pt x="0" y="1914"/>
                        <a:pt x="0" y="4262"/>
                      </a:cubicBezTo>
                      <a:lnTo>
                        <a:pt x="0" y="21274"/>
                      </a:lnTo>
                      <a:cubicBezTo>
                        <a:pt x="978" y="21600"/>
                        <a:pt x="433" y="11161"/>
                        <a:pt x="5833" y="6284"/>
                      </a:cubicBezTo>
                      <a:cubicBezTo>
                        <a:pt x="11234" y="1408"/>
                        <a:pt x="21600" y="1047"/>
                        <a:pt x="21346" y="0"/>
                      </a:cubicBezTo>
                      <a:lnTo>
                        <a:pt x="4276" y="0"/>
                      </a:lnTo>
                      <a:close/>
                    </a:path>
                  </a:pathLst>
                </a:custGeom>
                <a:gradFill rotWithShape="1">
                  <a:gsLst>
                    <a:gs pos="0">
                      <a:srgbClr val="83FFFF">
                        <a:alpha val="100000"/>
                      </a:srgbClr>
                    </a:gs>
                    <a:gs pos="100000">
                      <a:srgbClr val="00FFFF">
                        <a:alpha val="0"/>
                      </a:srgbClr>
                    </a:gs>
                  </a:gsLst>
                  <a:lin ang="2700000" scaled="1"/>
                </a:gradFill>
                <a:ln w="9525" cap="flat" cmpd="sng">
                  <a:noFill/>
                  <a:prstDash val="solid"/>
                  <a:round/>
                </a:ln>
              </p:spPr>
            </p:sp>
            <p:sp>
              <p:nvSpPr>
                <p:cNvPr id="562" name="矩形"/>
                <p:cNvSpPr/>
                <p:nvPr/>
              </p:nvSpPr>
              <p:spPr>
                <a:xfrm>
                  <a:off x="2365048" y="4203771"/>
                  <a:ext cx="400462" cy="522593"/>
                </a:xfrm>
                <a:prstGeom prst="rect">
                  <a:avLst/>
                </a:prstGeom>
                <a:noFill/>
                <a:ln w="9525" cap="flat" cmpd="sng">
                  <a:noFill/>
                  <a:prstDash val="solid"/>
                  <a:miter/>
                </a:ln>
              </p:spPr>
              <p:txBody>
                <a:bodyPr vert="horz" wrap="none" lIns="91440" tIns="45720" rIns="91440" bIns="45720" anchor="t" anchorCtr="0">
                  <a:spAutoFit/>
                </a:bodyPr>
                <a:lstStyle/>
                <a:p>
                  <a:pPr marL="0" indent="0" algn="ctr" eaLnBrk="0" hangingPunct="0">
                    <a:lnSpc>
                      <a:spcPct val="100000"/>
                    </a:lnSpc>
                    <a:spcBef>
                      <a:spcPts val="0"/>
                    </a:spcBef>
                    <a:spcAft>
                      <a:spcPts val="0"/>
                    </a:spcAft>
                    <a:buNone/>
                  </a:pPr>
                  <a:r>
                    <a:rPr lang="en-US" altLang="zh-CN" sz="2800" b="0" i="0" u="none" strike="noStrike" kern="1200" cap="none" spc="0" baseline="0">
                      <a:solidFill>
                        <a:srgbClr val="FFFFFF"/>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charset="0"/>
                    </a:rPr>
                    <a:t>C</a:t>
                  </a:r>
                  <a:endParaRPr lang="zh-CN" altLang="en-US" sz="2800" b="0" i="0" u="none" strike="noStrike" kern="1200" cap="none" spc="0" baseline="0">
                    <a:solidFill>
                      <a:srgbClr val="FFFFFF"/>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charset="0"/>
                  </a:endParaRPr>
                </a:p>
              </p:txBody>
            </p:sp>
          </p:grpSp>
          <p:sp>
            <p:nvSpPr>
              <p:cNvPr id="564" name="矩形"/>
              <p:cNvSpPr/>
              <p:nvPr/>
            </p:nvSpPr>
            <p:spPr>
              <a:xfrm>
                <a:off x="3227083" y="4043049"/>
                <a:ext cx="3810897" cy="365814"/>
              </a:xfrm>
              <a:prstGeom prst="rect">
                <a:avLst/>
              </a:prstGeom>
              <a:noFill/>
              <a:ln w="9525" cap="flat" cmpd="sng">
                <a:noFill/>
                <a:prstDash val="solid"/>
                <a:miter/>
              </a:ln>
            </p:spPr>
          </p:sp>
        </p:grpSp>
        <p:grpSp>
          <p:nvGrpSpPr>
            <p:cNvPr id="9" name="组合"/>
            <p:cNvGrpSpPr/>
            <p:nvPr/>
          </p:nvGrpSpPr>
          <p:grpSpPr>
            <a:xfrm>
              <a:off x="1982787" y="5034434"/>
              <a:ext cx="5180010" cy="901227"/>
              <a:chOff x="1982787" y="5034434"/>
              <a:chExt cx="5180010" cy="901227"/>
            </a:xfrm>
          </p:grpSpPr>
          <p:sp>
            <p:nvSpPr>
              <p:cNvPr id="566" name="圆角矩形"/>
              <p:cNvSpPr/>
              <p:nvPr/>
            </p:nvSpPr>
            <p:spPr>
              <a:xfrm>
                <a:off x="1982787" y="5034434"/>
                <a:ext cx="5180010" cy="901227"/>
              </a:xfrm>
              <a:prstGeom prst="roundRect">
                <a:avLst>
                  <a:gd name="adj" fmla="val 10888"/>
                </a:avLst>
              </a:prstGeom>
              <a:gradFill rotWithShape="1">
                <a:gsLst>
                  <a:gs pos="0">
                    <a:srgbClr val="DDDDDD">
                      <a:alpha val="100000"/>
                    </a:srgbClr>
                  </a:gs>
                  <a:gs pos="50000">
                    <a:srgbClr val="F2F2F2">
                      <a:alpha val="100000"/>
                    </a:srgbClr>
                  </a:gs>
                  <a:gs pos="100000">
                    <a:srgbClr val="DDDDDD">
                      <a:alpha val="100000"/>
                    </a:srgbClr>
                  </a:gs>
                </a:gsLst>
                <a:lin ang="2700000" scaled="1"/>
              </a:gradFill>
              <a:ln w="38100" cap="flat" cmpd="sng">
                <a:solidFill>
                  <a:srgbClr val="FFFFFF"/>
                </a:solidFill>
                <a:prstDash val="solid"/>
                <a:round/>
              </a:ln>
              <a:effectLst>
                <a:outerShdw dist="135003" dir="2928844" algn="ctr" rotWithShape="0">
                  <a:srgbClr val="000000">
                    <a:alpha val="49803"/>
                  </a:srgbClr>
                </a:outerShdw>
              </a:effectLst>
            </p:spPr>
            <p:txBody>
              <a:bodyPr vert="horz" wrap="none" lIns="91440" tIns="45720" rIns="91440" bIns="45720" anchor="ctr" anchorCtr="0"/>
              <a:lstStyle/>
              <a:p>
                <a:pPr marL="0" indent="0" algn="ctr">
                  <a:lnSpc>
                    <a:spcPct val="100000"/>
                  </a:lnSpc>
                  <a:spcBef>
                    <a:spcPts val="0"/>
                  </a:spcBef>
                  <a:spcAft>
                    <a:spcPts val="0"/>
                  </a:spcAft>
                  <a:buNone/>
                </a:pPr>
                <a:r>
                  <a:rPr lang="zh-CN" altLang="en-US" sz="3200" b="1" i="0" u="none" strike="noStrike" kern="1200" cap="none" spc="0" baseline="0">
                    <a:solidFill>
                      <a:srgbClr val="000000"/>
                    </a:solidFill>
                    <a:latin typeface="黑体" panose="02010609060101010101" pitchFamily="2" charset="-122"/>
                    <a:ea typeface="黑体" panose="02010609060101010101" pitchFamily="2" charset="-122"/>
                    <a:cs typeface="Times New Roman" panose="02020603050405020304" charset="0"/>
                  </a:rPr>
                  <a:t>可忽略错误</a:t>
                </a:r>
              </a:p>
            </p:txBody>
          </p:sp>
          <p:grpSp>
            <p:nvGrpSpPr>
              <p:cNvPr id="10" name="组合"/>
              <p:cNvGrpSpPr/>
              <p:nvPr/>
            </p:nvGrpSpPr>
            <p:grpSpPr>
              <a:xfrm>
                <a:off x="2095905" y="5113489"/>
                <a:ext cx="998556" cy="741142"/>
                <a:chOff x="2095905" y="5113489"/>
                <a:chExt cx="998556" cy="741142"/>
              </a:xfrm>
            </p:grpSpPr>
            <p:sp>
              <p:nvSpPr>
                <p:cNvPr id="567" name="圆角矩形"/>
                <p:cNvSpPr/>
                <p:nvPr/>
              </p:nvSpPr>
              <p:spPr>
                <a:xfrm>
                  <a:off x="2095905" y="5113489"/>
                  <a:ext cx="998556" cy="741142"/>
                </a:xfrm>
                <a:prstGeom prst="roundRect">
                  <a:avLst>
                    <a:gd name="adj" fmla="val 11921"/>
                  </a:avLst>
                </a:prstGeom>
                <a:gradFill rotWithShape="1">
                  <a:gsLst>
                    <a:gs pos="0">
                      <a:srgbClr val="FF9900">
                        <a:alpha val="100000"/>
                      </a:srgbClr>
                    </a:gs>
                    <a:gs pos="100000">
                      <a:srgbClr val="B46C00">
                        <a:alpha val="100000"/>
                      </a:srgbClr>
                    </a:gs>
                  </a:gsLst>
                  <a:lin ang="5400000" scaled="1"/>
                </a:gradFill>
                <a:ln w="38100" cap="flat" cmpd="sng">
                  <a:solidFill>
                    <a:srgbClr val="0000FF"/>
                  </a:solidFill>
                  <a:prstDash val="solid"/>
                  <a:round/>
                </a:ln>
              </p:spPr>
            </p:sp>
            <p:sp>
              <p:nvSpPr>
                <p:cNvPr id="568" name="曲线"/>
                <p:cNvSpPr/>
                <p:nvPr/>
              </p:nvSpPr>
              <p:spPr>
                <a:xfrm>
                  <a:off x="2155715" y="5162898"/>
                  <a:ext cx="496677" cy="369582"/>
                </a:xfrm>
                <a:custGeom>
                  <a:avLst/>
                  <a:gdLst>
                    <a:gd name="T1" fmla="*/ 0 w 21600"/>
                    <a:gd name="T2" fmla="*/ 0 h 21600"/>
                    <a:gd name="T3" fmla="*/ 21600 w 21600"/>
                    <a:gd name="T4" fmla="*/ 21600 h 21600"/>
                  </a:gdLst>
                  <a:ahLst/>
                  <a:cxnLst/>
                  <a:rect l="T1" t="T2" r="T3" b="T4"/>
                  <a:pathLst>
                    <a:path w="21600" h="21600">
                      <a:moveTo>
                        <a:pt x="4276" y="0"/>
                      </a:moveTo>
                      <a:cubicBezTo>
                        <a:pt x="1919" y="0"/>
                        <a:pt x="0" y="1914"/>
                        <a:pt x="0" y="4262"/>
                      </a:cubicBezTo>
                      <a:lnTo>
                        <a:pt x="0" y="21273"/>
                      </a:lnTo>
                      <a:cubicBezTo>
                        <a:pt x="978" y="21600"/>
                        <a:pt x="433" y="11161"/>
                        <a:pt x="5833" y="6283"/>
                      </a:cubicBezTo>
                      <a:cubicBezTo>
                        <a:pt x="11234" y="1408"/>
                        <a:pt x="21600" y="1046"/>
                        <a:pt x="21346" y="0"/>
                      </a:cubicBezTo>
                      <a:lnTo>
                        <a:pt x="4276" y="0"/>
                      </a:lnTo>
                      <a:close/>
                    </a:path>
                  </a:pathLst>
                </a:custGeom>
                <a:gradFill rotWithShape="1">
                  <a:gsLst>
                    <a:gs pos="0">
                      <a:srgbClr val="FFC774">
                        <a:alpha val="100000"/>
                      </a:srgbClr>
                    </a:gs>
                    <a:gs pos="50000">
                      <a:srgbClr val="FF9900">
                        <a:alpha val="0"/>
                      </a:srgbClr>
                    </a:gs>
                    <a:gs pos="100000">
                      <a:srgbClr val="FFC774">
                        <a:alpha val="100000"/>
                      </a:srgbClr>
                    </a:gs>
                  </a:gsLst>
                  <a:lin ang="2700000" scaled="1"/>
                </a:gradFill>
                <a:ln w="9525" cap="flat" cmpd="sng">
                  <a:noFill/>
                  <a:prstDash val="solid"/>
                  <a:round/>
                </a:ln>
              </p:spPr>
            </p:sp>
            <p:sp>
              <p:nvSpPr>
                <p:cNvPr id="569" name="矩形"/>
                <p:cNvSpPr/>
                <p:nvPr/>
              </p:nvSpPr>
              <p:spPr>
                <a:xfrm>
                  <a:off x="2370248" y="5315079"/>
                  <a:ext cx="433500" cy="520065"/>
                </a:xfrm>
                <a:prstGeom prst="rect">
                  <a:avLst/>
                </a:prstGeom>
                <a:noFill/>
                <a:ln w="9525" cap="flat" cmpd="sng">
                  <a:noFill/>
                  <a:prstDash val="solid"/>
                  <a:miter/>
                </a:ln>
              </p:spPr>
              <p:txBody>
                <a:bodyPr vert="horz" wrap="none" lIns="91440" tIns="45720" rIns="91440" bIns="45720" anchor="t" anchorCtr="0">
                  <a:spAutoFit/>
                </a:bodyPr>
                <a:lstStyle/>
                <a:p>
                  <a:pPr marL="0" indent="0" algn="ctr" eaLnBrk="0" hangingPunct="0">
                    <a:lnSpc>
                      <a:spcPct val="100000"/>
                    </a:lnSpc>
                    <a:spcBef>
                      <a:spcPts val="0"/>
                    </a:spcBef>
                    <a:spcAft>
                      <a:spcPts val="0"/>
                    </a:spcAft>
                    <a:buNone/>
                  </a:pPr>
                  <a:r>
                    <a:rPr lang="en-US" altLang="zh-CN" sz="2800" b="0" i="0" u="none" strike="noStrike" kern="1200" cap="none" spc="0" baseline="0">
                      <a:solidFill>
                        <a:srgbClr val="FFFFFF"/>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charset="0"/>
                    </a:rPr>
                    <a:t>D</a:t>
                  </a:r>
                  <a:endParaRPr lang="zh-CN" altLang="en-US" sz="2800" b="0" i="0" u="none" strike="noStrike" kern="1200" cap="none" spc="0" baseline="0">
                    <a:solidFill>
                      <a:srgbClr val="FFFFFF"/>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charset="0"/>
                  </a:endParaRPr>
                </a:p>
              </p:txBody>
            </p:sp>
          </p:grpSp>
          <p:sp>
            <p:nvSpPr>
              <p:cNvPr id="571" name="矩形"/>
              <p:cNvSpPr/>
              <p:nvPr/>
            </p:nvSpPr>
            <p:spPr>
              <a:xfrm>
                <a:off x="3227083" y="5175744"/>
                <a:ext cx="3810897" cy="366617"/>
              </a:xfrm>
              <a:prstGeom prst="rect">
                <a:avLst/>
              </a:prstGeom>
              <a:noFill/>
              <a:ln w="9525" cap="flat" cmpd="sng">
                <a:noFill/>
                <a:prstDash val="solid"/>
                <a:miter/>
              </a:ln>
            </p:spPr>
          </p:sp>
        </p:grpSp>
      </p:grpSp>
      <p:sp>
        <p:nvSpPr>
          <p:cNvPr id="574" name="圆角矩形"/>
          <p:cNvSpPr/>
          <p:nvPr/>
        </p:nvSpPr>
        <p:spPr>
          <a:xfrm>
            <a:off x="3251200" y="1825625"/>
            <a:ext cx="3922713" cy="917575"/>
          </a:xfrm>
          <a:prstGeom prst="roundRect">
            <a:avLst>
              <a:gd name="adj" fmla="val 16666"/>
            </a:avLst>
          </a:prstGeom>
          <a:solidFill>
            <a:srgbClr val="FF99CC"/>
          </a:solidFill>
          <a:ln w="9525" cap="flat" cmpd="sng">
            <a:noFill/>
            <a:prstDash val="solid"/>
            <a:miter/>
          </a:ln>
        </p:spPr>
        <p:txBody>
          <a:bodyPr vert="horz" wrap="square" lIns="91440" tIns="45720" rIns="91440" bIns="45720" anchor="t" anchorCtr="0"/>
          <a:lstStyle/>
          <a:p>
            <a:pPr marL="609600" indent="-609600" algn="ctr">
              <a:lnSpc>
                <a:spcPct val="100000"/>
              </a:lnSpc>
              <a:spcBef>
                <a:spcPct val="20000"/>
              </a:spcBef>
              <a:spcAft>
                <a:spcPts val="0"/>
              </a:spcAft>
              <a:buNone/>
            </a:pPr>
            <a:r>
              <a:rPr lang="zh-CN" altLang="en-US" sz="2400" b="1" dirty="0">
                <a:latin typeface="Tahoma" panose="020B0604030504040204" pitchFamily="34" charset="0"/>
                <a:ea typeface="宋体" panose="02010600030101010101" pitchFamily="2" charset="-122"/>
                <a:cs typeface="Times New Roman" panose="02020603050405020304" charset="0"/>
              </a:rPr>
              <a:t>“</a:t>
            </a:r>
            <a:r>
              <a:rPr lang="en-US" altLang="zh-CN" sz="2400" b="1" dirty="0">
                <a:latin typeface="Tahoma" panose="020B0604030504040204" pitchFamily="34" charset="0"/>
                <a:ea typeface="宋体" panose="02010600030101010101" pitchFamily="2" charset="-122"/>
                <a:cs typeface="Times New Roman" panose="02020603050405020304" charset="0"/>
              </a:rPr>
              <a:t>1+1</a:t>
            </a:r>
            <a:r>
              <a:rPr lang="zh-CN" altLang="en-US" sz="2400" b="1" dirty="0">
                <a:latin typeface="Tahoma" panose="020B0604030504040204" pitchFamily="34" charset="0"/>
                <a:ea typeface="宋体" panose="02010600030101010101" pitchFamily="2" charset="-122"/>
                <a:cs typeface="Times New Roman" panose="02020603050405020304" charset="0"/>
              </a:rPr>
              <a:t>不等于</a:t>
            </a:r>
            <a:r>
              <a:rPr lang="en-US" altLang="zh-CN" sz="2400" b="1" dirty="0">
                <a:latin typeface="Tahoma" panose="020B0604030504040204" pitchFamily="34" charset="0"/>
                <a:ea typeface="宋体" panose="02010600030101010101" pitchFamily="2" charset="-122"/>
                <a:cs typeface="Times New Roman" panose="02020603050405020304" charset="0"/>
              </a:rPr>
              <a:t>2</a:t>
            </a:r>
            <a:r>
              <a:rPr lang="zh-CN" altLang="en-US" sz="2400" b="1" dirty="0">
                <a:latin typeface="Tahoma" panose="020B0604030504040204" pitchFamily="34" charset="0"/>
                <a:ea typeface="宋体" panose="02010600030101010101" pitchFamily="2" charset="-122"/>
                <a:cs typeface="Times New Roman" panose="02020603050405020304" charset="0"/>
              </a:rPr>
              <a:t>”或负数，</a:t>
            </a:r>
            <a:endParaRPr lang="en-US" altLang="zh-CN" sz="2400" b="1" dirty="0">
              <a:latin typeface="Tahoma" panose="020B0604030504040204" pitchFamily="34" charset="0"/>
              <a:ea typeface="宋体" panose="02010600030101010101" pitchFamily="2" charset="-122"/>
              <a:cs typeface="Times New Roman" panose="02020603050405020304" charset="0"/>
            </a:endParaRPr>
          </a:p>
          <a:p>
            <a:pPr marL="609600" indent="-609600" algn="ctr">
              <a:lnSpc>
                <a:spcPct val="100000"/>
              </a:lnSpc>
              <a:spcBef>
                <a:spcPct val="20000"/>
              </a:spcBef>
              <a:spcAft>
                <a:spcPts val="0"/>
              </a:spcAft>
              <a:buNone/>
            </a:pPr>
            <a:r>
              <a:rPr lang="zh-CN" altLang="en-US" sz="2400" b="1" dirty="0">
                <a:latin typeface="Tahoma" panose="020B0604030504040204" pitchFamily="34" charset="0"/>
                <a:ea typeface="宋体" panose="02010600030101010101" pitchFamily="2" charset="-122"/>
                <a:cs typeface="Times New Roman" panose="02020603050405020304" charset="0"/>
              </a:rPr>
              <a:t>必须修改，方可上报</a:t>
            </a:r>
          </a:p>
        </p:txBody>
      </p:sp>
      <p:sp>
        <p:nvSpPr>
          <p:cNvPr id="575" name="矩形"/>
          <p:cNvSpPr/>
          <p:nvPr/>
        </p:nvSpPr>
        <p:spPr>
          <a:xfrm>
            <a:off x="3232150" y="2870200"/>
            <a:ext cx="3929063" cy="955675"/>
          </a:xfrm>
          <a:prstGeom prst="rect">
            <a:avLst/>
          </a:prstGeom>
          <a:solidFill>
            <a:srgbClr val="FFCC99"/>
          </a:solidFill>
          <a:ln w="9525" cap="flat" cmpd="sng">
            <a:noFill/>
            <a:prstDash val="solid"/>
            <a:miter/>
          </a:ln>
        </p:spPr>
        <p:txBody>
          <a:bodyPr vert="horz" wrap="square" lIns="91440" tIns="45720" rIns="91440" bIns="45720" anchor="t" anchorCtr="0"/>
          <a:lstStyle/>
          <a:p>
            <a:pPr marL="0" indent="0" algn="ctr">
              <a:lnSpc>
                <a:spcPct val="100000"/>
              </a:lnSpc>
              <a:spcBef>
                <a:spcPts val="0"/>
              </a:spcBef>
              <a:spcAft>
                <a:spcPts val="0"/>
              </a:spcAft>
              <a:buNone/>
            </a:pPr>
            <a:r>
              <a:rPr lang="zh-CN" altLang="en-US" sz="2400" b="1" i="0" u="none" strike="noStrike" kern="1200" cap="none" spc="0" baseline="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charset="0"/>
              </a:rPr>
              <a:t>联系统计机构开锁后，</a:t>
            </a:r>
            <a:endParaRPr lang="en-US" altLang="zh-CN" sz="2400" b="1" i="0" u="none" strike="noStrike" kern="1200" cap="none" spc="0" baseline="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charset="0"/>
            </a:endParaRPr>
          </a:p>
          <a:p>
            <a:pPr marL="0" indent="0" algn="ctr">
              <a:lnSpc>
                <a:spcPct val="100000"/>
              </a:lnSpc>
              <a:spcBef>
                <a:spcPts val="0"/>
              </a:spcBef>
              <a:spcAft>
                <a:spcPts val="0"/>
              </a:spcAft>
              <a:buNone/>
            </a:pPr>
            <a:r>
              <a:rPr lang="zh-CN" altLang="en-US" sz="2400" b="1" i="0" u="none" strike="noStrike" kern="1200" cap="none" spc="0" baseline="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charset="0"/>
              </a:rPr>
              <a:t>填写说明，才可上报</a:t>
            </a:r>
          </a:p>
        </p:txBody>
      </p:sp>
      <p:sp>
        <p:nvSpPr>
          <p:cNvPr id="577" name="矩形"/>
          <p:cNvSpPr/>
          <p:nvPr/>
        </p:nvSpPr>
        <p:spPr>
          <a:xfrm>
            <a:off x="1290638" y="1092200"/>
            <a:ext cx="4511171" cy="604781"/>
          </a:xfrm>
          <a:prstGeom prst="rect">
            <a:avLst/>
          </a:prstGeom>
          <a:noFill/>
          <a:ln w="9525" cap="flat" cmpd="sng">
            <a:noFill/>
            <a:prstDash val="solid"/>
            <a:miter/>
          </a:ln>
        </p:spPr>
        <p:txBody>
          <a:bodyPr vert="horz" wrap="none" lIns="91440" tIns="45720" rIns="91440" bIns="45720" anchor="t" anchorCtr="0">
            <a:spAutoFit/>
          </a:bodyPr>
          <a:lstStyle/>
          <a:p>
            <a:pPr marL="342900" indent="-342900" algn="l">
              <a:lnSpc>
                <a:spcPct val="120000"/>
              </a:lnSpc>
              <a:spcBef>
                <a:spcPct val="20000"/>
              </a:spcBef>
              <a:spcAft>
                <a:spcPts val="0"/>
              </a:spcAft>
              <a:buNone/>
            </a:pPr>
            <a:r>
              <a:rPr lang="zh-CN" altLang="en-US" sz="3200" b="1" i="0" u="none" strike="noStrike" kern="1200" cap="none" spc="0" baseline="0">
                <a:solidFill>
                  <a:schemeClr val="accent1"/>
                </a:solidFill>
                <a:latin typeface="黑体" panose="02010609060101010101" pitchFamily="2" charset="-122"/>
                <a:ea typeface="黑体" panose="02010609060101010101" pitchFamily="2" charset="-122"/>
                <a:cs typeface="Times New Roman" panose="02020603050405020304" charset="0"/>
              </a:rPr>
              <a:t>（</a:t>
            </a:r>
            <a:r>
              <a:rPr lang="en-US" altLang="zh-CN" sz="3200" b="1" i="0" u="none" strike="noStrike" kern="1200" cap="none" spc="0" baseline="0">
                <a:solidFill>
                  <a:schemeClr val="accent1"/>
                </a:solidFill>
                <a:latin typeface="黑体" panose="02010609060101010101" pitchFamily="2" charset="-122"/>
                <a:ea typeface="黑体" panose="02010609060101010101" pitchFamily="2" charset="-122"/>
                <a:cs typeface="Times New Roman" panose="02020603050405020304" charset="0"/>
              </a:rPr>
              <a:t>1</a:t>
            </a:r>
            <a:r>
              <a:rPr lang="zh-CN" altLang="en-US" sz="3200" b="1" i="0" u="none" strike="noStrike" kern="1200" cap="none" spc="0" baseline="0">
                <a:solidFill>
                  <a:schemeClr val="accent1"/>
                </a:solidFill>
                <a:latin typeface="黑体" panose="02010609060101010101" pitchFamily="2" charset="-122"/>
                <a:ea typeface="黑体" panose="02010609060101010101" pitchFamily="2" charset="-122"/>
                <a:cs typeface="Times New Roman" panose="02020603050405020304" charset="0"/>
              </a:rPr>
              <a:t>）平台说明错误类型</a:t>
            </a:r>
          </a:p>
        </p:txBody>
      </p:sp>
      <p:sp>
        <p:nvSpPr>
          <p:cNvPr id="35" name="矩形"/>
          <p:cNvSpPr/>
          <p:nvPr/>
        </p:nvSpPr>
        <p:spPr>
          <a:xfrm>
            <a:off x="2928926" y="428604"/>
            <a:ext cx="4598986" cy="480131"/>
          </a:xfrm>
          <a:prstGeom prst="rect">
            <a:avLst/>
          </a:prstGeom>
          <a:noFill/>
          <a:ln w="41275" cap="flat" cmpd="sng">
            <a:noFill/>
            <a:prstDash val="solid"/>
            <a:miter/>
          </a:ln>
        </p:spPr>
        <p:txBody>
          <a:bodyPr vert="horz" wrap="square" lIns="91440" tIns="45720" rIns="91440" bIns="45720" anchor="t" anchorCtr="0">
            <a:spAutoFit/>
          </a:bodyPr>
          <a:lstStyle/>
          <a:p>
            <a:pPr algn="ctr">
              <a:lnSpc>
                <a:spcPct val="70000"/>
              </a:lnSpc>
              <a:spcBef>
                <a:spcPts val="0"/>
              </a:spcBef>
              <a:spcAft>
                <a:spcPts val="0"/>
              </a:spcAft>
            </a:pPr>
            <a:r>
              <a:rPr lang="en-US" altLang="zh-CN" sz="3600">
                <a:latin typeface="隶书" panose="02010509060101010101" pitchFamily="49" charset="-122"/>
                <a:ea typeface="隶书" panose="02010509060101010101" pitchFamily="49" charset="-122"/>
                <a:cs typeface="Times New Roman" panose="02020603050405020304" charset="0"/>
              </a:rPr>
              <a:t>2.</a:t>
            </a:r>
            <a:r>
              <a:rPr lang="zh-CN" altLang="en-US" sz="3600">
                <a:latin typeface="隶书" panose="02010509060101010101" pitchFamily="49" charset="-122"/>
                <a:ea typeface="隶书" panose="02010509060101010101" pitchFamily="49" charset="-122"/>
                <a:cs typeface="Times New Roman" panose="02020603050405020304" charset="0"/>
              </a:rPr>
              <a:t>澄清说明填写</a:t>
            </a:r>
          </a:p>
        </p:txBody>
      </p:sp>
    </p:spTree>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p:cNvGrpSpPr/>
          <p:nvPr/>
        </p:nvGrpSpPr>
        <p:grpSpPr>
          <a:xfrm>
            <a:off x="1982787" y="1830388"/>
            <a:ext cx="5180010" cy="4105274"/>
            <a:chOff x="1982787" y="1830388"/>
            <a:chExt cx="5180010" cy="4105274"/>
          </a:xfrm>
        </p:grpSpPr>
        <p:grpSp>
          <p:nvGrpSpPr>
            <p:cNvPr id="3" name="组合"/>
            <p:cNvGrpSpPr/>
            <p:nvPr/>
          </p:nvGrpSpPr>
          <p:grpSpPr>
            <a:xfrm>
              <a:off x="1982787" y="1830388"/>
              <a:ext cx="5180010" cy="901228"/>
              <a:chOff x="1982787" y="1830388"/>
              <a:chExt cx="5180010" cy="901228"/>
            </a:xfrm>
          </p:grpSpPr>
          <p:sp>
            <p:nvSpPr>
              <p:cNvPr id="580" name="圆角矩形"/>
              <p:cNvSpPr/>
              <p:nvPr/>
            </p:nvSpPr>
            <p:spPr>
              <a:xfrm>
                <a:off x="1982787" y="1830388"/>
                <a:ext cx="5180010" cy="901228"/>
              </a:xfrm>
              <a:prstGeom prst="roundRect">
                <a:avLst>
                  <a:gd name="adj" fmla="val 10888"/>
                </a:avLst>
              </a:prstGeom>
              <a:gradFill rotWithShape="1">
                <a:gsLst>
                  <a:gs pos="0">
                    <a:srgbClr val="DDDDDD">
                      <a:alpha val="100000"/>
                    </a:srgbClr>
                  </a:gs>
                  <a:gs pos="50000">
                    <a:srgbClr val="F2F2F2">
                      <a:alpha val="100000"/>
                    </a:srgbClr>
                  </a:gs>
                  <a:gs pos="100000">
                    <a:srgbClr val="DDDDDD">
                      <a:alpha val="100000"/>
                    </a:srgbClr>
                  </a:gs>
                </a:gsLst>
                <a:lin ang="2700000" scaled="1"/>
              </a:gradFill>
              <a:ln w="38100" cap="flat" cmpd="sng">
                <a:solidFill>
                  <a:srgbClr val="FFFFFF"/>
                </a:solidFill>
                <a:prstDash val="solid"/>
                <a:round/>
              </a:ln>
              <a:effectLst>
                <a:outerShdw dist="135003" dir="2928844" algn="ctr" rotWithShape="0">
                  <a:srgbClr val="000000">
                    <a:alpha val="49803"/>
                  </a:srgbClr>
                </a:outerShdw>
              </a:effectLst>
            </p:spPr>
            <p:txBody>
              <a:bodyPr vert="horz" wrap="none" lIns="91440" tIns="45720" rIns="91440" bIns="45720" anchor="ctr" anchorCtr="0"/>
              <a:lstStyle/>
              <a:p>
                <a:pPr marL="0" indent="0" algn="ctr">
                  <a:lnSpc>
                    <a:spcPct val="100000"/>
                  </a:lnSpc>
                  <a:spcBef>
                    <a:spcPts val="0"/>
                  </a:spcBef>
                  <a:spcAft>
                    <a:spcPts val="0"/>
                  </a:spcAft>
                  <a:buNone/>
                </a:pPr>
                <a:r>
                  <a:rPr lang="zh-CN" altLang="en-US" sz="3200" b="1" i="0" u="none" strike="noStrike" kern="1200" cap="none" spc="0" baseline="0">
                    <a:solidFill>
                      <a:srgbClr val="000000"/>
                    </a:solidFill>
                    <a:latin typeface="黑体" panose="02010609060101010101" pitchFamily="2" charset="-122"/>
                    <a:ea typeface="黑体" panose="02010609060101010101" pitchFamily="2" charset="-122"/>
                    <a:cs typeface="Times New Roman" panose="02020603050405020304" charset="0"/>
                  </a:rPr>
                  <a:t>强制性错误</a:t>
                </a:r>
              </a:p>
            </p:txBody>
          </p:sp>
          <p:grpSp>
            <p:nvGrpSpPr>
              <p:cNvPr id="4" name="组合"/>
              <p:cNvGrpSpPr/>
              <p:nvPr/>
            </p:nvGrpSpPr>
            <p:grpSpPr>
              <a:xfrm>
                <a:off x="2095905" y="1913395"/>
                <a:ext cx="998556" cy="771775"/>
                <a:chOff x="2095905" y="1913395"/>
                <a:chExt cx="998556" cy="771775"/>
              </a:xfrm>
            </p:grpSpPr>
            <p:sp>
              <p:nvSpPr>
                <p:cNvPr id="581" name="圆角矩形"/>
                <p:cNvSpPr/>
                <p:nvPr/>
              </p:nvSpPr>
              <p:spPr>
                <a:xfrm>
                  <a:off x="2095905" y="1913395"/>
                  <a:ext cx="998556" cy="771775"/>
                </a:xfrm>
                <a:prstGeom prst="roundRect">
                  <a:avLst>
                    <a:gd name="adj" fmla="val 11921"/>
                  </a:avLst>
                </a:prstGeom>
                <a:gradFill rotWithShape="1">
                  <a:gsLst>
                    <a:gs pos="0">
                      <a:srgbClr val="FF9900">
                        <a:alpha val="100000"/>
                      </a:srgbClr>
                    </a:gs>
                    <a:gs pos="100000">
                      <a:srgbClr val="B46C00">
                        <a:alpha val="100000"/>
                      </a:srgbClr>
                    </a:gs>
                  </a:gsLst>
                  <a:lin ang="5400000" scaled="1"/>
                </a:gradFill>
                <a:ln w="38100" cap="flat" cmpd="sng">
                  <a:solidFill>
                    <a:srgbClr val="0000FF"/>
                  </a:solidFill>
                  <a:prstDash val="solid"/>
                  <a:round/>
                </a:ln>
              </p:spPr>
            </p:sp>
            <p:sp>
              <p:nvSpPr>
                <p:cNvPr id="582" name="曲线"/>
                <p:cNvSpPr/>
                <p:nvPr/>
              </p:nvSpPr>
              <p:spPr>
                <a:xfrm>
                  <a:off x="2155715" y="1960828"/>
                  <a:ext cx="496677" cy="369582"/>
                </a:xfrm>
                <a:custGeom>
                  <a:avLst/>
                  <a:gdLst>
                    <a:gd name="T1" fmla="*/ 0 w 21600"/>
                    <a:gd name="T2" fmla="*/ 0 h 21600"/>
                    <a:gd name="T3" fmla="*/ 21600 w 21600"/>
                    <a:gd name="T4" fmla="*/ 21600 h 21600"/>
                  </a:gdLst>
                  <a:ahLst/>
                  <a:cxnLst/>
                  <a:rect l="T1" t="T2" r="T3" b="T4"/>
                  <a:pathLst>
                    <a:path w="21600" h="21600">
                      <a:moveTo>
                        <a:pt x="4276" y="0"/>
                      </a:moveTo>
                      <a:cubicBezTo>
                        <a:pt x="1919" y="0"/>
                        <a:pt x="0" y="1914"/>
                        <a:pt x="0" y="4261"/>
                      </a:cubicBezTo>
                      <a:lnTo>
                        <a:pt x="0" y="21273"/>
                      </a:lnTo>
                      <a:cubicBezTo>
                        <a:pt x="978" y="21600"/>
                        <a:pt x="433" y="11160"/>
                        <a:pt x="5833" y="6284"/>
                      </a:cubicBezTo>
                      <a:cubicBezTo>
                        <a:pt x="11234" y="1407"/>
                        <a:pt x="21600" y="1047"/>
                        <a:pt x="21346" y="0"/>
                      </a:cubicBezTo>
                      <a:lnTo>
                        <a:pt x="4276" y="0"/>
                      </a:lnTo>
                      <a:close/>
                    </a:path>
                  </a:pathLst>
                </a:custGeom>
                <a:gradFill rotWithShape="1">
                  <a:gsLst>
                    <a:gs pos="0">
                      <a:srgbClr val="FFC774">
                        <a:alpha val="100000"/>
                      </a:srgbClr>
                    </a:gs>
                    <a:gs pos="50000">
                      <a:srgbClr val="FF9900">
                        <a:alpha val="0"/>
                      </a:srgbClr>
                    </a:gs>
                    <a:gs pos="100000">
                      <a:srgbClr val="FFC774">
                        <a:alpha val="100000"/>
                      </a:srgbClr>
                    </a:gs>
                  </a:gsLst>
                  <a:lin ang="2700000" scaled="1"/>
                </a:gradFill>
                <a:ln w="9525" cap="flat" cmpd="sng">
                  <a:noFill/>
                  <a:prstDash val="solid"/>
                  <a:round/>
                </a:ln>
              </p:spPr>
            </p:sp>
            <p:sp>
              <p:nvSpPr>
                <p:cNvPr id="583" name="矩形"/>
                <p:cNvSpPr/>
                <p:nvPr/>
              </p:nvSpPr>
              <p:spPr>
                <a:xfrm>
                  <a:off x="2371549" y="2113010"/>
                  <a:ext cx="405764" cy="520064"/>
                </a:xfrm>
                <a:prstGeom prst="rect">
                  <a:avLst/>
                </a:prstGeom>
                <a:noFill/>
                <a:ln w="9525" cap="flat" cmpd="sng">
                  <a:noFill/>
                  <a:prstDash val="solid"/>
                  <a:miter/>
                </a:ln>
              </p:spPr>
              <p:txBody>
                <a:bodyPr vert="horz" wrap="none" lIns="91440" tIns="45720" rIns="91440" bIns="45720" anchor="t" anchorCtr="0">
                  <a:spAutoFit/>
                </a:bodyPr>
                <a:lstStyle/>
                <a:p>
                  <a:pPr marL="0" indent="0" algn="ctr" eaLnBrk="0" hangingPunct="0">
                    <a:lnSpc>
                      <a:spcPct val="100000"/>
                    </a:lnSpc>
                    <a:spcBef>
                      <a:spcPts val="0"/>
                    </a:spcBef>
                    <a:spcAft>
                      <a:spcPts val="0"/>
                    </a:spcAft>
                    <a:buNone/>
                  </a:pPr>
                  <a:r>
                    <a:rPr lang="en-US" altLang="zh-CN" sz="2800" b="0" i="0" u="none" strike="noStrike" kern="1200" cap="none" spc="0" baseline="0">
                      <a:solidFill>
                        <a:srgbClr val="FFFFFF"/>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charset="0"/>
                    </a:rPr>
                    <a:t>A</a:t>
                  </a:r>
                  <a:endParaRPr lang="zh-CN" altLang="en-US" sz="2800" b="0" i="0" u="none" strike="noStrike" kern="1200" cap="none" spc="0" baseline="0">
                    <a:solidFill>
                      <a:srgbClr val="FFFFFF"/>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charset="0"/>
                  </a:endParaRPr>
                </a:p>
              </p:txBody>
            </p:sp>
          </p:grpSp>
          <p:sp>
            <p:nvSpPr>
              <p:cNvPr id="585" name="矩形"/>
              <p:cNvSpPr/>
              <p:nvPr/>
            </p:nvSpPr>
            <p:spPr>
              <a:xfrm>
                <a:off x="3227083" y="1971699"/>
                <a:ext cx="3810897" cy="366617"/>
              </a:xfrm>
              <a:prstGeom prst="rect">
                <a:avLst/>
              </a:prstGeom>
              <a:noFill/>
              <a:ln w="9525" cap="flat" cmpd="sng">
                <a:noFill/>
                <a:prstDash val="solid"/>
                <a:miter/>
              </a:ln>
            </p:spPr>
          </p:sp>
        </p:grpSp>
        <p:grpSp>
          <p:nvGrpSpPr>
            <p:cNvPr id="5" name="组合"/>
            <p:cNvGrpSpPr/>
            <p:nvPr/>
          </p:nvGrpSpPr>
          <p:grpSpPr>
            <a:xfrm>
              <a:off x="1982787" y="2877785"/>
              <a:ext cx="5180010" cy="895840"/>
              <a:chOff x="1982787" y="2877785"/>
              <a:chExt cx="5180010" cy="895840"/>
            </a:xfrm>
          </p:grpSpPr>
          <p:sp>
            <p:nvSpPr>
              <p:cNvPr id="587" name="圆角矩形"/>
              <p:cNvSpPr/>
              <p:nvPr/>
            </p:nvSpPr>
            <p:spPr>
              <a:xfrm>
                <a:off x="1982787" y="2877785"/>
                <a:ext cx="5180010" cy="895840"/>
              </a:xfrm>
              <a:prstGeom prst="roundRect">
                <a:avLst>
                  <a:gd name="adj" fmla="val 10888"/>
                </a:avLst>
              </a:prstGeom>
              <a:gradFill rotWithShape="1">
                <a:gsLst>
                  <a:gs pos="0">
                    <a:srgbClr val="DDDDDD">
                      <a:alpha val="100000"/>
                    </a:srgbClr>
                  </a:gs>
                  <a:gs pos="50000">
                    <a:srgbClr val="F2F2F2">
                      <a:alpha val="100000"/>
                    </a:srgbClr>
                  </a:gs>
                  <a:gs pos="100000">
                    <a:srgbClr val="DDDDDD">
                      <a:alpha val="100000"/>
                    </a:srgbClr>
                  </a:gs>
                </a:gsLst>
                <a:lin ang="2700000" scaled="1"/>
              </a:gradFill>
              <a:ln w="38100" cap="flat" cmpd="sng">
                <a:solidFill>
                  <a:srgbClr val="FFFFFF"/>
                </a:solidFill>
                <a:prstDash val="solid"/>
                <a:round/>
              </a:ln>
              <a:effectLst>
                <a:outerShdw dist="135003" dir="2928844" algn="ctr" rotWithShape="0">
                  <a:srgbClr val="000000">
                    <a:alpha val="49803"/>
                  </a:srgbClr>
                </a:outerShdw>
              </a:effectLst>
            </p:spPr>
            <p:txBody>
              <a:bodyPr vert="horz" wrap="none" lIns="91440" tIns="45720" rIns="91440" bIns="45720" anchor="ctr" anchorCtr="0"/>
              <a:lstStyle/>
              <a:p>
                <a:pPr marL="0" indent="0" algn="ctr">
                  <a:lnSpc>
                    <a:spcPct val="100000"/>
                  </a:lnSpc>
                  <a:spcBef>
                    <a:spcPts val="0"/>
                  </a:spcBef>
                  <a:spcAft>
                    <a:spcPts val="0"/>
                  </a:spcAft>
                  <a:buNone/>
                </a:pPr>
                <a:r>
                  <a:rPr lang="zh-CN" altLang="en-US" sz="3200" b="1" i="0" u="none" strike="noStrike" kern="1200" cap="none" spc="0" baseline="0">
                    <a:solidFill>
                      <a:srgbClr val="000000"/>
                    </a:solidFill>
                    <a:latin typeface="黑体" panose="02010609060101010101" pitchFamily="2" charset="-122"/>
                    <a:ea typeface="黑体" panose="02010609060101010101" pitchFamily="2" charset="-122"/>
                    <a:cs typeface="Times New Roman" panose="02020603050405020304" charset="0"/>
                  </a:rPr>
                  <a:t>准强制错误</a:t>
                </a:r>
              </a:p>
            </p:txBody>
          </p:sp>
          <p:grpSp>
            <p:nvGrpSpPr>
              <p:cNvPr id="6" name="组合"/>
              <p:cNvGrpSpPr/>
              <p:nvPr/>
            </p:nvGrpSpPr>
            <p:grpSpPr>
              <a:xfrm>
                <a:off x="2095905" y="2958686"/>
                <a:ext cx="998556" cy="732063"/>
                <a:chOff x="2095905" y="2958686"/>
                <a:chExt cx="998556" cy="732063"/>
              </a:xfrm>
            </p:grpSpPr>
            <p:sp>
              <p:nvSpPr>
                <p:cNvPr id="588" name="圆角矩形"/>
                <p:cNvSpPr/>
                <p:nvPr/>
              </p:nvSpPr>
              <p:spPr>
                <a:xfrm>
                  <a:off x="2095905" y="2958686"/>
                  <a:ext cx="998556" cy="732063"/>
                </a:xfrm>
                <a:prstGeom prst="roundRect">
                  <a:avLst>
                    <a:gd name="adj" fmla="val 11921"/>
                  </a:avLst>
                </a:prstGeom>
                <a:gradFill rotWithShape="1">
                  <a:gsLst>
                    <a:gs pos="0">
                      <a:srgbClr val="FFFFB6">
                        <a:alpha val="100000"/>
                      </a:srgbClr>
                    </a:gs>
                    <a:gs pos="100000">
                      <a:srgbClr val="FFFF99">
                        <a:alpha val="100000"/>
                      </a:srgbClr>
                    </a:gs>
                  </a:gsLst>
                  <a:lin ang="5400000" scaled="1"/>
                </a:gradFill>
                <a:ln w="38100" cap="flat" cmpd="sng">
                  <a:solidFill>
                    <a:srgbClr val="0000FF"/>
                  </a:solidFill>
                  <a:prstDash val="solid"/>
                  <a:round/>
                </a:ln>
              </p:spPr>
            </p:sp>
            <p:sp>
              <p:nvSpPr>
                <p:cNvPr id="589" name="曲线"/>
                <p:cNvSpPr/>
                <p:nvPr/>
              </p:nvSpPr>
              <p:spPr>
                <a:xfrm>
                  <a:off x="2155715" y="3007031"/>
                  <a:ext cx="496677" cy="367017"/>
                </a:xfrm>
                <a:custGeom>
                  <a:avLst/>
                  <a:gdLst>
                    <a:gd name="T1" fmla="*/ 0 w 21600"/>
                    <a:gd name="T2" fmla="*/ 0 h 21600"/>
                    <a:gd name="T3" fmla="*/ 21600 w 21600"/>
                    <a:gd name="T4" fmla="*/ 21600 h 21600"/>
                  </a:gdLst>
                  <a:ahLst/>
                  <a:cxnLst/>
                  <a:rect l="T1" t="T2" r="T3" b="T4"/>
                  <a:pathLst>
                    <a:path w="21600" h="21600">
                      <a:moveTo>
                        <a:pt x="4276" y="0"/>
                      </a:moveTo>
                      <a:cubicBezTo>
                        <a:pt x="1919" y="0"/>
                        <a:pt x="0" y="1913"/>
                        <a:pt x="0" y="4261"/>
                      </a:cubicBezTo>
                      <a:lnTo>
                        <a:pt x="0" y="21274"/>
                      </a:lnTo>
                      <a:cubicBezTo>
                        <a:pt x="978" y="21600"/>
                        <a:pt x="433" y="11161"/>
                        <a:pt x="5833" y="6283"/>
                      </a:cubicBezTo>
                      <a:cubicBezTo>
                        <a:pt x="11234" y="1408"/>
                        <a:pt x="21600" y="1047"/>
                        <a:pt x="21346" y="0"/>
                      </a:cubicBezTo>
                      <a:lnTo>
                        <a:pt x="4276" y="0"/>
                      </a:lnTo>
                      <a:close/>
                    </a:path>
                  </a:pathLst>
                </a:custGeom>
                <a:gradFill rotWithShape="1">
                  <a:gsLst>
                    <a:gs pos="0">
                      <a:srgbClr val="FFFFD5">
                        <a:alpha val="100000"/>
                      </a:srgbClr>
                    </a:gs>
                    <a:gs pos="100000">
                      <a:srgbClr val="FFFF99">
                        <a:alpha val="0"/>
                      </a:srgbClr>
                    </a:gs>
                  </a:gsLst>
                  <a:lin ang="2700000" scaled="1"/>
                </a:gradFill>
                <a:ln w="9525" cap="flat" cmpd="sng">
                  <a:noFill/>
                  <a:prstDash val="solid"/>
                  <a:round/>
                </a:ln>
              </p:spPr>
            </p:sp>
            <p:sp>
              <p:nvSpPr>
                <p:cNvPr id="590" name="矩形"/>
                <p:cNvSpPr/>
                <p:nvPr/>
              </p:nvSpPr>
              <p:spPr>
                <a:xfrm>
                  <a:off x="2371549" y="3160942"/>
                  <a:ext cx="401853" cy="520065"/>
                </a:xfrm>
                <a:prstGeom prst="rect">
                  <a:avLst/>
                </a:prstGeom>
                <a:noFill/>
                <a:ln w="9525" cap="flat" cmpd="sng">
                  <a:noFill/>
                  <a:prstDash val="solid"/>
                  <a:miter/>
                </a:ln>
              </p:spPr>
              <p:txBody>
                <a:bodyPr vert="horz" wrap="none" lIns="91440" tIns="45720" rIns="91440" bIns="45720" anchor="t" anchorCtr="0">
                  <a:spAutoFit/>
                </a:bodyPr>
                <a:lstStyle/>
                <a:p>
                  <a:pPr marL="0" indent="0" algn="ctr" eaLnBrk="0" hangingPunct="0">
                    <a:lnSpc>
                      <a:spcPct val="100000"/>
                    </a:lnSpc>
                    <a:spcBef>
                      <a:spcPts val="0"/>
                    </a:spcBef>
                    <a:spcAft>
                      <a:spcPts val="0"/>
                    </a:spcAft>
                    <a:buNone/>
                  </a:pPr>
                  <a:r>
                    <a:rPr lang="en-US" altLang="zh-CN" sz="2800" b="0" i="0" u="none" strike="noStrike" kern="1200" cap="none" spc="0" baseline="0">
                      <a:solidFill>
                        <a:srgbClr val="FFFFFF"/>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charset="0"/>
                    </a:rPr>
                    <a:t>B</a:t>
                  </a:r>
                  <a:endParaRPr lang="zh-CN" altLang="en-US" sz="2800" b="0" i="0" u="none" strike="noStrike" kern="1200" cap="none" spc="0" baseline="0">
                    <a:solidFill>
                      <a:srgbClr val="FFFFFF"/>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charset="0"/>
                  </a:endParaRPr>
                </a:p>
              </p:txBody>
            </p:sp>
          </p:grpSp>
          <p:sp>
            <p:nvSpPr>
              <p:cNvPr id="592" name="矩形"/>
              <p:cNvSpPr/>
              <p:nvPr/>
            </p:nvSpPr>
            <p:spPr>
              <a:xfrm>
                <a:off x="3227083" y="2999137"/>
                <a:ext cx="3810897" cy="367017"/>
              </a:xfrm>
              <a:prstGeom prst="rect">
                <a:avLst/>
              </a:prstGeom>
              <a:noFill/>
              <a:ln w="9525" cap="flat" cmpd="sng">
                <a:noFill/>
                <a:prstDash val="solid"/>
                <a:miter/>
              </a:ln>
            </p:spPr>
          </p:sp>
        </p:grpSp>
        <p:grpSp>
          <p:nvGrpSpPr>
            <p:cNvPr id="7" name="组合"/>
            <p:cNvGrpSpPr/>
            <p:nvPr/>
          </p:nvGrpSpPr>
          <p:grpSpPr>
            <a:xfrm>
              <a:off x="1982787" y="3919795"/>
              <a:ext cx="5180010" cy="901228"/>
              <a:chOff x="1982787" y="3919795"/>
              <a:chExt cx="5180010" cy="901228"/>
            </a:xfrm>
          </p:grpSpPr>
          <p:sp>
            <p:nvSpPr>
              <p:cNvPr id="594" name="圆角矩形"/>
              <p:cNvSpPr/>
              <p:nvPr/>
            </p:nvSpPr>
            <p:spPr>
              <a:xfrm>
                <a:off x="1982787" y="3919795"/>
                <a:ext cx="5180010" cy="901228"/>
              </a:xfrm>
              <a:prstGeom prst="roundRect">
                <a:avLst>
                  <a:gd name="adj" fmla="val 10888"/>
                </a:avLst>
              </a:prstGeom>
              <a:gradFill rotWithShape="1">
                <a:gsLst>
                  <a:gs pos="0">
                    <a:srgbClr val="DDDDDD">
                      <a:alpha val="100000"/>
                    </a:srgbClr>
                  </a:gs>
                  <a:gs pos="50000">
                    <a:srgbClr val="EEEEEE">
                      <a:alpha val="100000"/>
                    </a:srgbClr>
                  </a:gs>
                  <a:gs pos="100000">
                    <a:srgbClr val="DDDDDD">
                      <a:alpha val="100000"/>
                    </a:srgbClr>
                  </a:gs>
                </a:gsLst>
                <a:lin ang="2700000" scaled="1"/>
              </a:gradFill>
              <a:ln w="38100" cap="flat" cmpd="sng">
                <a:solidFill>
                  <a:srgbClr val="FFFFFF"/>
                </a:solidFill>
                <a:prstDash val="solid"/>
                <a:round/>
              </a:ln>
              <a:effectLst>
                <a:outerShdw dist="135003" dir="2928844" algn="ctr" rotWithShape="0">
                  <a:srgbClr val="000000">
                    <a:alpha val="49803"/>
                  </a:srgbClr>
                </a:outerShdw>
              </a:effectLst>
            </p:spPr>
            <p:txBody>
              <a:bodyPr vert="horz" wrap="none" lIns="91440" tIns="45720" rIns="91440" bIns="45720" anchor="ctr" anchorCtr="0"/>
              <a:lstStyle/>
              <a:p>
                <a:pPr marL="0" indent="0" algn="ctr">
                  <a:lnSpc>
                    <a:spcPct val="100000"/>
                  </a:lnSpc>
                  <a:spcBef>
                    <a:spcPts val="0"/>
                  </a:spcBef>
                  <a:spcAft>
                    <a:spcPts val="0"/>
                  </a:spcAft>
                  <a:buNone/>
                </a:pPr>
                <a:r>
                  <a:rPr lang="zh-CN" altLang="en-US" sz="3200" b="1" i="0" u="none" strike="noStrike" kern="1200" cap="none" spc="0" baseline="0">
                    <a:solidFill>
                      <a:srgbClr val="000000"/>
                    </a:solidFill>
                    <a:latin typeface="黑体" panose="02010609060101010101" pitchFamily="2" charset="-122"/>
                    <a:ea typeface="黑体" panose="02010609060101010101" pitchFamily="2" charset="-122"/>
                    <a:cs typeface="Times New Roman" panose="02020603050405020304" charset="0"/>
                  </a:rPr>
                  <a:t>核实性错误</a:t>
                </a:r>
              </a:p>
            </p:txBody>
          </p:sp>
          <p:grpSp>
            <p:nvGrpSpPr>
              <p:cNvPr id="8" name="组合"/>
              <p:cNvGrpSpPr/>
              <p:nvPr/>
            </p:nvGrpSpPr>
            <p:grpSpPr>
              <a:xfrm>
                <a:off x="2095905" y="4000649"/>
                <a:ext cx="998556" cy="739519"/>
                <a:chOff x="2095905" y="4000649"/>
                <a:chExt cx="998556" cy="739519"/>
              </a:xfrm>
            </p:grpSpPr>
            <p:sp>
              <p:nvSpPr>
                <p:cNvPr id="595" name="圆角矩形"/>
                <p:cNvSpPr/>
                <p:nvPr/>
              </p:nvSpPr>
              <p:spPr>
                <a:xfrm>
                  <a:off x="2095905" y="4000649"/>
                  <a:ext cx="998556" cy="739519"/>
                </a:xfrm>
                <a:prstGeom prst="roundRect">
                  <a:avLst>
                    <a:gd name="adj" fmla="val 11921"/>
                  </a:avLst>
                </a:prstGeom>
                <a:gradFill rotWithShape="1">
                  <a:gsLst>
                    <a:gs pos="0">
                      <a:srgbClr val="5DFFFF">
                        <a:alpha val="100000"/>
                      </a:srgbClr>
                    </a:gs>
                    <a:gs pos="100000">
                      <a:srgbClr val="00FFFF">
                        <a:alpha val="100000"/>
                      </a:srgbClr>
                    </a:gs>
                  </a:gsLst>
                  <a:lin ang="5400000" scaled="1"/>
                </a:gradFill>
                <a:ln w="38100" cap="flat" cmpd="sng">
                  <a:solidFill>
                    <a:srgbClr val="0000FF"/>
                  </a:solidFill>
                  <a:prstDash val="solid"/>
                  <a:round/>
                </a:ln>
              </p:spPr>
            </p:sp>
            <p:sp>
              <p:nvSpPr>
                <p:cNvPr id="596" name="曲线"/>
                <p:cNvSpPr/>
                <p:nvPr/>
              </p:nvSpPr>
              <p:spPr>
                <a:xfrm>
                  <a:off x="2155715" y="4049951"/>
                  <a:ext cx="496677" cy="368773"/>
                </a:xfrm>
                <a:custGeom>
                  <a:avLst/>
                  <a:gdLst>
                    <a:gd name="T1" fmla="*/ 0 w 21600"/>
                    <a:gd name="T2" fmla="*/ 0 h 21600"/>
                    <a:gd name="T3" fmla="*/ 21600 w 21600"/>
                    <a:gd name="T4" fmla="*/ 21600 h 21600"/>
                  </a:gdLst>
                  <a:ahLst/>
                  <a:cxnLst/>
                  <a:rect l="T1" t="T2" r="T3" b="T4"/>
                  <a:pathLst>
                    <a:path w="21600" h="21600">
                      <a:moveTo>
                        <a:pt x="4276" y="0"/>
                      </a:moveTo>
                      <a:cubicBezTo>
                        <a:pt x="1919" y="0"/>
                        <a:pt x="0" y="1914"/>
                        <a:pt x="0" y="4262"/>
                      </a:cubicBezTo>
                      <a:lnTo>
                        <a:pt x="0" y="21274"/>
                      </a:lnTo>
                      <a:cubicBezTo>
                        <a:pt x="978" y="21600"/>
                        <a:pt x="433" y="11161"/>
                        <a:pt x="5833" y="6284"/>
                      </a:cubicBezTo>
                      <a:cubicBezTo>
                        <a:pt x="11234" y="1408"/>
                        <a:pt x="21600" y="1047"/>
                        <a:pt x="21346" y="0"/>
                      </a:cubicBezTo>
                      <a:lnTo>
                        <a:pt x="4276" y="0"/>
                      </a:lnTo>
                      <a:close/>
                    </a:path>
                  </a:pathLst>
                </a:custGeom>
                <a:gradFill rotWithShape="1">
                  <a:gsLst>
                    <a:gs pos="0">
                      <a:srgbClr val="83FFFF">
                        <a:alpha val="100000"/>
                      </a:srgbClr>
                    </a:gs>
                    <a:gs pos="100000">
                      <a:srgbClr val="00FFFF">
                        <a:alpha val="0"/>
                      </a:srgbClr>
                    </a:gs>
                  </a:gsLst>
                  <a:lin ang="2700000" scaled="1"/>
                </a:gradFill>
                <a:ln w="9525" cap="flat" cmpd="sng">
                  <a:noFill/>
                  <a:prstDash val="solid"/>
                  <a:round/>
                </a:ln>
              </p:spPr>
            </p:sp>
            <p:sp>
              <p:nvSpPr>
                <p:cNvPr id="597" name="矩形"/>
                <p:cNvSpPr/>
                <p:nvPr/>
              </p:nvSpPr>
              <p:spPr>
                <a:xfrm>
                  <a:off x="2365048" y="4203771"/>
                  <a:ext cx="400462" cy="522593"/>
                </a:xfrm>
                <a:prstGeom prst="rect">
                  <a:avLst/>
                </a:prstGeom>
                <a:noFill/>
                <a:ln w="9525" cap="flat" cmpd="sng">
                  <a:noFill/>
                  <a:prstDash val="solid"/>
                  <a:miter/>
                </a:ln>
              </p:spPr>
              <p:txBody>
                <a:bodyPr vert="horz" wrap="none" lIns="91440" tIns="45720" rIns="91440" bIns="45720" anchor="t" anchorCtr="0">
                  <a:spAutoFit/>
                </a:bodyPr>
                <a:lstStyle/>
                <a:p>
                  <a:pPr marL="0" indent="0" algn="ctr" eaLnBrk="0" hangingPunct="0">
                    <a:lnSpc>
                      <a:spcPct val="100000"/>
                    </a:lnSpc>
                    <a:spcBef>
                      <a:spcPts val="0"/>
                    </a:spcBef>
                    <a:spcAft>
                      <a:spcPts val="0"/>
                    </a:spcAft>
                    <a:buNone/>
                  </a:pPr>
                  <a:r>
                    <a:rPr lang="en-US" altLang="zh-CN" sz="2800" b="0" i="0" u="none" strike="noStrike" kern="1200" cap="none" spc="0" baseline="0">
                      <a:solidFill>
                        <a:srgbClr val="FFFFFF"/>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charset="0"/>
                    </a:rPr>
                    <a:t>C</a:t>
                  </a:r>
                  <a:endParaRPr lang="zh-CN" altLang="en-US" sz="2800" b="0" i="0" u="none" strike="noStrike" kern="1200" cap="none" spc="0" baseline="0">
                    <a:solidFill>
                      <a:srgbClr val="FFFFFF"/>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charset="0"/>
                  </a:endParaRPr>
                </a:p>
              </p:txBody>
            </p:sp>
          </p:grpSp>
          <p:sp>
            <p:nvSpPr>
              <p:cNvPr id="599" name="矩形"/>
              <p:cNvSpPr/>
              <p:nvPr/>
            </p:nvSpPr>
            <p:spPr>
              <a:xfrm>
                <a:off x="3227083" y="4043049"/>
                <a:ext cx="3810897" cy="365814"/>
              </a:xfrm>
              <a:prstGeom prst="rect">
                <a:avLst/>
              </a:prstGeom>
              <a:noFill/>
              <a:ln w="9525" cap="flat" cmpd="sng">
                <a:noFill/>
                <a:prstDash val="solid"/>
                <a:miter/>
              </a:ln>
            </p:spPr>
          </p:sp>
        </p:grpSp>
        <p:grpSp>
          <p:nvGrpSpPr>
            <p:cNvPr id="9" name="组合"/>
            <p:cNvGrpSpPr/>
            <p:nvPr/>
          </p:nvGrpSpPr>
          <p:grpSpPr>
            <a:xfrm>
              <a:off x="1982787" y="5034434"/>
              <a:ext cx="5180010" cy="901227"/>
              <a:chOff x="1982787" y="5034434"/>
              <a:chExt cx="5180010" cy="901227"/>
            </a:xfrm>
          </p:grpSpPr>
          <p:sp>
            <p:nvSpPr>
              <p:cNvPr id="601" name="圆角矩形"/>
              <p:cNvSpPr/>
              <p:nvPr/>
            </p:nvSpPr>
            <p:spPr>
              <a:xfrm>
                <a:off x="1982787" y="5034434"/>
                <a:ext cx="5180010" cy="901227"/>
              </a:xfrm>
              <a:prstGeom prst="roundRect">
                <a:avLst>
                  <a:gd name="adj" fmla="val 10888"/>
                </a:avLst>
              </a:prstGeom>
              <a:gradFill rotWithShape="1">
                <a:gsLst>
                  <a:gs pos="0">
                    <a:srgbClr val="DDDDDD">
                      <a:alpha val="100000"/>
                    </a:srgbClr>
                  </a:gs>
                  <a:gs pos="50000">
                    <a:srgbClr val="F2F2F2">
                      <a:alpha val="100000"/>
                    </a:srgbClr>
                  </a:gs>
                  <a:gs pos="100000">
                    <a:srgbClr val="DDDDDD">
                      <a:alpha val="100000"/>
                    </a:srgbClr>
                  </a:gs>
                </a:gsLst>
                <a:lin ang="2700000" scaled="1"/>
              </a:gradFill>
              <a:ln w="38100" cap="flat" cmpd="sng">
                <a:solidFill>
                  <a:srgbClr val="FFFFFF"/>
                </a:solidFill>
                <a:prstDash val="solid"/>
                <a:round/>
              </a:ln>
              <a:effectLst>
                <a:outerShdw dist="135003" dir="2928844" algn="ctr" rotWithShape="0">
                  <a:srgbClr val="000000">
                    <a:alpha val="49803"/>
                  </a:srgbClr>
                </a:outerShdw>
              </a:effectLst>
            </p:spPr>
            <p:txBody>
              <a:bodyPr vert="horz" wrap="none" lIns="91440" tIns="45720" rIns="91440" bIns="45720" anchor="ctr" anchorCtr="0"/>
              <a:lstStyle/>
              <a:p>
                <a:pPr marL="0" indent="0" algn="ctr">
                  <a:lnSpc>
                    <a:spcPct val="100000"/>
                  </a:lnSpc>
                  <a:spcBef>
                    <a:spcPts val="0"/>
                  </a:spcBef>
                  <a:spcAft>
                    <a:spcPts val="0"/>
                  </a:spcAft>
                  <a:buNone/>
                </a:pPr>
                <a:r>
                  <a:rPr lang="zh-CN" altLang="en-US" sz="3200" b="1" i="0" u="none" strike="noStrike" kern="1200" cap="none" spc="0" baseline="0">
                    <a:solidFill>
                      <a:srgbClr val="000000"/>
                    </a:solidFill>
                    <a:latin typeface="黑体" panose="02010609060101010101" pitchFamily="2" charset="-122"/>
                    <a:ea typeface="黑体" panose="02010609060101010101" pitchFamily="2" charset="-122"/>
                    <a:cs typeface="Times New Roman" panose="02020603050405020304" charset="0"/>
                  </a:rPr>
                  <a:t>可忽略错误</a:t>
                </a:r>
              </a:p>
            </p:txBody>
          </p:sp>
          <p:grpSp>
            <p:nvGrpSpPr>
              <p:cNvPr id="10" name="组合"/>
              <p:cNvGrpSpPr/>
              <p:nvPr/>
            </p:nvGrpSpPr>
            <p:grpSpPr>
              <a:xfrm>
                <a:off x="2095905" y="5113489"/>
                <a:ext cx="998556" cy="741142"/>
                <a:chOff x="2095905" y="5113489"/>
                <a:chExt cx="998556" cy="741142"/>
              </a:xfrm>
            </p:grpSpPr>
            <p:sp>
              <p:nvSpPr>
                <p:cNvPr id="602" name="圆角矩形"/>
                <p:cNvSpPr/>
                <p:nvPr/>
              </p:nvSpPr>
              <p:spPr>
                <a:xfrm>
                  <a:off x="2095905" y="5113489"/>
                  <a:ext cx="998556" cy="741142"/>
                </a:xfrm>
                <a:prstGeom prst="roundRect">
                  <a:avLst>
                    <a:gd name="adj" fmla="val 11921"/>
                  </a:avLst>
                </a:prstGeom>
                <a:gradFill rotWithShape="1">
                  <a:gsLst>
                    <a:gs pos="0">
                      <a:srgbClr val="FF9900">
                        <a:alpha val="100000"/>
                      </a:srgbClr>
                    </a:gs>
                    <a:gs pos="100000">
                      <a:srgbClr val="B46C00">
                        <a:alpha val="100000"/>
                      </a:srgbClr>
                    </a:gs>
                  </a:gsLst>
                  <a:lin ang="5400000" scaled="1"/>
                </a:gradFill>
                <a:ln w="38100" cap="flat" cmpd="sng">
                  <a:solidFill>
                    <a:srgbClr val="0000FF"/>
                  </a:solidFill>
                  <a:prstDash val="solid"/>
                  <a:round/>
                </a:ln>
              </p:spPr>
            </p:sp>
            <p:sp>
              <p:nvSpPr>
                <p:cNvPr id="603" name="曲线"/>
                <p:cNvSpPr/>
                <p:nvPr/>
              </p:nvSpPr>
              <p:spPr>
                <a:xfrm>
                  <a:off x="2155715" y="5162898"/>
                  <a:ext cx="496677" cy="369582"/>
                </a:xfrm>
                <a:custGeom>
                  <a:avLst/>
                  <a:gdLst>
                    <a:gd name="T1" fmla="*/ 0 w 21600"/>
                    <a:gd name="T2" fmla="*/ 0 h 21600"/>
                    <a:gd name="T3" fmla="*/ 21600 w 21600"/>
                    <a:gd name="T4" fmla="*/ 21600 h 21600"/>
                  </a:gdLst>
                  <a:ahLst/>
                  <a:cxnLst/>
                  <a:rect l="T1" t="T2" r="T3" b="T4"/>
                  <a:pathLst>
                    <a:path w="21600" h="21600">
                      <a:moveTo>
                        <a:pt x="4276" y="0"/>
                      </a:moveTo>
                      <a:cubicBezTo>
                        <a:pt x="1919" y="0"/>
                        <a:pt x="0" y="1914"/>
                        <a:pt x="0" y="4262"/>
                      </a:cubicBezTo>
                      <a:lnTo>
                        <a:pt x="0" y="21273"/>
                      </a:lnTo>
                      <a:cubicBezTo>
                        <a:pt x="978" y="21600"/>
                        <a:pt x="433" y="11161"/>
                        <a:pt x="5833" y="6283"/>
                      </a:cubicBezTo>
                      <a:cubicBezTo>
                        <a:pt x="11234" y="1408"/>
                        <a:pt x="21600" y="1046"/>
                        <a:pt x="21346" y="0"/>
                      </a:cubicBezTo>
                      <a:lnTo>
                        <a:pt x="4276" y="0"/>
                      </a:lnTo>
                      <a:close/>
                    </a:path>
                  </a:pathLst>
                </a:custGeom>
                <a:gradFill rotWithShape="1">
                  <a:gsLst>
                    <a:gs pos="0">
                      <a:srgbClr val="FFC774">
                        <a:alpha val="100000"/>
                      </a:srgbClr>
                    </a:gs>
                    <a:gs pos="50000">
                      <a:srgbClr val="FF9900">
                        <a:alpha val="0"/>
                      </a:srgbClr>
                    </a:gs>
                    <a:gs pos="100000">
                      <a:srgbClr val="FFC774">
                        <a:alpha val="100000"/>
                      </a:srgbClr>
                    </a:gs>
                  </a:gsLst>
                  <a:lin ang="2700000" scaled="1"/>
                </a:gradFill>
                <a:ln w="9525" cap="flat" cmpd="sng">
                  <a:noFill/>
                  <a:prstDash val="solid"/>
                  <a:round/>
                </a:ln>
              </p:spPr>
            </p:sp>
            <p:sp>
              <p:nvSpPr>
                <p:cNvPr id="604" name="矩形"/>
                <p:cNvSpPr/>
                <p:nvPr/>
              </p:nvSpPr>
              <p:spPr>
                <a:xfrm>
                  <a:off x="2370248" y="5315079"/>
                  <a:ext cx="433500" cy="520065"/>
                </a:xfrm>
                <a:prstGeom prst="rect">
                  <a:avLst/>
                </a:prstGeom>
                <a:noFill/>
                <a:ln w="9525" cap="flat" cmpd="sng">
                  <a:noFill/>
                  <a:prstDash val="solid"/>
                  <a:miter/>
                </a:ln>
              </p:spPr>
              <p:txBody>
                <a:bodyPr vert="horz" wrap="none" lIns="91440" tIns="45720" rIns="91440" bIns="45720" anchor="t" anchorCtr="0">
                  <a:spAutoFit/>
                </a:bodyPr>
                <a:lstStyle/>
                <a:p>
                  <a:pPr marL="0" indent="0" algn="ctr" eaLnBrk="0" hangingPunct="0">
                    <a:lnSpc>
                      <a:spcPct val="100000"/>
                    </a:lnSpc>
                    <a:spcBef>
                      <a:spcPts val="0"/>
                    </a:spcBef>
                    <a:spcAft>
                      <a:spcPts val="0"/>
                    </a:spcAft>
                    <a:buNone/>
                  </a:pPr>
                  <a:r>
                    <a:rPr lang="en-US" altLang="zh-CN" sz="2800" b="0" i="0" u="none" strike="noStrike" kern="1200" cap="none" spc="0" baseline="0">
                      <a:solidFill>
                        <a:srgbClr val="FFFFFF"/>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charset="0"/>
                    </a:rPr>
                    <a:t>D</a:t>
                  </a:r>
                  <a:endParaRPr lang="zh-CN" altLang="en-US" sz="2800" b="0" i="0" u="none" strike="noStrike" kern="1200" cap="none" spc="0" baseline="0">
                    <a:solidFill>
                      <a:srgbClr val="FFFFFF"/>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charset="0"/>
                  </a:endParaRPr>
                </a:p>
              </p:txBody>
            </p:sp>
          </p:grpSp>
          <p:sp>
            <p:nvSpPr>
              <p:cNvPr id="606" name="矩形"/>
              <p:cNvSpPr/>
              <p:nvPr/>
            </p:nvSpPr>
            <p:spPr>
              <a:xfrm>
                <a:off x="3227083" y="5175744"/>
                <a:ext cx="3810897" cy="366617"/>
              </a:xfrm>
              <a:prstGeom prst="rect">
                <a:avLst/>
              </a:prstGeom>
              <a:noFill/>
              <a:ln w="9525" cap="flat" cmpd="sng">
                <a:noFill/>
                <a:prstDash val="solid"/>
                <a:miter/>
              </a:ln>
            </p:spPr>
          </p:sp>
        </p:grpSp>
      </p:grpSp>
      <p:sp>
        <p:nvSpPr>
          <p:cNvPr id="609" name="圆角矩形"/>
          <p:cNvSpPr/>
          <p:nvPr/>
        </p:nvSpPr>
        <p:spPr>
          <a:xfrm>
            <a:off x="3251200" y="1825625"/>
            <a:ext cx="3922713" cy="917575"/>
          </a:xfrm>
          <a:prstGeom prst="roundRect">
            <a:avLst>
              <a:gd name="adj" fmla="val 16666"/>
            </a:avLst>
          </a:prstGeom>
          <a:solidFill>
            <a:srgbClr val="FF99CC"/>
          </a:solidFill>
          <a:ln w="9525" cap="flat" cmpd="sng">
            <a:noFill/>
            <a:prstDash val="solid"/>
            <a:miter/>
          </a:ln>
        </p:spPr>
        <p:txBody>
          <a:bodyPr vert="horz" wrap="square" lIns="91440" tIns="45720" rIns="91440" bIns="45720" anchor="t" anchorCtr="0"/>
          <a:lstStyle/>
          <a:p>
            <a:pPr marL="609600" indent="-609600" algn="ctr">
              <a:lnSpc>
                <a:spcPct val="100000"/>
              </a:lnSpc>
              <a:spcBef>
                <a:spcPct val="20000"/>
              </a:spcBef>
              <a:spcAft>
                <a:spcPts val="0"/>
              </a:spcAft>
              <a:buNone/>
            </a:pPr>
            <a:r>
              <a:rPr lang="zh-CN" altLang="en-US" sz="2400" b="1" dirty="0">
                <a:latin typeface="Tahoma" panose="020B0604030504040204" pitchFamily="34" charset="0"/>
                <a:ea typeface="宋体" panose="02010600030101010101" pitchFamily="2" charset="-122"/>
                <a:cs typeface="Times New Roman" panose="02020603050405020304" charset="0"/>
              </a:rPr>
              <a:t>“</a:t>
            </a:r>
            <a:r>
              <a:rPr lang="en-US" altLang="zh-CN" sz="2400" b="1" dirty="0">
                <a:latin typeface="Tahoma" panose="020B0604030504040204" pitchFamily="34" charset="0"/>
                <a:ea typeface="宋体" panose="02010600030101010101" pitchFamily="2" charset="-122"/>
                <a:cs typeface="Times New Roman" panose="02020603050405020304" charset="0"/>
              </a:rPr>
              <a:t>1+1</a:t>
            </a:r>
            <a:r>
              <a:rPr lang="zh-CN" altLang="en-US" sz="2400" b="1" dirty="0">
                <a:latin typeface="Tahoma" panose="020B0604030504040204" pitchFamily="34" charset="0"/>
                <a:ea typeface="宋体" panose="02010600030101010101" pitchFamily="2" charset="-122"/>
                <a:cs typeface="Times New Roman" panose="02020603050405020304" charset="0"/>
              </a:rPr>
              <a:t>不等于</a:t>
            </a:r>
            <a:r>
              <a:rPr lang="en-US" altLang="zh-CN" sz="2400" b="1" dirty="0">
                <a:latin typeface="Tahoma" panose="020B0604030504040204" pitchFamily="34" charset="0"/>
                <a:ea typeface="宋体" panose="02010600030101010101" pitchFamily="2" charset="-122"/>
                <a:cs typeface="Times New Roman" panose="02020603050405020304" charset="0"/>
              </a:rPr>
              <a:t>2</a:t>
            </a:r>
            <a:r>
              <a:rPr lang="zh-CN" altLang="en-US" sz="2400" b="1" dirty="0">
                <a:latin typeface="Tahoma" panose="020B0604030504040204" pitchFamily="34" charset="0"/>
                <a:ea typeface="宋体" panose="02010600030101010101" pitchFamily="2" charset="-122"/>
                <a:cs typeface="Times New Roman" panose="02020603050405020304" charset="0"/>
              </a:rPr>
              <a:t>”或负数，</a:t>
            </a:r>
            <a:endParaRPr lang="en-US" altLang="zh-CN" sz="2400" b="1" dirty="0">
              <a:latin typeface="Tahoma" panose="020B0604030504040204" pitchFamily="34" charset="0"/>
              <a:ea typeface="宋体" panose="02010600030101010101" pitchFamily="2" charset="-122"/>
              <a:cs typeface="Times New Roman" panose="02020603050405020304" charset="0"/>
            </a:endParaRPr>
          </a:p>
          <a:p>
            <a:pPr marL="609600" indent="-609600" algn="ctr">
              <a:lnSpc>
                <a:spcPct val="100000"/>
              </a:lnSpc>
              <a:spcBef>
                <a:spcPct val="20000"/>
              </a:spcBef>
              <a:spcAft>
                <a:spcPts val="0"/>
              </a:spcAft>
              <a:buNone/>
            </a:pPr>
            <a:r>
              <a:rPr lang="zh-CN" altLang="en-US" sz="2400" b="1" dirty="0">
                <a:latin typeface="Tahoma" panose="020B0604030504040204" pitchFamily="34" charset="0"/>
                <a:ea typeface="宋体" panose="02010600030101010101" pitchFamily="2" charset="-122"/>
                <a:cs typeface="Times New Roman" panose="02020603050405020304" charset="0"/>
              </a:rPr>
              <a:t>必须修改，方可上报</a:t>
            </a:r>
          </a:p>
        </p:txBody>
      </p:sp>
      <p:sp>
        <p:nvSpPr>
          <p:cNvPr id="610" name="矩形"/>
          <p:cNvSpPr/>
          <p:nvPr/>
        </p:nvSpPr>
        <p:spPr>
          <a:xfrm>
            <a:off x="3232150" y="2870200"/>
            <a:ext cx="3929063" cy="955675"/>
          </a:xfrm>
          <a:prstGeom prst="rect">
            <a:avLst/>
          </a:prstGeom>
          <a:solidFill>
            <a:srgbClr val="FFCC99"/>
          </a:solidFill>
          <a:ln w="9525" cap="flat" cmpd="sng">
            <a:noFill/>
            <a:prstDash val="solid"/>
            <a:miter/>
          </a:ln>
        </p:spPr>
        <p:txBody>
          <a:bodyPr vert="horz" wrap="square" lIns="91440" tIns="45720" rIns="91440" bIns="45720" anchor="t" anchorCtr="0"/>
          <a:lstStyle/>
          <a:p>
            <a:pPr marL="0" indent="0" algn="ctr">
              <a:lnSpc>
                <a:spcPct val="100000"/>
              </a:lnSpc>
              <a:spcBef>
                <a:spcPts val="0"/>
              </a:spcBef>
              <a:spcAft>
                <a:spcPts val="0"/>
              </a:spcAft>
              <a:buNone/>
            </a:pPr>
            <a:r>
              <a:rPr lang="zh-CN" altLang="en-US" sz="2400" b="1" i="0" u="none" strike="noStrike" kern="1200" cap="none" spc="0" baseline="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charset="0"/>
              </a:rPr>
              <a:t>联系统计机构开锁后，</a:t>
            </a:r>
            <a:endParaRPr lang="en-US" altLang="zh-CN" sz="2400" b="1" i="0" u="none" strike="noStrike" kern="1200" cap="none" spc="0" baseline="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charset="0"/>
            </a:endParaRPr>
          </a:p>
          <a:p>
            <a:pPr marL="0" indent="0" algn="ctr">
              <a:lnSpc>
                <a:spcPct val="100000"/>
              </a:lnSpc>
              <a:spcBef>
                <a:spcPts val="0"/>
              </a:spcBef>
              <a:spcAft>
                <a:spcPts val="0"/>
              </a:spcAft>
              <a:buNone/>
            </a:pPr>
            <a:r>
              <a:rPr lang="zh-CN" altLang="en-US" sz="2400" b="1" i="0" u="none" strike="noStrike" kern="1200" cap="none" spc="0" baseline="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charset="0"/>
              </a:rPr>
              <a:t>填写说明，才可上报</a:t>
            </a:r>
          </a:p>
        </p:txBody>
      </p:sp>
      <p:sp>
        <p:nvSpPr>
          <p:cNvPr id="611" name="矩形"/>
          <p:cNvSpPr/>
          <p:nvPr/>
        </p:nvSpPr>
        <p:spPr>
          <a:xfrm>
            <a:off x="3221037" y="3911600"/>
            <a:ext cx="3981450" cy="971549"/>
          </a:xfrm>
          <a:prstGeom prst="rect">
            <a:avLst/>
          </a:prstGeom>
          <a:solidFill>
            <a:srgbClr val="99CCFF"/>
          </a:solidFill>
          <a:ln w="9525" cap="flat" cmpd="sng">
            <a:noFill/>
            <a:prstDash val="solid"/>
            <a:miter/>
          </a:ln>
        </p:spPr>
        <p:txBody>
          <a:bodyPr vert="horz" wrap="square" lIns="91440" tIns="45720" rIns="91440" bIns="45720" anchor="t" anchorCtr="0"/>
          <a:lstStyle/>
          <a:p>
            <a:pPr marL="609600" indent="-609600" algn="ctr">
              <a:lnSpc>
                <a:spcPct val="100000"/>
              </a:lnSpc>
              <a:spcBef>
                <a:spcPct val="20000"/>
              </a:spcBef>
              <a:spcAft>
                <a:spcPts val="0"/>
              </a:spcAft>
              <a:buNone/>
            </a:pPr>
            <a:r>
              <a:rPr lang="zh-CN" altLang="en-US" sz="2400" b="1" i="0" u="none" strike="noStrike" kern="1200" cap="none" spc="0" baseline="0" smtClean="0">
                <a:latin typeface="Tahoma" panose="020B0604030504040204" pitchFamily="34" charset="0"/>
                <a:ea typeface="宋体" panose="02010600030101010101" pitchFamily="2" charset="-122"/>
                <a:cs typeface="Times New Roman" panose="02020603050405020304" charset="0"/>
              </a:rPr>
              <a:t>填写</a:t>
            </a:r>
            <a:r>
              <a:rPr lang="zh-CN" altLang="en-US" sz="2400" b="1" i="0" u="none" strike="noStrike" kern="1200" cap="none" spc="0" baseline="0">
                <a:latin typeface="Tahoma" panose="020B0604030504040204" pitchFamily="34" charset="0"/>
                <a:ea typeface="宋体" panose="02010600030101010101" pitchFamily="2" charset="-122"/>
                <a:cs typeface="Times New Roman" panose="02020603050405020304" charset="0"/>
              </a:rPr>
              <a:t>说明</a:t>
            </a:r>
            <a:r>
              <a:rPr lang="zh-CN" altLang="en-US" sz="2400" b="1" i="0" u="none" strike="noStrike" kern="1200" cap="none" spc="0" baseline="0" smtClean="0">
                <a:latin typeface="Tahoma" panose="020B0604030504040204" pitchFamily="34" charset="0"/>
                <a:ea typeface="宋体" panose="02010600030101010101" pitchFamily="2" charset="-122"/>
                <a:cs typeface="Times New Roman" panose="02020603050405020304" charset="0"/>
              </a:rPr>
              <a:t>，</a:t>
            </a:r>
            <a:endParaRPr lang="en-US" altLang="zh-CN" sz="2400" b="1" i="0" u="none" strike="noStrike" kern="1200" cap="none" spc="0" baseline="0" smtClean="0">
              <a:latin typeface="Tahoma" panose="020B0604030504040204" pitchFamily="34" charset="0"/>
              <a:ea typeface="宋体" panose="02010600030101010101" pitchFamily="2" charset="-122"/>
              <a:cs typeface="Times New Roman" panose="02020603050405020304" charset="0"/>
            </a:endParaRPr>
          </a:p>
          <a:p>
            <a:pPr marL="609600" indent="-609600" algn="ctr">
              <a:lnSpc>
                <a:spcPct val="100000"/>
              </a:lnSpc>
              <a:spcBef>
                <a:spcPct val="20000"/>
              </a:spcBef>
              <a:spcAft>
                <a:spcPts val="0"/>
              </a:spcAft>
              <a:buNone/>
            </a:pPr>
            <a:r>
              <a:rPr lang="zh-CN" altLang="en-US" sz="2400" b="1" i="0" u="none" strike="noStrike" kern="1200" cap="none" spc="0" baseline="0" smtClean="0">
                <a:latin typeface="Tahoma" panose="020B0604030504040204" pitchFamily="34" charset="0"/>
                <a:ea typeface="宋体" panose="02010600030101010101" pitchFamily="2" charset="-122"/>
                <a:cs typeface="Times New Roman" panose="02020603050405020304" charset="0"/>
              </a:rPr>
              <a:t>可上报</a:t>
            </a:r>
            <a:endParaRPr lang="zh-CN" altLang="en-US" sz="2400" b="1" i="0" u="none" strike="noStrike" kern="1200" cap="none" spc="0" baseline="0">
              <a:latin typeface="Tahoma" panose="020B0604030504040204" pitchFamily="34" charset="0"/>
              <a:ea typeface="宋体" panose="02010600030101010101" pitchFamily="2" charset="-122"/>
              <a:cs typeface="Times New Roman" panose="02020603050405020304" charset="0"/>
            </a:endParaRPr>
          </a:p>
        </p:txBody>
      </p:sp>
      <p:sp>
        <p:nvSpPr>
          <p:cNvPr id="613" name="矩形"/>
          <p:cNvSpPr/>
          <p:nvPr/>
        </p:nvSpPr>
        <p:spPr>
          <a:xfrm>
            <a:off x="785786" y="1000108"/>
            <a:ext cx="4511171" cy="604781"/>
          </a:xfrm>
          <a:prstGeom prst="rect">
            <a:avLst/>
          </a:prstGeom>
          <a:noFill/>
          <a:ln w="9525" cap="flat" cmpd="sng">
            <a:noFill/>
            <a:prstDash val="solid"/>
            <a:miter/>
          </a:ln>
        </p:spPr>
        <p:txBody>
          <a:bodyPr vert="horz" wrap="none" lIns="91440" tIns="45720" rIns="91440" bIns="45720" anchor="t" anchorCtr="0">
            <a:spAutoFit/>
          </a:bodyPr>
          <a:lstStyle/>
          <a:p>
            <a:pPr marL="342900" indent="-342900" algn="l">
              <a:lnSpc>
                <a:spcPct val="120000"/>
              </a:lnSpc>
              <a:spcBef>
                <a:spcPct val="20000"/>
              </a:spcBef>
              <a:spcAft>
                <a:spcPts val="0"/>
              </a:spcAft>
              <a:buNone/>
            </a:pPr>
            <a:r>
              <a:rPr lang="zh-CN" altLang="en-US" sz="3200" b="1" i="0" u="none" strike="noStrike" kern="1200" cap="none" spc="0" baseline="0">
                <a:solidFill>
                  <a:schemeClr val="accent1"/>
                </a:solidFill>
                <a:latin typeface="黑体" panose="02010609060101010101" pitchFamily="2" charset="-122"/>
                <a:ea typeface="黑体" panose="02010609060101010101" pitchFamily="2" charset="-122"/>
                <a:cs typeface="Times New Roman" panose="02020603050405020304" charset="0"/>
              </a:rPr>
              <a:t>（</a:t>
            </a:r>
            <a:r>
              <a:rPr lang="en-US" altLang="zh-CN" sz="3200" b="1" i="0" u="none" strike="noStrike" kern="1200" cap="none" spc="0" baseline="0">
                <a:solidFill>
                  <a:schemeClr val="accent1"/>
                </a:solidFill>
                <a:latin typeface="黑体" panose="02010609060101010101" pitchFamily="2" charset="-122"/>
                <a:ea typeface="黑体" panose="02010609060101010101" pitchFamily="2" charset="-122"/>
                <a:cs typeface="Times New Roman" panose="02020603050405020304" charset="0"/>
              </a:rPr>
              <a:t>1</a:t>
            </a:r>
            <a:r>
              <a:rPr lang="zh-CN" altLang="en-US" sz="3200" b="1" i="0" u="none" strike="noStrike" kern="1200" cap="none" spc="0" baseline="0">
                <a:solidFill>
                  <a:schemeClr val="accent1"/>
                </a:solidFill>
                <a:latin typeface="黑体" panose="02010609060101010101" pitchFamily="2" charset="-122"/>
                <a:ea typeface="黑体" panose="02010609060101010101" pitchFamily="2" charset="-122"/>
                <a:cs typeface="Times New Roman" panose="02020603050405020304" charset="0"/>
              </a:rPr>
              <a:t>）平台说明错误类型</a:t>
            </a:r>
          </a:p>
        </p:txBody>
      </p:sp>
      <p:sp>
        <p:nvSpPr>
          <p:cNvPr id="36" name="矩形"/>
          <p:cNvSpPr/>
          <p:nvPr/>
        </p:nvSpPr>
        <p:spPr>
          <a:xfrm>
            <a:off x="2928926" y="428604"/>
            <a:ext cx="4598986" cy="480131"/>
          </a:xfrm>
          <a:prstGeom prst="rect">
            <a:avLst/>
          </a:prstGeom>
          <a:noFill/>
          <a:ln w="41275" cap="flat" cmpd="sng">
            <a:noFill/>
            <a:prstDash val="solid"/>
            <a:miter/>
          </a:ln>
        </p:spPr>
        <p:txBody>
          <a:bodyPr vert="horz" wrap="square" lIns="91440" tIns="45720" rIns="91440" bIns="45720" anchor="t" anchorCtr="0">
            <a:spAutoFit/>
          </a:bodyPr>
          <a:lstStyle/>
          <a:p>
            <a:pPr algn="ctr">
              <a:lnSpc>
                <a:spcPct val="70000"/>
              </a:lnSpc>
              <a:spcBef>
                <a:spcPts val="0"/>
              </a:spcBef>
              <a:spcAft>
                <a:spcPts val="0"/>
              </a:spcAft>
            </a:pPr>
            <a:r>
              <a:rPr lang="en-US" altLang="zh-CN" sz="3600">
                <a:latin typeface="隶书" panose="02010509060101010101" pitchFamily="49" charset="-122"/>
                <a:ea typeface="隶书" panose="02010509060101010101" pitchFamily="49" charset="-122"/>
                <a:cs typeface="Times New Roman" panose="02020603050405020304" charset="0"/>
              </a:rPr>
              <a:t>2.</a:t>
            </a:r>
            <a:r>
              <a:rPr lang="zh-CN" altLang="en-US" sz="3600">
                <a:latin typeface="隶书" panose="02010509060101010101" pitchFamily="49" charset="-122"/>
                <a:ea typeface="隶书" panose="02010509060101010101" pitchFamily="49" charset="-122"/>
                <a:cs typeface="Times New Roman" panose="02020603050405020304" charset="0"/>
              </a:rPr>
              <a:t>澄清说明填写</a:t>
            </a:r>
          </a:p>
        </p:txBody>
      </p:sp>
    </p:spTree>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7" descr="捕获44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1700808"/>
            <a:ext cx="6869243"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4365104"/>
            <a:ext cx="6815138" cy="157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403648" y="586135"/>
            <a:ext cx="7056784" cy="1077218"/>
          </a:xfrm>
          <a:prstGeom prst="rect">
            <a:avLst/>
          </a:prstGeom>
          <a:noFill/>
        </p:spPr>
        <p:txBody>
          <a:bodyPr wrap="square" rtlCol="0">
            <a:spAutoFit/>
          </a:bodyPr>
          <a:lstStyle/>
          <a:p>
            <a:r>
              <a:rPr lang="en-US" altLang="zh-CN" sz="3200" dirty="0" smtClean="0">
                <a:solidFill>
                  <a:schemeClr val="tx2"/>
                </a:solidFill>
              </a:rPr>
              <a:t>B</a:t>
            </a:r>
            <a:r>
              <a:rPr lang="zh-CN" altLang="en-US" sz="3200" dirty="0" smtClean="0">
                <a:solidFill>
                  <a:schemeClr val="tx2"/>
                </a:solidFill>
              </a:rPr>
              <a:t>类错误需要先核实，数据确实没问题，联系专管员解锁再写说明</a:t>
            </a:r>
            <a:endParaRPr lang="zh-CN" altLang="en-US" sz="3200" dirty="0">
              <a:solidFill>
                <a:schemeClr val="tx2"/>
              </a:solidFill>
            </a:endParaRPr>
          </a:p>
        </p:txBody>
      </p:sp>
      <p:sp>
        <p:nvSpPr>
          <p:cNvPr id="5" name="文本框 4"/>
          <p:cNvSpPr txBox="1"/>
          <p:nvPr/>
        </p:nvSpPr>
        <p:spPr>
          <a:xfrm>
            <a:off x="1309877" y="3152588"/>
            <a:ext cx="7056784" cy="1077218"/>
          </a:xfrm>
          <a:prstGeom prst="rect">
            <a:avLst/>
          </a:prstGeom>
          <a:noFill/>
        </p:spPr>
        <p:txBody>
          <a:bodyPr wrap="square" rtlCol="0">
            <a:spAutoFit/>
          </a:bodyPr>
          <a:lstStyle/>
          <a:p>
            <a:r>
              <a:rPr lang="en-US" altLang="zh-CN" sz="3200" dirty="0" smtClean="0">
                <a:solidFill>
                  <a:schemeClr val="tx2"/>
                </a:solidFill>
              </a:rPr>
              <a:t>C</a:t>
            </a:r>
            <a:r>
              <a:rPr lang="zh-CN" altLang="en-US" sz="3200" dirty="0" smtClean="0">
                <a:solidFill>
                  <a:schemeClr val="tx2"/>
                </a:solidFill>
              </a:rPr>
              <a:t>类错误需要先核实，数据确实没问题，直接写说明</a:t>
            </a:r>
            <a:endParaRPr lang="zh-CN" altLang="en-US" sz="3200" dirty="0">
              <a:solidFill>
                <a:schemeClr val="tx2"/>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 name="矩形"/>
          <p:cNvSpPr/>
          <p:nvPr/>
        </p:nvSpPr>
        <p:spPr>
          <a:xfrm>
            <a:off x="714348" y="1092200"/>
            <a:ext cx="4511171" cy="604781"/>
          </a:xfrm>
          <a:prstGeom prst="rect">
            <a:avLst/>
          </a:prstGeom>
          <a:noFill/>
          <a:ln w="9525" cap="flat" cmpd="sng">
            <a:noFill/>
            <a:prstDash val="solid"/>
            <a:miter/>
          </a:ln>
        </p:spPr>
        <p:txBody>
          <a:bodyPr vert="horz" wrap="none" lIns="91440" tIns="45720" rIns="91440" bIns="45720" anchor="t" anchorCtr="0">
            <a:spAutoFit/>
          </a:bodyPr>
          <a:lstStyle/>
          <a:p>
            <a:pPr marL="342900" indent="-342900" algn="l">
              <a:lnSpc>
                <a:spcPct val="120000"/>
              </a:lnSpc>
              <a:spcBef>
                <a:spcPct val="20000"/>
              </a:spcBef>
              <a:spcAft>
                <a:spcPts val="0"/>
              </a:spcAft>
              <a:buNone/>
            </a:pPr>
            <a:r>
              <a:rPr lang="zh-CN" altLang="en-US" sz="3200" b="1" i="0" u="none" strike="noStrike" kern="1200" cap="none" spc="0" baseline="0">
                <a:solidFill>
                  <a:schemeClr val="accent1"/>
                </a:solidFill>
                <a:latin typeface="黑体" panose="02010609060101010101" pitchFamily="2" charset="-122"/>
                <a:ea typeface="黑体" panose="02010609060101010101" pitchFamily="2" charset="-122"/>
                <a:cs typeface="Times New Roman" panose="02020603050405020304" charset="0"/>
              </a:rPr>
              <a:t>（</a:t>
            </a:r>
            <a:r>
              <a:rPr lang="en-US" altLang="zh-CN" sz="3200" b="1" i="0" u="none" strike="noStrike" kern="1200" cap="none" spc="0" baseline="0">
                <a:solidFill>
                  <a:schemeClr val="accent1"/>
                </a:solidFill>
                <a:latin typeface="黑体" panose="02010609060101010101" pitchFamily="2" charset="-122"/>
                <a:ea typeface="黑体" panose="02010609060101010101" pitchFamily="2" charset="-122"/>
                <a:cs typeface="Times New Roman" panose="02020603050405020304" charset="0"/>
              </a:rPr>
              <a:t>2</a:t>
            </a:r>
            <a:r>
              <a:rPr lang="zh-CN" altLang="en-US" sz="3200" b="1" i="0" u="none" strike="noStrike" kern="1200" cap="none" spc="0" baseline="0">
                <a:solidFill>
                  <a:schemeClr val="accent1"/>
                </a:solidFill>
                <a:latin typeface="黑体" panose="02010609060101010101" pitchFamily="2" charset="-122"/>
                <a:ea typeface="黑体" panose="02010609060101010101" pitchFamily="2" charset="-122"/>
                <a:cs typeface="Times New Roman" panose="02020603050405020304" charset="0"/>
              </a:rPr>
              <a:t>）错误提示常见名词</a:t>
            </a:r>
          </a:p>
        </p:txBody>
      </p:sp>
      <p:sp>
        <p:nvSpPr>
          <p:cNvPr id="5" name="矩形"/>
          <p:cNvSpPr/>
          <p:nvPr/>
        </p:nvSpPr>
        <p:spPr>
          <a:xfrm>
            <a:off x="2928926" y="428604"/>
            <a:ext cx="4598986" cy="480131"/>
          </a:xfrm>
          <a:prstGeom prst="rect">
            <a:avLst/>
          </a:prstGeom>
          <a:noFill/>
          <a:ln w="41275" cap="flat" cmpd="sng">
            <a:noFill/>
            <a:prstDash val="solid"/>
            <a:miter/>
          </a:ln>
        </p:spPr>
        <p:txBody>
          <a:bodyPr vert="horz" wrap="square" lIns="91440" tIns="45720" rIns="91440" bIns="45720" anchor="t" anchorCtr="0">
            <a:spAutoFit/>
          </a:bodyPr>
          <a:lstStyle/>
          <a:p>
            <a:pPr algn="ctr">
              <a:lnSpc>
                <a:spcPct val="70000"/>
              </a:lnSpc>
              <a:spcBef>
                <a:spcPts val="0"/>
              </a:spcBef>
              <a:spcAft>
                <a:spcPts val="0"/>
              </a:spcAft>
            </a:pPr>
            <a:r>
              <a:rPr lang="en-US" altLang="zh-CN" sz="3600">
                <a:latin typeface="隶书" panose="02010509060101010101" pitchFamily="49" charset="-122"/>
                <a:ea typeface="隶书" panose="02010509060101010101" pitchFamily="49" charset="-122"/>
                <a:cs typeface="Times New Roman" panose="02020603050405020304" charset="0"/>
              </a:rPr>
              <a:t>2.</a:t>
            </a:r>
            <a:r>
              <a:rPr lang="zh-CN" altLang="en-US" sz="3600">
                <a:latin typeface="隶书" panose="02010509060101010101" pitchFamily="49" charset="-122"/>
                <a:ea typeface="隶书" panose="02010509060101010101" pitchFamily="49" charset="-122"/>
                <a:cs typeface="Times New Roman" panose="02020603050405020304" charset="0"/>
              </a:rPr>
              <a:t>澄清说明填写</a:t>
            </a:r>
          </a:p>
        </p:txBody>
      </p:sp>
      <p:sp>
        <p:nvSpPr>
          <p:cNvPr id="6" name="矩形"/>
          <p:cNvSpPr/>
          <p:nvPr/>
        </p:nvSpPr>
        <p:spPr>
          <a:xfrm>
            <a:off x="1065213" y="1989138"/>
            <a:ext cx="7529512" cy="3507740"/>
          </a:xfrm>
          <a:prstGeom prst="rect">
            <a:avLst/>
          </a:prstGeom>
          <a:noFill/>
          <a:ln w="41275" cap="rnd" cmpd="sng">
            <a:solidFill>
              <a:srgbClr val="FFFF00"/>
            </a:solidFill>
            <a:prstDash val="sysDot"/>
            <a:miter/>
          </a:ln>
        </p:spPr>
        <p:txBody>
          <a:bodyPr vert="horz" wrap="square" lIns="91440" tIns="45720" rIns="91440" bIns="45720" anchor="t" anchorCtr="0">
            <a:spAutoFit/>
          </a:bodyPr>
          <a:lstStyle/>
          <a:p>
            <a:pPr marL="0" indent="0" algn="l">
              <a:lnSpc>
                <a:spcPct val="150000"/>
              </a:lnSpc>
              <a:spcBef>
                <a:spcPts val="0"/>
              </a:spcBef>
              <a:spcAft>
                <a:spcPts val="0"/>
              </a:spcAft>
              <a:buNone/>
            </a:pPr>
            <a:r>
              <a:rPr lang="zh-CN" altLang="en-US" sz="2800" b="1" i="0" u="none" strike="noStrike" kern="120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rPr>
              <a:t>例：</a:t>
            </a:r>
            <a:r>
              <a:rPr lang="en-US" altLang="zh-CN" sz="2800" b="1" i="0" u="none" strike="noStrike" kern="1200" cap="none" spc="0" baseline="0" dirty="0" smtClean="0">
                <a:solidFill>
                  <a:schemeClr val="tx1"/>
                </a:solidFill>
                <a:latin typeface="黑体" panose="02010609060101010101" pitchFamily="2" charset="-122"/>
                <a:ea typeface="黑体" panose="02010609060101010101" pitchFamily="2" charset="-122"/>
                <a:cs typeface="Times New Roman" panose="02020603050405020304" charset="0"/>
              </a:rPr>
              <a:t>2021</a:t>
            </a:r>
            <a:r>
              <a:rPr lang="zh-CN" altLang="en-US" sz="2800" b="1" i="0" u="none" strike="noStrike" kern="1200" cap="none" spc="0" baseline="0" dirty="0" smtClean="0">
                <a:solidFill>
                  <a:schemeClr val="tx1"/>
                </a:solidFill>
                <a:latin typeface="黑体" panose="02010609060101010101" pitchFamily="2" charset="-122"/>
                <a:ea typeface="黑体" panose="02010609060101010101" pitchFamily="2" charset="-122"/>
                <a:cs typeface="Times New Roman" panose="02020603050405020304" charset="0"/>
              </a:rPr>
              <a:t>年</a:t>
            </a:r>
            <a:r>
              <a:rPr lang="en-US" altLang="zh-CN" sz="2800" b="1" i="0" u="none" strike="noStrike" kern="1200" cap="none" spc="0" baseline="0" dirty="0" smtClean="0">
                <a:solidFill>
                  <a:schemeClr val="tx1"/>
                </a:solidFill>
                <a:latin typeface="黑体" panose="02010609060101010101" pitchFamily="2" charset="-122"/>
                <a:ea typeface="黑体" panose="02010609060101010101" pitchFamily="2" charset="-122"/>
                <a:cs typeface="Times New Roman" panose="02020603050405020304" charset="0"/>
              </a:rPr>
              <a:t>4</a:t>
            </a:r>
            <a:r>
              <a:rPr lang="zh-CN" altLang="en-US" sz="2800" b="1" i="0" u="none" strike="noStrike" kern="1200" cap="none" spc="0" baseline="0" dirty="0" smtClean="0">
                <a:solidFill>
                  <a:schemeClr val="tx1"/>
                </a:solidFill>
                <a:latin typeface="黑体" panose="02010609060101010101" pitchFamily="2" charset="-122"/>
                <a:ea typeface="黑体" panose="02010609060101010101" pitchFamily="2" charset="-122"/>
                <a:cs typeface="Times New Roman" panose="02020603050405020304" charset="0"/>
              </a:rPr>
              <a:t>月月报</a:t>
            </a:r>
            <a:endParaRPr lang="en-US" altLang="zh-CN" sz="2800" b="1" i="0" u="none" strike="noStrike" kern="120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endParaRPr>
          </a:p>
          <a:p>
            <a:pPr marL="0" indent="0" algn="l">
              <a:lnSpc>
                <a:spcPct val="150000"/>
              </a:lnSpc>
              <a:spcBef>
                <a:spcPts val="0"/>
              </a:spcBef>
              <a:spcAft>
                <a:spcPts val="0"/>
              </a:spcAft>
              <a:buNone/>
            </a:pPr>
            <a:r>
              <a:rPr lang="zh-CN" altLang="en-US" sz="2400" b="1" i="0" u="none" strike="noStrike" kern="1200" cap="none" spc="0" baseline="0" dirty="0" smtClean="0">
                <a:solidFill>
                  <a:srgbClr val="FFFF00"/>
                </a:solidFill>
                <a:latin typeface="仿宋_GB2312" panose="02010609030101010101" pitchFamily="49" charset="-122"/>
                <a:ea typeface="仿宋_GB2312" panose="02010609030101010101" pitchFamily="49" charset="-122"/>
                <a:cs typeface="Times New Roman" panose="02020603050405020304" charset="0"/>
              </a:rPr>
              <a:t>本月</a:t>
            </a:r>
            <a:r>
              <a:rPr lang="zh-CN" altLang="en-US" sz="2400" b="1" i="0" u="none" strike="noStrike" kern="1200" cap="none" spc="0" baseline="0" dirty="0">
                <a:solidFill>
                  <a:srgbClr val="FFFF00"/>
                </a:solidFill>
                <a:latin typeface="仿宋_GB2312" panose="02010609030101010101" pitchFamily="49" charset="-122"/>
                <a:ea typeface="仿宋_GB2312" panose="02010609030101010101" pitchFamily="49" charset="-122"/>
                <a:cs typeface="Times New Roman" panose="02020603050405020304" charset="0"/>
              </a:rPr>
              <a:t>：</a:t>
            </a:r>
            <a:r>
              <a:rPr lang="en-US" altLang="zh-CN" sz="2400" b="1" i="0" u="none" strike="noStrike" kern="1200" cap="none" spc="0" baseline="0" dirty="0" smtClean="0">
                <a:solidFill>
                  <a:schemeClr val="tx1"/>
                </a:solidFill>
                <a:latin typeface="仿宋_GB2312" panose="02010609030101010101" pitchFamily="49" charset="-122"/>
                <a:ea typeface="仿宋_GB2312" panose="02010609030101010101" pitchFamily="49" charset="-122"/>
                <a:cs typeface="Times New Roman" panose="02020603050405020304" charset="0"/>
              </a:rPr>
              <a:t>2021</a:t>
            </a:r>
            <a:r>
              <a:rPr lang="zh-CN" altLang="en-US" sz="2400" b="1" i="0" u="none" strike="noStrike" kern="1200" cap="none" spc="0" baseline="0" dirty="0" smtClean="0">
                <a:solidFill>
                  <a:schemeClr val="tx1"/>
                </a:solidFill>
                <a:latin typeface="仿宋_GB2312" panose="02010609030101010101" pitchFamily="49" charset="-122"/>
                <a:ea typeface="仿宋_GB2312" panose="02010609030101010101" pitchFamily="49" charset="-122"/>
                <a:cs typeface="Times New Roman" panose="02020603050405020304" charset="0"/>
              </a:rPr>
              <a:t>年</a:t>
            </a:r>
            <a:r>
              <a:rPr lang="en-US" altLang="zh-CN" sz="2400" b="1" i="0" u="none" strike="noStrike" kern="1200" cap="none" spc="0" baseline="0" dirty="0" smtClean="0">
                <a:solidFill>
                  <a:schemeClr val="tx1"/>
                </a:solidFill>
                <a:latin typeface="仿宋_GB2312" panose="02010609030101010101" pitchFamily="49" charset="-122"/>
                <a:ea typeface="仿宋_GB2312" panose="02010609030101010101" pitchFamily="49" charset="-122"/>
                <a:cs typeface="Times New Roman" panose="02020603050405020304" charset="0"/>
              </a:rPr>
              <a:t>4</a:t>
            </a:r>
            <a:r>
              <a:rPr lang="zh-CN" altLang="en-US" sz="2400" b="1" i="0" u="none" strike="noStrike" kern="1200" cap="none" spc="0" baseline="0" dirty="0" smtClean="0">
                <a:solidFill>
                  <a:schemeClr val="tx1"/>
                </a:solidFill>
                <a:latin typeface="仿宋_GB2312" panose="02010609030101010101" pitchFamily="49" charset="-122"/>
                <a:ea typeface="仿宋_GB2312" panose="02010609030101010101" pitchFamily="49" charset="-122"/>
                <a:cs typeface="Times New Roman" panose="02020603050405020304" charset="0"/>
              </a:rPr>
              <a:t>月     </a:t>
            </a:r>
            <a:endParaRPr lang="en-US" altLang="zh-CN" sz="2400" b="1" i="0" u="none" strike="noStrike" kern="1200" cap="none" spc="0" baseline="0" dirty="0">
              <a:solidFill>
                <a:schemeClr val="tx1"/>
              </a:solidFill>
              <a:latin typeface="仿宋_GB2312" panose="02010609030101010101" pitchFamily="49" charset="-122"/>
              <a:ea typeface="仿宋_GB2312" panose="02010609030101010101" pitchFamily="49" charset="-122"/>
              <a:cs typeface="Times New Roman" panose="02020603050405020304" charset="0"/>
            </a:endParaRPr>
          </a:p>
          <a:p>
            <a:pPr marL="0" indent="0" algn="l">
              <a:lnSpc>
                <a:spcPct val="150000"/>
              </a:lnSpc>
              <a:spcBef>
                <a:spcPts val="0"/>
              </a:spcBef>
              <a:spcAft>
                <a:spcPts val="0"/>
              </a:spcAft>
              <a:buNone/>
            </a:pPr>
            <a:r>
              <a:rPr lang="zh-CN" altLang="en-US" sz="2400" b="1" i="0" u="none" strike="noStrike" kern="1200" cap="none" spc="0" baseline="0" dirty="0" smtClean="0">
                <a:solidFill>
                  <a:srgbClr val="FFFF00"/>
                </a:solidFill>
                <a:latin typeface="仿宋_GB2312" panose="02010609030101010101" pitchFamily="49" charset="-122"/>
                <a:ea typeface="仿宋_GB2312" panose="02010609030101010101" pitchFamily="49" charset="-122"/>
                <a:cs typeface="Times New Roman" panose="02020603050405020304" charset="0"/>
              </a:rPr>
              <a:t>上月</a:t>
            </a:r>
            <a:r>
              <a:rPr lang="zh-CN" altLang="en-US" sz="2400" b="1" i="0" u="none" strike="noStrike" kern="1200" cap="none" spc="0" baseline="0" dirty="0">
                <a:solidFill>
                  <a:srgbClr val="FFFF00"/>
                </a:solidFill>
                <a:latin typeface="仿宋_GB2312" panose="02010609030101010101" pitchFamily="49" charset="-122"/>
                <a:ea typeface="仿宋_GB2312" panose="02010609030101010101" pitchFamily="49" charset="-122"/>
                <a:cs typeface="Times New Roman" panose="02020603050405020304" charset="0"/>
              </a:rPr>
              <a:t>：</a:t>
            </a:r>
            <a:r>
              <a:rPr lang="en-US" altLang="zh-CN" sz="2400" b="1" i="0" u="none" strike="noStrike" kern="1200" cap="none" spc="0" baseline="0" dirty="0" smtClean="0">
                <a:solidFill>
                  <a:schemeClr val="tx1"/>
                </a:solidFill>
                <a:latin typeface="仿宋_GB2312" panose="02010609030101010101" pitchFamily="49" charset="-122"/>
                <a:ea typeface="仿宋_GB2312" panose="02010609030101010101" pitchFamily="49" charset="-122"/>
                <a:cs typeface="Times New Roman" panose="02020603050405020304" charset="0"/>
              </a:rPr>
              <a:t>2021</a:t>
            </a:r>
            <a:r>
              <a:rPr lang="zh-CN" altLang="en-US" sz="2400" b="1" i="0" u="none" strike="noStrike" kern="1200" cap="none" spc="0" baseline="0" dirty="0" smtClean="0">
                <a:solidFill>
                  <a:schemeClr val="tx1"/>
                </a:solidFill>
                <a:latin typeface="仿宋_GB2312" panose="02010609030101010101" pitchFamily="49" charset="-122"/>
                <a:ea typeface="仿宋_GB2312" panose="02010609030101010101" pitchFamily="49" charset="-122"/>
                <a:cs typeface="Times New Roman" panose="02020603050405020304" charset="0"/>
              </a:rPr>
              <a:t>年</a:t>
            </a:r>
            <a:r>
              <a:rPr lang="en-US" altLang="zh-CN" sz="2400" b="1" i="0" u="none" strike="noStrike" kern="1200" cap="none" spc="0" baseline="0" dirty="0" smtClean="0">
                <a:solidFill>
                  <a:schemeClr val="tx1"/>
                </a:solidFill>
                <a:latin typeface="仿宋_GB2312" panose="02010609030101010101" pitchFamily="49" charset="-122"/>
                <a:ea typeface="仿宋_GB2312" panose="02010609030101010101" pitchFamily="49" charset="-122"/>
                <a:cs typeface="Times New Roman" panose="02020603050405020304" charset="0"/>
              </a:rPr>
              <a:t>3</a:t>
            </a:r>
            <a:r>
              <a:rPr lang="zh-CN" altLang="en-US" sz="2400" b="1" i="0" u="none" strike="noStrike" kern="1200" cap="none" spc="0" baseline="0" dirty="0" smtClean="0">
                <a:solidFill>
                  <a:schemeClr val="tx1"/>
                </a:solidFill>
                <a:latin typeface="仿宋_GB2312" panose="02010609030101010101" pitchFamily="49" charset="-122"/>
                <a:ea typeface="仿宋_GB2312" panose="02010609030101010101" pitchFamily="49" charset="-122"/>
                <a:cs typeface="Times New Roman" panose="02020603050405020304" charset="0"/>
              </a:rPr>
              <a:t>月</a:t>
            </a:r>
            <a:endParaRPr lang="en-US" altLang="zh-CN" sz="2400" b="1" i="0" u="none" strike="noStrike" kern="1200" cap="none" spc="0" baseline="0" dirty="0">
              <a:solidFill>
                <a:schemeClr val="tx1"/>
              </a:solidFill>
              <a:latin typeface="仿宋_GB2312" panose="02010609030101010101" pitchFamily="49" charset="-122"/>
              <a:ea typeface="仿宋_GB2312" panose="02010609030101010101" pitchFamily="49" charset="-122"/>
              <a:cs typeface="Times New Roman" panose="02020603050405020304" charset="0"/>
            </a:endParaRPr>
          </a:p>
          <a:p>
            <a:pPr marL="0" indent="0" algn="l">
              <a:lnSpc>
                <a:spcPct val="150000"/>
              </a:lnSpc>
              <a:spcBef>
                <a:spcPts val="0"/>
              </a:spcBef>
              <a:spcAft>
                <a:spcPts val="0"/>
              </a:spcAft>
              <a:buNone/>
            </a:pPr>
            <a:r>
              <a:rPr lang="zh-CN" altLang="en-US" sz="2400" b="1" i="0" u="none" strike="noStrike" kern="1200" cap="none" spc="0" baseline="0" dirty="0" smtClean="0">
                <a:solidFill>
                  <a:srgbClr val="FFFF00"/>
                </a:solidFill>
                <a:latin typeface="仿宋_GB2312" panose="02010609030101010101" pitchFamily="49" charset="-122"/>
                <a:ea typeface="仿宋_GB2312" panose="02010609030101010101" pitchFamily="49" charset="-122"/>
                <a:cs typeface="Times New Roman" panose="02020603050405020304" charset="0"/>
              </a:rPr>
              <a:t>上年</a:t>
            </a:r>
            <a:r>
              <a:rPr lang="zh-CN" altLang="en-US" sz="2400" b="1" i="0" u="none" strike="noStrike" kern="1200" cap="none" spc="0" baseline="0" dirty="0">
                <a:solidFill>
                  <a:srgbClr val="FFFF00"/>
                </a:solidFill>
                <a:latin typeface="仿宋_GB2312" panose="02010609030101010101" pitchFamily="49" charset="-122"/>
                <a:ea typeface="仿宋_GB2312" panose="02010609030101010101" pitchFamily="49" charset="-122"/>
                <a:cs typeface="Times New Roman" panose="02020603050405020304" charset="0"/>
              </a:rPr>
              <a:t>同期：</a:t>
            </a:r>
            <a:r>
              <a:rPr lang="en-US" altLang="zh-CN" sz="2400" b="1" i="0" u="none" strike="noStrike" kern="1200" cap="none" spc="0" baseline="0" dirty="0" smtClean="0">
                <a:solidFill>
                  <a:schemeClr val="tx1"/>
                </a:solidFill>
                <a:latin typeface="仿宋_GB2312" panose="02010609030101010101" pitchFamily="49" charset="-122"/>
                <a:ea typeface="仿宋_GB2312" panose="02010609030101010101" pitchFamily="49" charset="-122"/>
                <a:cs typeface="Times New Roman" panose="02020603050405020304" charset="0"/>
              </a:rPr>
              <a:t>2020</a:t>
            </a:r>
            <a:r>
              <a:rPr lang="zh-CN" altLang="en-US" sz="2400" b="1" i="0" u="none" strike="noStrike" kern="1200" cap="none" spc="0" baseline="0" dirty="0" smtClean="0">
                <a:solidFill>
                  <a:schemeClr val="tx1"/>
                </a:solidFill>
                <a:latin typeface="仿宋_GB2312" panose="02010609030101010101" pitchFamily="49" charset="-122"/>
                <a:ea typeface="仿宋_GB2312" panose="02010609030101010101" pitchFamily="49" charset="-122"/>
                <a:cs typeface="Times New Roman" panose="02020603050405020304" charset="0"/>
              </a:rPr>
              <a:t>年</a:t>
            </a:r>
            <a:r>
              <a:rPr lang="en-US" altLang="zh-CN" sz="2400" b="1" dirty="0" smtClean="0">
                <a:latin typeface="仿宋_GB2312" panose="02010609030101010101" pitchFamily="49" charset="-122"/>
                <a:ea typeface="仿宋_GB2312" panose="02010609030101010101" pitchFamily="49" charset="-122"/>
              </a:rPr>
              <a:t>4</a:t>
            </a:r>
            <a:r>
              <a:rPr lang="zh-CN" altLang="en-US" sz="2400" b="1" i="0" u="none" strike="noStrike" kern="1200" cap="none" spc="0" baseline="0" dirty="0" smtClean="0">
                <a:solidFill>
                  <a:schemeClr val="tx1"/>
                </a:solidFill>
                <a:latin typeface="仿宋_GB2312" panose="02010609030101010101" pitchFamily="49" charset="-122"/>
                <a:ea typeface="仿宋_GB2312" panose="02010609030101010101" pitchFamily="49" charset="-122"/>
                <a:cs typeface="Times New Roman" panose="02020603050405020304" charset="0"/>
              </a:rPr>
              <a:t>月</a:t>
            </a:r>
            <a:endParaRPr lang="en-US" altLang="zh-CN" sz="2400" b="1" i="0" u="none" strike="noStrike" kern="1200" cap="none" spc="0" baseline="0" dirty="0" smtClean="0">
              <a:solidFill>
                <a:schemeClr val="tx1"/>
              </a:solidFill>
              <a:latin typeface="仿宋_GB2312" panose="02010609030101010101" pitchFamily="49" charset="-122"/>
              <a:ea typeface="仿宋_GB2312" panose="02010609030101010101" pitchFamily="49" charset="-122"/>
              <a:cs typeface="Times New Roman" panose="02020603050405020304" charset="0"/>
            </a:endParaRPr>
          </a:p>
          <a:p>
            <a:pPr>
              <a:lnSpc>
                <a:spcPct val="150000"/>
              </a:lnSpc>
              <a:spcBef>
                <a:spcPts val="0"/>
              </a:spcBef>
              <a:spcAft>
                <a:spcPts val="0"/>
              </a:spcAft>
            </a:pPr>
            <a:r>
              <a:rPr lang="zh-CN" altLang="en-US" sz="2400" b="1" dirty="0">
                <a:solidFill>
                  <a:schemeClr val="tx2"/>
                </a:solidFill>
                <a:latin typeface="仿宋_GB2312" panose="02010609030101010101" pitchFamily="49" charset="-122"/>
                <a:ea typeface="仿宋_GB2312" panose="02010609030101010101" pitchFamily="49" charset="-122"/>
                <a:cs typeface="Times New Roman" panose="02020603050405020304" charset="0"/>
              </a:rPr>
              <a:t>本月比上年</a:t>
            </a:r>
            <a:r>
              <a:rPr lang="zh-CN" altLang="en-US" sz="2400" b="1" dirty="0" smtClean="0">
                <a:solidFill>
                  <a:schemeClr val="tx2"/>
                </a:solidFill>
                <a:latin typeface="仿宋_GB2312" panose="02010609030101010101" pitchFamily="49" charset="-122"/>
                <a:ea typeface="仿宋_GB2312" panose="02010609030101010101" pitchFamily="49" charset="-122"/>
                <a:cs typeface="Times New Roman" panose="02020603050405020304" charset="0"/>
              </a:rPr>
              <a:t>同期</a:t>
            </a:r>
            <a:r>
              <a:rPr lang="zh-CN" altLang="en-US" sz="2400" b="1" dirty="0" smtClean="0">
                <a:solidFill>
                  <a:srgbClr val="FFFF00"/>
                </a:solidFill>
                <a:latin typeface="仿宋_GB2312" panose="02010609030101010101" pitchFamily="49" charset="-122"/>
                <a:ea typeface="仿宋_GB2312" panose="02010609030101010101" pitchFamily="49" charset="-122"/>
                <a:cs typeface="Times New Roman" panose="02020603050405020304" charset="0"/>
              </a:rPr>
              <a:t>（</a:t>
            </a:r>
            <a:r>
              <a:rPr lang="zh-CN" altLang="en-US" sz="2400" b="1" dirty="0">
                <a:solidFill>
                  <a:srgbClr val="FFFF00"/>
                </a:solidFill>
                <a:latin typeface="仿宋_GB2312" panose="02010609030101010101" pitchFamily="49" charset="-122"/>
                <a:ea typeface="仿宋_GB2312" panose="02010609030101010101" pitchFamily="49" charset="-122"/>
                <a:cs typeface="Times New Roman" panose="02020603050405020304" charset="0"/>
              </a:rPr>
              <a:t>同比</a:t>
            </a:r>
            <a:r>
              <a:rPr lang="zh-CN" altLang="en-US" sz="2400" b="1" dirty="0" smtClean="0">
                <a:solidFill>
                  <a:schemeClr val="tx2"/>
                </a:solidFill>
                <a:latin typeface="仿宋_GB2312" panose="02010609030101010101" pitchFamily="49" charset="-122"/>
                <a:ea typeface="仿宋_GB2312" panose="02010609030101010101" pitchFamily="49" charset="-122"/>
                <a:cs typeface="Times New Roman" panose="02020603050405020304" charset="0"/>
              </a:rPr>
              <a:t>）</a:t>
            </a:r>
            <a:r>
              <a:rPr lang="zh-CN" altLang="en-US" sz="2400" b="1" dirty="0" smtClean="0">
                <a:solidFill>
                  <a:srgbClr val="FFFF00"/>
                </a:solidFill>
                <a:latin typeface="仿宋_GB2312" panose="02010609030101010101" pitchFamily="49" charset="-122"/>
                <a:ea typeface="仿宋_GB2312" panose="02010609030101010101" pitchFamily="49" charset="-122"/>
                <a:cs typeface="Times New Roman" panose="02020603050405020304" charset="0"/>
              </a:rPr>
              <a:t>：</a:t>
            </a:r>
            <a:r>
              <a:rPr lang="en-US" altLang="zh-CN" sz="2400" b="1" dirty="0" smtClean="0">
                <a:latin typeface="仿宋_GB2312" panose="02010609030101010101" pitchFamily="49" charset="-122"/>
                <a:ea typeface="仿宋_GB2312" panose="02010609030101010101" pitchFamily="49" charset="-122"/>
                <a:cs typeface="Times New Roman" panose="02020603050405020304" charset="0"/>
              </a:rPr>
              <a:t>2021</a:t>
            </a:r>
            <a:r>
              <a:rPr lang="zh-CN" altLang="en-US" sz="2400" b="1" dirty="0" smtClean="0">
                <a:latin typeface="仿宋_GB2312" panose="02010609030101010101" pitchFamily="49" charset="-122"/>
                <a:ea typeface="仿宋_GB2312" panose="02010609030101010101" pitchFamily="49" charset="-122"/>
                <a:cs typeface="Times New Roman" panose="02020603050405020304" charset="0"/>
              </a:rPr>
              <a:t>年</a:t>
            </a:r>
            <a:r>
              <a:rPr lang="en-US" altLang="zh-CN" sz="2400" b="1" dirty="0" smtClean="0">
                <a:latin typeface="仿宋_GB2312" panose="02010609030101010101" pitchFamily="49" charset="-122"/>
                <a:ea typeface="仿宋_GB2312" panose="02010609030101010101" pitchFamily="49" charset="-122"/>
                <a:cs typeface="Times New Roman" panose="02020603050405020304" charset="0"/>
              </a:rPr>
              <a:t>4</a:t>
            </a:r>
            <a:r>
              <a:rPr lang="zh-CN" altLang="en-US" sz="2400" b="1" dirty="0" smtClean="0">
                <a:latin typeface="仿宋_GB2312" panose="02010609030101010101" pitchFamily="49" charset="-122"/>
                <a:ea typeface="仿宋_GB2312" panose="02010609030101010101" pitchFamily="49" charset="-122"/>
                <a:cs typeface="Times New Roman" panose="02020603050405020304" charset="0"/>
              </a:rPr>
              <a:t>月比</a:t>
            </a:r>
            <a:r>
              <a:rPr lang="en-US" altLang="zh-CN" sz="2400" b="1" dirty="0" smtClean="0">
                <a:latin typeface="仿宋_GB2312" panose="02010609030101010101" pitchFamily="49" charset="-122"/>
                <a:ea typeface="仿宋_GB2312" panose="02010609030101010101" pitchFamily="49" charset="-122"/>
                <a:cs typeface="Times New Roman" panose="02020603050405020304" charset="0"/>
              </a:rPr>
              <a:t>2020</a:t>
            </a:r>
            <a:r>
              <a:rPr lang="zh-CN" altLang="en-US" sz="2400" b="1" dirty="0" smtClean="0">
                <a:latin typeface="仿宋_GB2312" panose="02010609030101010101" pitchFamily="49" charset="-122"/>
                <a:ea typeface="仿宋_GB2312" panose="02010609030101010101" pitchFamily="49" charset="-122"/>
                <a:cs typeface="Times New Roman" panose="02020603050405020304" charset="0"/>
              </a:rPr>
              <a:t>年</a:t>
            </a:r>
            <a:r>
              <a:rPr lang="en-US" altLang="zh-CN" sz="2400" b="1" dirty="0" smtClean="0">
                <a:latin typeface="仿宋_GB2312" panose="02010609030101010101" pitchFamily="49" charset="-122"/>
                <a:ea typeface="仿宋_GB2312" panose="02010609030101010101" pitchFamily="49" charset="-122"/>
                <a:cs typeface="Times New Roman" panose="02020603050405020304" charset="0"/>
              </a:rPr>
              <a:t>4</a:t>
            </a:r>
            <a:r>
              <a:rPr lang="zh-CN" altLang="en-US" sz="2400" b="1" dirty="0" smtClean="0">
                <a:latin typeface="仿宋_GB2312" panose="02010609030101010101" pitchFamily="49" charset="-122"/>
                <a:ea typeface="仿宋_GB2312" panose="02010609030101010101" pitchFamily="49" charset="-122"/>
                <a:cs typeface="Times New Roman" panose="02020603050405020304" charset="0"/>
              </a:rPr>
              <a:t>月</a:t>
            </a:r>
            <a:endParaRPr lang="en-US" altLang="zh-CN" sz="2400" b="1" dirty="0" smtClean="0">
              <a:latin typeface="仿宋_GB2312" panose="02010609030101010101" pitchFamily="49" charset="-122"/>
              <a:ea typeface="仿宋_GB2312" panose="02010609030101010101" pitchFamily="49" charset="-122"/>
              <a:cs typeface="Times New Roman" panose="02020603050405020304" charset="0"/>
            </a:endParaRPr>
          </a:p>
          <a:p>
            <a:pPr>
              <a:lnSpc>
                <a:spcPct val="150000"/>
              </a:lnSpc>
              <a:spcBef>
                <a:spcPts val="0"/>
              </a:spcBef>
              <a:spcAft>
                <a:spcPts val="0"/>
              </a:spcAft>
            </a:pPr>
            <a:r>
              <a:rPr lang="zh-CN" altLang="en-US" sz="2400" b="1" dirty="0">
                <a:solidFill>
                  <a:srgbClr val="FFFF00"/>
                </a:solidFill>
                <a:latin typeface="仿宋_GB2312" panose="02010609030101010101" pitchFamily="49" charset="-122"/>
                <a:ea typeface="仿宋_GB2312" panose="02010609030101010101" pitchFamily="49" charset="-122"/>
                <a:cs typeface="Times New Roman" panose="02020603050405020304" charset="0"/>
              </a:rPr>
              <a:t>本月比</a:t>
            </a:r>
            <a:r>
              <a:rPr lang="zh-CN" altLang="en-US" sz="2400" b="1" dirty="0" smtClean="0">
                <a:solidFill>
                  <a:srgbClr val="FFFF00"/>
                </a:solidFill>
                <a:latin typeface="仿宋_GB2312" panose="02010609030101010101" pitchFamily="49" charset="-122"/>
                <a:ea typeface="仿宋_GB2312" panose="02010609030101010101" pitchFamily="49" charset="-122"/>
                <a:cs typeface="Times New Roman" panose="02020603050405020304" charset="0"/>
              </a:rPr>
              <a:t>上月（</a:t>
            </a:r>
            <a:r>
              <a:rPr lang="zh-CN" altLang="en-US" sz="2400" b="1" dirty="0">
                <a:solidFill>
                  <a:srgbClr val="FFFF00"/>
                </a:solidFill>
                <a:latin typeface="仿宋_GB2312" panose="02010609030101010101" pitchFamily="49" charset="-122"/>
                <a:ea typeface="仿宋_GB2312" panose="02010609030101010101" pitchFamily="49" charset="-122"/>
                <a:cs typeface="Times New Roman" panose="02020603050405020304" charset="0"/>
              </a:rPr>
              <a:t>环比</a:t>
            </a:r>
            <a:r>
              <a:rPr lang="zh-CN" altLang="en-US" sz="2400" b="1" dirty="0" smtClean="0">
                <a:solidFill>
                  <a:srgbClr val="FFFF00"/>
                </a:solidFill>
                <a:latin typeface="仿宋_GB2312" panose="02010609030101010101" pitchFamily="49" charset="-122"/>
                <a:ea typeface="仿宋_GB2312" panose="02010609030101010101" pitchFamily="49" charset="-122"/>
                <a:cs typeface="Times New Roman" panose="02020603050405020304" charset="0"/>
              </a:rPr>
              <a:t>）</a:t>
            </a:r>
            <a:r>
              <a:rPr lang="zh-CN" altLang="en-US" sz="2400" b="1" i="0" u="none" strike="noStrike" kern="1200" cap="none" spc="0" baseline="0" dirty="0" smtClean="0">
                <a:solidFill>
                  <a:srgbClr val="FFFF00"/>
                </a:solidFill>
                <a:latin typeface="仿宋_GB2312" panose="02010609030101010101" pitchFamily="49" charset="-122"/>
                <a:ea typeface="仿宋_GB2312" panose="02010609030101010101" pitchFamily="49" charset="-122"/>
                <a:cs typeface="Times New Roman" panose="02020603050405020304" charset="0"/>
              </a:rPr>
              <a:t>：</a:t>
            </a:r>
            <a:r>
              <a:rPr lang="en-US" altLang="zh-CN" sz="2400" b="1" i="0" u="none" strike="noStrike" kern="1200" cap="none" spc="0" baseline="0" dirty="0" smtClean="0">
                <a:latin typeface="仿宋_GB2312" panose="02010609030101010101" pitchFamily="49" charset="-122"/>
                <a:ea typeface="仿宋_GB2312" panose="02010609030101010101" pitchFamily="49" charset="-122"/>
                <a:cs typeface="Times New Roman" panose="02020603050405020304" charset="0"/>
              </a:rPr>
              <a:t>2021</a:t>
            </a:r>
            <a:r>
              <a:rPr lang="zh-CN" altLang="en-US" sz="2400" b="1" i="0" u="none" strike="noStrike" kern="1200" cap="none" spc="0" baseline="0" dirty="0" smtClean="0">
                <a:latin typeface="仿宋_GB2312" panose="02010609030101010101" pitchFamily="49" charset="-122"/>
                <a:ea typeface="仿宋_GB2312" panose="02010609030101010101" pitchFamily="49" charset="-122"/>
                <a:cs typeface="Times New Roman" panose="02020603050405020304" charset="0"/>
              </a:rPr>
              <a:t>年</a:t>
            </a:r>
            <a:r>
              <a:rPr lang="en-US" altLang="zh-CN" sz="2400" b="1" i="0" u="none" strike="noStrike" kern="1200" cap="none" spc="0" baseline="0" dirty="0" smtClean="0">
                <a:latin typeface="仿宋_GB2312" panose="02010609030101010101" pitchFamily="49" charset="-122"/>
                <a:ea typeface="仿宋_GB2312" panose="02010609030101010101" pitchFamily="49" charset="-122"/>
                <a:cs typeface="Times New Roman" panose="02020603050405020304" charset="0"/>
              </a:rPr>
              <a:t>4</a:t>
            </a:r>
            <a:r>
              <a:rPr lang="zh-CN" altLang="en-US" sz="2400" b="1" i="0" u="none" strike="noStrike" kern="1200" cap="none" spc="0" baseline="0" dirty="0" smtClean="0">
                <a:latin typeface="仿宋_GB2312" panose="02010609030101010101" pitchFamily="49" charset="-122"/>
                <a:ea typeface="仿宋_GB2312" panose="02010609030101010101" pitchFamily="49" charset="-122"/>
                <a:cs typeface="Times New Roman" panose="02020603050405020304" charset="0"/>
              </a:rPr>
              <a:t>月比</a:t>
            </a:r>
            <a:r>
              <a:rPr lang="en-US" altLang="zh-CN" sz="2400" b="1" i="0" u="none" strike="noStrike" kern="1200" cap="none" spc="0" baseline="0" dirty="0" smtClean="0">
                <a:latin typeface="仿宋_GB2312" panose="02010609030101010101" pitchFamily="49" charset="-122"/>
                <a:ea typeface="仿宋_GB2312" panose="02010609030101010101" pitchFamily="49" charset="-122"/>
                <a:cs typeface="Times New Roman" panose="02020603050405020304" charset="0"/>
              </a:rPr>
              <a:t>2021</a:t>
            </a:r>
            <a:r>
              <a:rPr lang="zh-CN" altLang="en-US" sz="2400" b="1" i="0" u="none" strike="noStrike" kern="1200" cap="none" spc="0" baseline="0" dirty="0" smtClean="0">
                <a:latin typeface="仿宋_GB2312" panose="02010609030101010101" pitchFamily="49" charset="-122"/>
                <a:ea typeface="仿宋_GB2312" panose="02010609030101010101" pitchFamily="49" charset="-122"/>
                <a:cs typeface="Times New Roman" panose="02020603050405020304" charset="0"/>
              </a:rPr>
              <a:t>年</a:t>
            </a:r>
            <a:r>
              <a:rPr lang="en-US" altLang="zh-CN" sz="2400" b="1" i="0" u="none" strike="noStrike" kern="1200" cap="none" spc="0" baseline="0" dirty="0" smtClean="0">
                <a:latin typeface="仿宋_GB2312" panose="02010609030101010101" pitchFamily="49" charset="-122"/>
                <a:ea typeface="仿宋_GB2312" panose="02010609030101010101" pitchFamily="49" charset="-122"/>
                <a:cs typeface="Times New Roman" panose="02020603050405020304" charset="0"/>
              </a:rPr>
              <a:t>3</a:t>
            </a:r>
            <a:r>
              <a:rPr lang="zh-CN" altLang="en-US" sz="2400" b="1" i="0" u="none" strike="noStrike" kern="1200" cap="none" spc="0" baseline="0" dirty="0" smtClean="0">
                <a:latin typeface="仿宋_GB2312" panose="02010609030101010101" pitchFamily="49" charset="-122"/>
                <a:ea typeface="仿宋_GB2312" panose="02010609030101010101" pitchFamily="49" charset="-122"/>
                <a:cs typeface="Times New Roman" panose="02020603050405020304" charset="0"/>
              </a:rPr>
              <a:t>月</a:t>
            </a:r>
            <a:endParaRPr lang="zh-CN" altLang="en-US" sz="2400" b="1" i="0" u="none" strike="noStrike" kern="1200" cap="none" spc="0" baseline="0" dirty="0">
              <a:latin typeface="仿宋_GB2312" panose="02010609030101010101" pitchFamily="49" charset="-122"/>
              <a:ea typeface="仿宋_GB2312" panose="02010609030101010101" pitchFamily="49" charset="-122"/>
              <a:cs typeface="Times New Roman" panose="02020603050405020304" charset="0"/>
            </a:endParaRPr>
          </a:p>
        </p:txBody>
      </p:sp>
    </p:spTree>
  </p:cSld>
  <p:clrMapOvr>
    <a:masterClrMapping/>
  </p:clrMapOvr>
  <p:transition spd="slow"/>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p:cNvGrpSpPr/>
          <p:nvPr/>
        </p:nvGrpSpPr>
        <p:grpSpPr>
          <a:xfrm>
            <a:off x="971550" y="1844430"/>
            <a:ext cx="7962313" cy="2855741"/>
            <a:chOff x="914400" y="2067950"/>
            <a:chExt cx="7962313" cy="2855741"/>
          </a:xfrm>
        </p:grpSpPr>
        <p:sp>
          <p:nvSpPr>
            <p:cNvPr id="647" name="矩形"/>
            <p:cNvSpPr/>
            <p:nvPr/>
          </p:nvSpPr>
          <p:spPr>
            <a:xfrm>
              <a:off x="914400" y="2067950"/>
              <a:ext cx="7962313" cy="2855741"/>
            </a:xfrm>
            <a:prstGeom prst="rect">
              <a:avLst/>
            </a:prstGeom>
            <a:noFill/>
            <a:ln w="9525" cap="flat" cmpd="sng">
              <a:noFill/>
              <a:prstDash val="solid"/>
              <a:miter/>
            </a:ln>
          </p:spPr>
        </p:sp>
        <p:sp>
          <p:nvSpPr>
            <p:cNvPr id="648" name="椭圆"/>
            <p:cNvSpPr/>
            <p:nvPr/>
          </p:nvSpPr>
          <p:spPr>
            <a:xfrm>
              <a:off x="914400" y="2463771"/>
              <a:ext cx="1876697" cy="1909926"/>
            </a:xfrm>
            <a:prstGeom prst="ellipse">
              <a:avLst/>
            </a:prstGeom>
            <a:solidFill>
              <a:srgbClr val="C0504D"/>
            </a:solidFill>
            <a:ln w="38100" cap="flat" cmpd="sng">
              <a:solidFill>
                <a:srgbClr val="FFFFFF"/>
              </a:solidFill>
              <a:prstDash val="solid"/>
              <a:miter/>
            </a:ln>
          </p:spPr>
          <p:txBody>
            <a:bodyPr vert="horz" wrap="square" lIns="91440" tIns="45720" rIns="91440" bIns="45720" anchor="ctr" anchorCtr="0"/>
            <a:lstStyle/>
            <a:p>
              <a:pPr marL="0" indent="0" algn="ctr">
                <a:lnSpc>
                  <a:spcPct val="100000"/>
                </a:lnSpc>
                <a:spcBef>
                  <a:spcPts val="0"/>
                </a:spcBef>
                <a:spcAft>
                  <a:spcPts val="0"/>
                </a:spcAft>
                <a:buNone/>
              </a:pPr>
              <a:r>
                <a:rPr lang="zh-CN" altLang="en-US" sz="1900" b="1" i="0" u="none" strike="noStrike" kern="1200" cap="none" spc="0" baseline="0" dirty="0">
                  <a:solidFill>
                    <a:srgbClr val="FFFFFF"/>
                  </a:solidFill>
                  <a:latin typeface="微软雅黑" panose="020B0503020204020204" charset="-122"/>
                  <a:ea typeface="微软雅黑" panose="020B0503020204020204" charset="-122"/>
                  <a:cs typeface="Times New Roman" panose="02020603050405020304" charset="0"/>
                </a:rPr>
                <a:t>读懂</a:t>
              </a:r>
              <a:br>
                <a:rPr lang="zh-CN" altLang="en-US" sz="1900" b="1" i="0" u="none" strike="noStrike" kern="1200" cap="none" spc="0" baseline="0" dirty="0">
                  <a:solidFill>
                    <a:srgbClr val="FFFFFF"/>
                  </a:solidFill>
                  <a:latin typeface="微软雅黑" panose="020B0503020204020204" charset="-122"/>
                  <a:ea typeface="微软雅黑" panose="020B0503020204020204" charset="-122"/>
                  <a:cs typeface="Times New Roman" panose="02020603050405020304" charset="0"/>
                </a:rPr>
              </a:br>
              <a:r>
                <a:rPr lang="zh-CN" altLang="en-US" sz="1900" b="1" i="0" u="none" strike="noStrike" kern="1200" cap="none" spc="0" baseline="0" dirty="0">
                  <a:solidFill>
                    <a:srgbClr val="FFFFFF"/>
                  </a:solidFill>
                  <a:latin typeface="微软雅黑" panose="020B0503020204020204" charset="-122"/>
                  <a:ea typeface="微软雅黑" panose="020B0503020204020204" charset="-122"/>
                  <a:cs typeface="Times New Roman" panose="02020603050405020304" charset="0"/>
                </a:rPr>
                <a:t>错误提示</a:t>
              </a:r>
            </a:p>
          </p:txBody>
        </p:sp>
        <p:sp>
          <p:nvSpPr>
            <p:cNvPr id="649" name="等腰三角形"/>
            <p:cNvSpPr/>
            <p:nvPr/>
          </p:nvSpPr>
          <p:spPr>
            <a:xfrm rot="5400000">
              <a:off x="3256985" y="3224125"/>
              <a:ext cx="691588" cy="543391"/>
            </a:xfrm>
            <a:prstGeom prst="triangle">
              <a:avLst>
                <a:gd name="adj" fmla="val 50000"/>
              </a:avLst>
            </a:prstGeom>
            <a:solidFill>
              <a:srgbClr val="C0504D"/>
            </a:solidFill>
            <a:ln w="38100" cap="flat" cmpd="sng">
              <a:solidFill>
                <a:srgbClr val="FFFFFF"/>
              </a:solidFill>
              <a:prstDash val="solid"/>
              <a:miter/>
            </a:ln>
          </p:spPr>
        </p:sp>
        <p:sp>
          <p:nvSpPr>
            <p:cNvPr id="650" name="椭圆"/>
            <p:cNvSpPr/>
            <p:nvPr/>
          </p:nvSpPr>
          <p:spPr>
            <a:xfrm>
              <a:off x="4098275" y="2633031"/>
              <a:ext cx="1795749" cy="1828799"/>
            </a:xfrm>
            <a:prstGeom prst="ellipse">
              <a:avLst/>
            </a:prstGeom>
            <a:solidFill>
              <a:srgbClr val="BE9B53"/>
            </a:solidFill>
            <a:ln w="38100" cap="flat" cmpd="sng">
              <a:solidFill>
                <a:srgbClr val="FFFFFF"/>
              </a:solidFill>
              <a:prstDash val="solid"/>
              <a:miter/>
            </a:ln>
          </p:spPr>
          <p:txBody>
            <a:bodyPr vert="horz" wrap="square" lIns="91440" tIns="45720" rIns="91440" bIns="45720" anchor="ctr" anchorCtr="0"/>
            <a:lstStyle/>
            <a:p>
              <a:pPr marL="0" indent="0" algn="ctr">
                <a:lnSpc>
                  <a:spcPct val="100000"/>
                </a:lnSpc>
                <a:spcBef>
                  <a:spcPts val="0"/>
                </a:spcBef>
                <a:spcAft>
                  <a:spcPts val="0"/>
                </a:spcAft>
                <a:buNone/>
              </a:pPr>
              <a:r>
                <a:rPr lang="zh-CN" altLang="en-US" sz="1900" b="1" i="0" u="none" strike="noStrike" kern="1200" cap="none" spc="0" baseline="0" dirty="0">
                  <a:solidFill>
                    <a:srgbClr val="FFFFFF"/>
                  </a:solidFill>
                  <a:latin typeface="微软雅黑" panose="020B0503020204020204" charset="-122"/>
                  <a:ea typeface="微软雅黑" panose="020B0503020204020204" charset="-122"/>
                  <a:cs typeface="Times New Roman" panose="02020603050405020304" charset="0"/>
                </a:rPr>
                <a:t>分析数据异常原因</a:t>
              </a:r>
            </a:p>
          </p:txBody>
        </p:sp>
        <p:sp>
          <p:nvSpPr>
            <p:cNvPr id="651" name="等腰三角形"/>
            <p:cNvSpPr/>
            <p:nvPr/>
          </p:nvSpPr>
          <p:spPr>
            <a:xfrm rot="5400000">
              <a:off x="6046175" y="3224124"/>
              <a:ext cx="691586" cy="543391"/>
            </a:xfrm>
            <a:prstGeom prst="triangle">
              <a:avLst>
                <a:gd name="adj" fmla="val 50000"/>
              </a:avLst>
            </a:prstGeom>
            <a:solidFill>
              <a:srgbClr val="9BBB59"/>
            </a:solidFill>
            <a:ln w="38100" cap="flat" cmpd="sng">
              <a:solidFill>
                <a:srgbClr val="FFFFFF"/>
              </a:solidFill>
              <a:prstDash val="solid"/>
              <a:miter/>
            </a:ln>
          </p:spPr>
        </p:sp>
        <p:sp>
          <p:nvSpPr>
            <p:cNvPr id="652" name="椭圆"/>
            <p:cNvSpPr/>
            <p:nvPr/>
          </p:nvSpPr>
          <p:spPr>
            <a:xfrm>
              <a:off x="6871525" y="2507838"/>
              <a:ext cx="1864850" cy="1821792"/>
            </a:xfrm>
            <a:prstGeom prst="ellipse">
              <a:avLst/>
            </a:prstGeom>
            <a:solidFill>
              <a:srgbClr val="9BBB59"/>
            </a:solidFill>
            <a:ln w="38100" cap="flat" cmpd="sng">
              <a:solidFill>
                <a:srgbClr val="FFFFFF"/>
              </a:solidFill>
              <a:prstDash val="solid"/>
              <a:miter/>
            </a:ln>
          </p:spPr>
          <p:txBody>
            <a:bodyPr vert="horz" wrap="square" lIns="91440" tIns="45720" rIns="91440" bIns="45720" anchor="ctr" anchorCtr="0"/>
            <a:lstStyle/>
            <a:p>
              <a:pPr marL="0" indent="0" algn="ctr">
                <a:lnSpc>
                  <a:spcPct val="100000"/>
                </a:lnSpc>
                <a:spcBef>
                  <a:spcPts val="0"/>
                </a:spcBef>
                <a:spcAft>
                  <a:spcPts val="0"/>
                </a:spcAft>
                <a:buNone/>
              </a:pPr>
              <a:r>
                <a:rPr lang="zh-CN" altLang="en-US" sz="1900" b="1" i="0" u="none" strike="noStrike" kern="1200" cap="none" spc="0" baseline="0" dirty="0">
                  <a:solidFill>
                    <a:srgbClr val="FFFFFF"/>
                  </a:solidFill>
                  <a:latin typeface="微软雅黑" panose="020B0503020204020204" charset="-122"/>
                  <a:ea typeface="微软雅黑" panose="020B0503020204020204" charset="-122"/>
                  <a:cs typeface="Times New Roman" panose="02020603050405020304" charset="0"/>
                </a:rPr>
                <a:t>撰写</a:t>
              </a:r>
              <a:br>
                <a:rPr lang="zh-CN" altLang="en-US" sz="1900" b="1" i="0" u="none" strike="noStrike" kern="1200" cap="none" spc="0" baseline="0" dirty="0">
                  <a:solidFill>
                    <a:srgbClr val="FFFFFF"/>
                  </a:solidFill>
                  <a:latin typeface="微软雅黑" panose="020B0503020204020204" charset="-122"/>
                  <a:ea typeface="微软雅黑" panose="020B0503020204020204" charset="-122"/>
                  <a:cs typeface="Times New Roman" panose="02020603050405020304" charset="0"/>
                </a:rPr>
              </a:br>
              <a:r>
                <a:rPr lang="zh-CN" altLang="en-US" sz="1900" b="1" i="0" u="none" strike="noStrike" kern="1200" cap="none" spc="0" baseline="0" dirty="0">
                  <a:solidFill>
                    <a:srgbClr val="FFFFFF"/>
                  </a:solidFill>
                  <a:latin typeface="微软雅黑" panose="020B0503020204020204" charset="-122"/>
                  <a:ea typeface="微软雅黑" panose="020B0503020204020204" charset="-122"/>
                  <a:cs typeface="Times New Roman" panose="02020603050405020304" charset="0"/>
                </a:rPr>
                <a:t>澄清说明</a:t>
              </a:r>
            </a:p>
          </p:txBody>
        </p:sp>
      </p:grpSp>
      <p:sp>
        <p:nvSpPr>
          <p:cNvPr id="654" name="矩形"/>
          <p:cNvSpPr/>
          <p:nvPr/>
        </p:nvSpPr>
        <p:spPr>
          <a:xfrm>
            <a:off x="714348" y="1152525"/>
            <a:ext cx="4511171" cy="683264"/>
          </a:xfrm>
          <a:prstGeom prst="rect">
            <a:avLst/>
          </a:prstGeom>
          <a:noFill/>
          <a:ln w="9525" cap="flat" cmpd="sng">
            <a:noFill/>
            <a:prstDash val="solid"/>
            <a:miter/>
          </a:ln>
        </p:spPr>
        <p:txBody>
          <a:bodyPr vert="horz" wrap="none" lIns="91440" tIns="45720" rIns="91440" bIns="45720" anchor="t" anchorCtr="0">
            <a:spAutoFit/>
          </a:bodyPr>
          <a:lstStyle/>
          <a:p>
            <a:pPr marL="342900" indent="-342900" algn="l">
              <a:lnSpc>
                <a:spcPct val="120000"/>
              </a:lnSpc>
              <a:spcBef>
                <a:spcPct val="20000"/>
              </a:spcBef>
              <a:spcAft>
                <a:spcPts val="0"/>
              </a:spcAft>
              <a:buNone/>
            </a:pPr>
            <a:r>
              <a:rPr lang="zh-CN" altLang="en-US" sz="3200" b="1" i="0" u="none" strike="noStrike" kern="1200" cap="none" spc="0" baseline="0" dirty="0" smtClean="0">
                <a:solidFill>
                  <a:schemeClr val="accent1"/>
                </a:solidFill>
                <a:latin typeface="黑体" panose="02010609060101010101" pitchFamily="2" charset="-122"/>
                <a:ea typeface="黑体" panose="02010609060101010101" pitchFamily="2" charset="-122"/>
                <a:cs typeface="Times New Roman" panose="02020603050405020304" charset="0"/>
              </a:rPr>
              <a:t>（</a:t>
            </a:r>
            <a:r>
              <a:rPr lang="en-US" altLang="zh-CN" sz="3200" b="1" i="0" u="none" strike="noStrike" kern="1200" cap="none" spc="0" baseline="0" dirty="0" smtClean="0">
                <a:solidFill>
                  <a:schemeClr val="accent1"/>
                </a:solidFill>
                <a:latin typeface="黑体" panose="02010609060101010101" pitchFamily="2" charset="-122"/>
                <a:ea typeface="黑体" panose="02010609060101010101" pitchFamily="2" charset="-122"/>
                <a:cs typeface="Times New Roman" panose="02020603050405020304" charset="0"/>
              </a:rPr>
              <a:t>3</a:t>
            </a:r>
            <a:r>
              <a:rPr lang="zh-CN" altLang="en-US" sz="3200" b="1" i="0" u="none" strike="noStrike" kern="1200" cap="none" spc="0" baseline="0" dirty="0" smtClean="0">
                <a:solidFill>
                  <a:schemeClr val="accent1"/>
                </a:solidFill>
                <a:latin typeface="黑体" panose="02010609060101010101" pitchFamily="2" charset="-122"/>
                <a:ea typeface="黑体" panose="02010609060101010101" pitchFamily="2" charset="-122"/>
                <a:cs typeface="Times New Roman" panose="02020603050405020304" charset="0"/>
              </a:rPr>
              <a:t>）</a:t>
            </a:r>
            <a:r>
              <a:rPr lang="zh-CN" altLang="en-US" sz="3200" b="1" i="0" u="none" strike="noStrike" kern="1200" cap="none" spc="0" baseline="0" dirty="0">
                <a:solidFill>
                  <a:schemeClr val="accent1"/>
                </a:solidFill>
                <a:latin typeface="黑体" panose="02010609060101010101" pitchFamily="2" charset="-122"/>
                <a:ea typeface="黑体" panose="02010609060101010101" pitchFamily="2" charset="-122"/>
                <a:cs typeface="Times New Roman" panose="02020603050405020304" charset="0"/>
              </a:rPr>
              <a:t>三步写好澄清说明</a:t>
            </a:r>
          </a:p>
        </p:txBody>
      </p:sp>
      <p:sp>
        <p:nvSpPr>
          <p:cNvPr id="655" name="矩形"/>
          <p:cNvSpPr/>
          <p:nvPr/>
        </p:nvSpPr>
        <p:spPr>
          <a:xfrm>
            <a:off x="1187638" y="4220658"/>
            <a:ext cx="1401484" cy="674370"/>
          </a:xfrm>
          <a:prstGeom prst="rect">
            <a:avLst/>
          </a:prstGeom>
          <a:noFill/>
          <a:ln w="9525" cap="flat" cmpd="sng">
            <a:noFill/>
            <a:prstDash val="solid"/>
            <a:miter/>
          </a:ln>
        </p:spPr>
        <p:txBody>
          <a:bodyPr vert="horz" wrap="none" lIns="91440" tIns="45720" rIns="91440" bIns="45720" anchor="t" anchorCtr="0">
            <a:spAutoFit/>
          </a:bodyPr>
          <a:lstStyle/>
          <a:p>
            <a:pPr marL="342900" indent="-342900" algn="l">
              <a:lnSpc>
                <a:spcPct val="120000"/>
              </a:lnSpc>
              <a:spcBef>
                <a:spcPct val="20000"/>
              </a:spcBef>
              <a:spcAft>
                <a:spcPts val="0"/>
              </a:spcAft>
              <a:buNone/>
            </a:pPr>
            <a:r>
              <a:rPr lang="zh-CN" altLang="en-US" sz="3200" b="1" i="0" u="none" strike="noStrike" kern="1200" cap="none" spc="0" baseline="0" dirty="0">
                <a:solidFill>
                  <a:srgbClr val="FF0000"/>
                </a:solidFill>
                <a:latin typeface="黑体" panose="02010609060101010101" pitchFamily="2" charset="-122"/>
                <a:ea typeface="黑体" panose="02010609060101010101" pitchFamily="2" charset="-122"/>
                <a:cs typeface="Times New Roman" panose="02020603050405020304" charset="0"/>
              </a:rPr>
              <a:t>看明白</a:t>
            </a:r>
          </a:p>
        </p:txBody>
      </p:sp>
      <p:sp>
        <p:nvSpPr>
          <p:cNvPr id="656" name="矩形"/>
          <p:cNvSpPr/>
          <p:nvPr/>
        </p:nvSpPr>
        <p:spPr>
          <a:xfrm>
            <a:off x="4427824" y="4220562"/>
            <a:ext cx="1401485" cy="674370"/>
          </a:xfrm>
          <a:prstGeom prst="rect">
            <a:avLst/>
          </a:prstGeom>
          <a:noFill/>
          <a:ln w="9525" cap="flat" cmpd="sng">
            <a:noFill/>
            <a:prstDash val="solid"/>
            <a:miter/>
          </a:ln>
        </p:spPr>
        <p:txBody>
          <a:bodyPr vert="horz" wrap="none" lIns="91440" tIns="45720" rIns="91440" bIns="45720" anchor="t" anchorCtr="0">
            <a:spAutoFit/>
          </a:bodyPr>
          <a:lstStyle/>
          <a:p>
            <a:pPr marL="342900" indent="-342900" algn="l">
              <a:lnSpc>
                <a:spcPct val="120000"/>
              </a:lnSpc>
              <a:spcBef>
                <a:spcPct val="20000"/>
              </a:spcBef>
              <a:spcAft>
                <a:spcPts val="0"/>
              </a:spcAft>
              <a:buNone/>
            </a:pPr>
            <a:r>
              <a:rPr lang="zh-CN" altLang="en-US" sz="3200" b="1" i="0" u="none" strike="noStrike" kern="1200" cap="none" spc="0" baseline="0" dirty="0">
                <a:solidFill>
                  <a:srgbClr val="FF0000"/>
                </a:solidFill>
                <a:latin typeface="黑体" panose="02010609060101010101" pitchFamily="2" charset="-122"/>
                <a:ea typeface="黑体" panose="02010609060101010101" pitchFamily="2" charset="-122"/>
                <a:cs typeface="Times New Roman" panose="02020603050405020304" charset="0"/>
              </a:rPr>
              <a:t>想明白</a:t>
            </a:r>
          </a:p>
        </p:txBody>
      </p:sp>
      <p:sp>
        <p:nvSpPr>
          <p:cNvPr id="657" name="矩形"/>
          <p:cNvSpPr/>
          <p:nvPr/>
        </p:nvSpPr>
        <p:spPr>
          <a:xfrm>
            <a:off x="7163951" y="4148934"/>
            <a:ext cx="1420582" cy="683264"/>
          </a:xfrm>
          <a:prstGeom prst="rect">
            <a:avLst/>
          </a:prstGeom>
          <a:noFill/>
          <a:ln w="9525" cap="flat" cmpd="sng">
            <a:noFill/>
            <a:prstDash val="solid"/>
            <a:miter/>
          </a:ln>
        </p:spPr>
        <p:txBody>
          <a:bodyPr vert="horz" wrap="none" lIns="91440" tIns="45720" rIns="91440" bIns="45720" anchor="t" anchorCtr="0">
            <a:spAutoFit/>
          </a:bodyPr>
          <a:lstStyle/>
          <a:p>
            <a:pPr marL="342900" indent="-342900" algn="l">
              <a:lnSpc>
                <a:spcPct val="120000"/>
              </a:lnSpc>
              <a:spcBef>
                <a:spcPct val="20000"/>
              </a:spcBef>
              <a:spcAft>
                <a:spcPts val="0"/>
              </a:spcAft>
              <a:buNone/>
            </a:pPr>
            <a:r>
              <a:rPr lang="zh-CN" altLang="en-US" sz="3200" b="1" i="0" u="none" strike="noStrike" kern="1200" cap="none" spc="0" baseline="0" dirty="0" smtClean="0">
                <a:solidFill>
                  <a:srgbClr val="FF0000"/>
                </a:solidFill>
                <a:latin typeface="黑体" panose="02010609060101010101" pitchFamily="2" charset="-122"/>
                <a:ea typeface="黑体" panose="02010609060101010101" pitchFamily="2" charset="-122"/>
                <a:cs typeface="Times New Roman" panose="02020603050405020304" charset="0"/>
              </a:rPr>
              <a:t>说明白</a:t>
            </a:r>
            <a:endParaRPr lang="zh-CN" altLang="en-US" sz="3200" b="1" i="0" u="none" strike="noStrike" kern="1200" cap="none" spc="0" baseline="0" dirty="0">
              <a:solidFill>
                <a:srgbClr val="FF0000"/>
              </a:solidFill>
              <a:latin typeface="黑体" panose="02010609060101010101" pitchFamily="2" charset="-122"/>
              <a:ea typeface="黑体" panose="02010609060101010101" pitchFamily="2" charset="-122"/>
              <a:cs typeface="Times New Roman" panose="02020603050405020304" charset="0"/>
            </a:endParaRPr>
          </a:p>
        </p:txBody>
      </p:sp>
      <p:sp>
        <p:nvSpPr>
          <p:cNvPr id="14" name="矩形"/>
          <p:cNvSpPr/>
          <p:nvPr/>
        </p:nvSpPr>
        <p:spPr>
          <a:xfrm>
            <a:off x="2928926" y="428604"/>
            <a:ext cx="4598986" cy="480131"/>
          </a:xfrm>
          <a:prstGeom prst="rect">
            <a:avLst/>
          </a:prstGeom>
          <a:noFill/>
          <a:ln w="41275" cap="flat" cmpd="sng">
            <a:noFill/>
            <a:prstDash val="solid"/>
            <a:miter/>
          </a:ln>
        </p:spPr>
        <p:txBody>
          <a:bodyPr vert="horz" wrap="square" lIns="91440" tIns="45720" rIns="91440" bIns="45720" anchor="t" anchorCtr="0">
            <a:spAutoFit/>
          </a:bodyPr>
          <a:lstStyle/>
          <a:p>
            <a:pPr algn="ctr">
              <a:lnSpc>
                <a:spcPct val="70000"/>
              </a:lnSpc>
              <a:spcBef>
                <a:spcPts val="0"/>
              </a:spcBef>
              <a:spcAft>
                <a:spcPts val="0"/>
              </a:spcAft>
            </a:pPr>
            <a:r>
              <a:rPr lang="en-US" altLang="zh-CN" sz="3600">
                <a:latin typeface="隶书" panose="02010509060101010101" pitchFamily="49" charset="-122"/>
                <a:ea typeface="隶书" panose="02010509060101010101" pitchFamily="49" charset="-122"/>
                <a:cs typeface="Times New Roman" panose="02020603050405020304" charset="0"/>
              </a:rPr>
              <a:t>2.</a:t>
            </a:r>
            <a:r>
              <a:rPr lang="zh-CN" altLang="en-US" sz="3600">
                <a:latin typeface="隶书" panose="02010509060101010101" pitchFamily="49" charset="-122"/>
                <a:ea typeface="隶书" panose="02010509060101010101" pitchFamily="49" charset="-122"/>
                <a:cs typeface="Times New Roman" panose="02020603050405020304" charset="0"/>
              </a:rPr>
              <a:t>澄清说明填写</a:t>
            </a:r>
          </a:p>
        </p:txBody>
      </p:sp>
      <p:sp>
        <p:nvSpPr>
          <p:cNvPr id="7" name="矩形 6"/>
          <p:cNvSpPr/>
          <p:nvPr/>
        </p:nvSpPr>
        <p:spPr>
          <a:xfrm>
            <a:off x="1259205" y="4895215"/>
            <a:ext cx="7359015" cy="1758315"/>
          </a:xfrm>
          <a:prstGeom prst="rect">
            <a:avLst/>
          </a:prstGeom>
        </p:spPr>
        <p:txBody>
          <a:bodyPr wrap="square">
            <a:spAutoFit/>
          </a:bodyPr>
          <a:lstStyle/>
          <a:p>
            <a:pPr algn="just">
              <a:lnSpc>
                <a:spcPts val="2600"/>
              </a:lnSpc>
            </a:pPr>
            <a:r>
              <a:rPr lang="zh-CN" altLang="en-US" sz="2000" b="1" dirty="0" smtClean="0">
                <a:solidFill>
                  <a:srgbClr val="FFC000"/>
                </a:solidFill>
              </a:rPr>
              <a:t>本企业为汽车</a:t>
            </a:r>
            <a:r>
              <a:rPr lang="en-US" altLang="zh-CN" sz="2000" b="1" dirty="0" smtClean="0">
                <a:solidFill>
                  <a:srgbClr val="FFC000"/>
                </a:solidFill>
              </a:rPr>
              <a:t>4s</a:t>
            </a:r>
            <a:r>
              <a:rPr lang="zh-CN" altLang="en-US" sz="2000" b="1" dirty="0" smtClean="0">
                <a:solidFill>
                  <a:srgbClr val="FFC000"/>
                </a:solidFill>
              </a:rPr>
              <a:t>店，品牌奔驰、路虎。零售额本月增速较高原因为：</a:t>
            </a:r>
            <a:r>
              <a:rPr lang="en-US" altLang="zh-CN" sz="2000" b="1" dirty="0" smtClean="0">
                <a:solidFill>
                  <a:srgbClr val="FFC000"/>
                </a:solidFill>
              </a:rPr>
              <a:t>1</a:t>
            </a:r>
            <a:r>
              <a:rPr lang="zh-CN" altLang="en-US" sz="2000" b="1" dirty="0" smtClean="0">
                <a:solidFill>
                  <a:srgbClr val="FFC000"/>
                </a:solidFill>
              </a:rPr>
              <a:t>、到达销售旺季，“金九银十”，</a:t>
            </a:r>
            <a:r>
              <a:rPr lang="en-US" altLang="zh-CN" sz="2000" b="1" dirty="0" smtClean="0">
                <a:solidFill>
                  <a:srgbClr val="FFC000"/>
                </a:solidFill>
              </a:rPr>
              <a:t>9</a:t>
            </a:r>
            <a:r>
              <a:rPr lang="zh-CN" altLang="en-US" sz="2000" b="1" dirty="0" smtClean="0">
                <a:solidFill>
                  <a:srgbClr val="FFC000"/>
                </a:solidFill>
              </a:rPr>
              <a:t>月销售激增，</a:t>
            </a:r>
            <a:r>
              <a:rPr lang="en-US" altLang="zh-CN" sz="2000" b="1" dirty="0" smtClean="0">
                <a:solidFill>
                  <a:srgbClr val="FFC000"/>
                </a:solidFill>
              </a:rPr>
              <a:t>9</a:t>
            </a:r>
            <a:r>
              <a:rPr lang="zh-CN" altLang="en-US" sz="2000" b="1" dirty="0" smtClean="0">
                <a:solidFill>
                  <a:srgbClr val="FFC000"/>
                </a:solidFill>
              </a:rPr>
              <a:t>月共销售车辆</a:t>
            </a:r>
            <a:r>
              <a:rPr lang="en-US" altLang="zh-CN" sz="2000" b="1" dirty="0" smtClean="0">
                <a:solidFill>
                  <a:srgbClr val="FFC000"/>
                </a:solidFill>
              </a:rPr>
              <a:t>140</a:t>
            </a:r>
            <a:r>
              <a:rPr lang="zh-CN" altLang="en-US" sz="2000" b="1" dirty="0" smtClean="0">
                <a:solidFill>
                  <a:srgbClr val="FFC000"/>
                </a:solidFill>
              </a:rPr>
              <a:t>台，</a:t>
            </a:r>
            <a:r>
              <a:rPr lang="en-US" altLang="zh-CN" sz="2000" b="1" dirty="0" smtClean="0">
                <a:solidFill>
                  <a:srgbClr val="FFC000"/>
                </a:solidFill>
              </a:rPr>
              <a:t>8</a:t>
            </a:r>
            <a:r>
              <a:rPr lang="zh-CN" altLang="en-US" sz="2000" b="1" dirty="0" smtClean="0">
                <a:solidFill>
                  <a:srgbClr val="FFC000"/>
                </a:solidFill>
              </a:rPr>
              <a:t>月仅销售</a:t>
            </a:r>
            <a:r>
              <a:rPr lang="en-US" altLang="zh-CN" sz="2000" b="1" dirty="0" smtClean="0">
                <a:solidFill>
                  <a:srgbClr val="FFC000"/>
                </a:solidFill>
              </a:rPr>
              <a:t>83</a:t>
            </a:r>
            <a:r>
              <a:rPr lang="zh-CN" altLang="en-US" sz="2000" b="1" dirty="0" smtClean="0">
                <a:solidFill>
                  <a:srgbClr val="FFC000"/>
                </a:solidFill>
              </a:rPr>
              <a:t>台。</a:t>
            </a:r>
            <a:r>
              <a:rPr lang="en-US" altLang="zh-CN" sz="2000" b="1" dirty="0" smtClean="0">
                <a:solidFill>
                  <a:srgbClr val="FFC000"/>
                </a:solidFill>
              </a:rPr>
              <a:t>2</a:t>
            </a:r>
            <a:r>
              <a:rPr lang="zh-CN" altLang="en-US" sz="2000" b="1" dirty="0" smtClean="0">
                <a:solidFill>
                  <a:srgbClr val="FFC000"/>
                </a:solidFill>
              </a:rPr>
              <a:t>、有新款车型（路虎卫士）到店，该车单价价格偏高（约</a:t>
            </a:r>
            <a:r>
              <a:rPr lang="en-US" altLang="zh-CN" sz="2000" b="1" dirty="0" smtClean="0">
                <a:solidFill>
                  <a:srgbClr val="FFC000"/>
                </a:solidFill>
              </a:rPr>
              <a:t>90</a:t>
            </a:r>
            <a:r>
              <a:rPr lang="zh-CN" altLang="en-US" sz="2000" b="1" dirty="0" smtClean="0">
                <a:solidFill>
                  <a:srgbClr val="FFC000"/>
                </a:solidFill>
              </a:rPr>
              <a:t>万</a:t>
            </a:r>
            <a:r>
              <a:rPr lang="en-US" altLang="zh-CN" sz="2000" b="1" dirty="0" smtClean="0">
                <a:solidFill>
                  <a:srgbClr val="FFC000"/>
                </a:solidFill>
              </a:rPr>
              <a:t>/</a:t>
            </a:r>
            <a:r>
              <a:rPr lang="zh-CN" altLang="en-US" sz="2000" b="1" dirty="0" smtClean="0">
                <a:solidFill>
                  <a:srgbClr val="FFC000"/>
                </a:solidFill>
              </a:rPr>
              <a:t>台），本月销售台次</a:t>
            </a:r>
            <a:r>
              <a:rPr lang="en-US" altLang="zh-CN" sz="2000" b="1" dirty="0" smtClean="0">
                <a:solidFill>
                  <a:srgbClr val="FFC000"/>
                </a:solidFill>
              </a:rPr>
              <a:t>15</a:t>
            </a:r>
            <a:r>
              <a:rPr lang="zh-CN" altLang="en-US" sz="2000" b="1" dirty="0" smtClean="0">
                <a:solidFill>
                  <a:srgbClr val="FFC000"/>
                </a:solidFill>
              </a:rPr>
              <a:t>台，均为零售。因此本月零售额增速较高</a:t>
            </a:r>
          </a:p>
        </p:txBody>
      </p:sp>
    </p:spTree>
  </p:cSld>
  <p:clrMapOvr>
    <a:masterClrMapping/>
  </p:clrMapOvr>
  <p:transition spd="slow"/>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 name="矩形"/>
          <p:cNvSpPr/>
          <p:nvPr/>
        </p:nvSpPr>
        <p:spPr>
          <a:xfrm>
            <a:off x="928662" y="1863724"/>
            <a:ext cx="7713662" cy="1422400"/>
          </a:xfrm>
          <a:prstGeom prst="rect">
            <a:avLst/>
          </a:prstGeom>
          <a:noFill/>
          <a:ln w="28575" cap="rnd" cmpd="sng">
            <a:solidFill>
              <a:schemeClr val="accent5">
                <a:lumMod val="60000"/>
                <a:lumOff val="40000"/>
              </a:schemeClr>
            </a:solidFill>
            <a:prstDash val="sysDot"/>
            <a:miter/>
          </a:ln>
        </p:spPr>
        <p:txBody>
          <a:bodyPr vert="horz" wrap="square" lIns="91440" tIns="45720" rIns="91440" bIns="45720" anchor="t" anchorCtr="0">
            <a:spAutoFit/>
          </a:bodyPr>
          <a:lstStyle/>
          <a:p>
            <a:pPr marL="533400" indent="-533400" algn="l">
              <a:lnSpc>
                <a:spcPct val="120000"/>
              </a:lnSpc>
              <a:spcBef>
                <a:spcPts val="0"/>
              </a:spcBef>
              <a:spcAft>
                <a:spcPts val="0"/>
              </a:spcAft>
              <a:buNone/>
            </a:pPr>
            <a:r>
              <a:rPr lang="en-US" altLang="zh-CN" sz="2400" b="0" i="0" u="none" strike="noStrike" kern="120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rPr>
              <a:t>1.</a:t>
            </a:r>
            <a:r>
              <a:rPr lang="zh-CN" altLang="en-US" sz="2400" b="0" i="0" u="none" strike="noStrike" kern="120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rPr>
              <a:t>获得上级领导重视与认可，给予统计工作足够的重视。</a:t>
            </a:r>
            <a:endParaRPr lang="en-US" altLang="zh-CN" sz="2400" b="0" i="0" u="none" strike="noStrike" kern="120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endParaRPr>
          </a:p>
          <a:p>
            <a:pPr marL="533400" indent="-533400" algn="l">
              <a:lnSpc>
                <a:spcPct val="120000"/>
              </a:lnSpc>
              <a:spcBef>
                <a:spcPts val="0"/>
              </a:spcBef>
              <a:spcAft>
                <a:spcPts val="0"/>
              </a:spcAft>
              <a:buNone/>
            </a:pPr>
            <a:r>
              <a:rPr lang="en-US" altLang="zh-CN" sz="2400" b="0" i="0" u="none" strike="noStrike" kern="120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rPr>
              <a:t>2.</a:t>
            </a:r>
            <a:r>
              <a:rPr lang="zh-CN" altLang="en-US" sz="2400" b="0" i="0" u="none" strike="noStrike" kern="120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rPr>
              <a:t>注重企业统计部门与其他部门的协调配合。</a:t>
            </a:r>
            <a:endParaRPr lang="en-US" altLang="zh-CN" sz="2400" b="0" i="0" u="none" strike="noStrike" kern="120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endParaRPr>
          </a:p>
          <a:p>
            <a:pPr marL="533400" indent="-533400" algn="l">
              <a:lnSpc>
                <a:spcPct val="120000"/>
              </a:lnSpc>
              <a:spcBef>
                <a:spcPts val="0"/>
              </a:spcBef>
              <a:spcAft>
                <a:spcPts val="0"/>
              </a:spcAft>
              <a:buNone/>
            </a:pPr>
            <a:r>
              <a:rPr lang="en-US" altLang="zh-CN" sz="2400" b="0" i="0" u="none" strike="noStrike" kern="120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rPr>
              <a:t>3.</a:t>
            </a:r>
            <a:r>
              <a:rPr lang="zh-CN" altLang="en-US" sz="2400" b="0" i="0" u="none" strike="noStrike" kern="120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rPr>
              <a:t>做好对下一级分支机构的统筹管理和数据验收工作。</a:t>
            </a:r>
          </a:p>
        </p:txBody>
      </p:sp>
      <p:sp>
        <p:nvSpPr>
          <p:cNvPr id="673" name="矩形"/>
          <p:cNvSpPr/>
          <p:nvPr/>
        </p:nvSpPr>
        <p:spPr>
          <a:xfrm>
            <a:off x="1043608" y="1239165"/>
            <a:ext cx="2646878" cy="584775"/>
          </a:xfrm>
          <a:prstGeom prst="rect">
            <a:avLst/>
          </a:prstGeom>
          <a:noFill/>
          <a:ln w="9525" cap="flat" cmpd="sng">
            <a:noFill/>
            <a:prstDash val="solid"/>
            <a:miter/>
          </a:ln>
        </p:spPr>
        <p:txBody>
          <a:bodyPr vert="horz" wrap="none" lIns="91440" tIns="45720" rIns="91440" bIns="45720" anchor="t" anchorCtr="0">
            <a:spAutoFit/>
          </a:bodyPr>
          <a:lstStyle/>
          <a:p>
            <a:pPr marL="0" indent="0" algn="ctr">
              <a:lnSpc>
                <a:spcPct val="100000"/>
              </a:lnSpc>
              <a:spcBef>
                <a:spcPts val="0"/>
              </a:spcBef>
              <a:spcAft>
                <a:spcPts val="0"/>
              </a:spcAft>
              <a:buNone/>
            </a:pPr>
            <a:r>
              <a:rPr lang="zh-CN" altLang="en-US" sz="3200" b="0" i="0" u="none" strike="noStrike" kern="1200" cap="none" spc="0" baseline="0" dirty="0">
                <a:solidFill>
                  <a:schemeClr val="tx2"/>
                </a:solidFill>
                <a:latin typeface="黑体" panose="02010609060101010101" pitchFamily="2" charset="-122"/>
                <a:ea typeface="黑体" panose="02010609060101010101" pitchFamily="2" charset="-122"/>
                <a:cs typeface="Times New Roman" panose="02020603050405020304" charset="0"/>
              </a:rPr>
              <a:t>做好协调工作</a:t>
            </a:r>
          </a:p>
        </p:txBody>
      </p:sp>
      <p:sp>
        <p:nvSpPr>
          <p:cNvPr id="674" name="矩形"/>
          <p:cNvSpPr/>
          <p:nvPr/>
        </p:nvSpPr>
        <p:spPr>
          <a:xfrm>
            <a:off x="687472" y="3952982"/>
            <a:ext cx="3359150" cy="576261"/>
          </a:xfrm>
          <a:prstGeom prst="rect">
            <a:avLst/>
          </a:prstGeom>
          <a:noFill/>
          <a:ln w="9525" cap="flat" cmpd="sng">
            <a:noFill/>
            <a:prstDash val="solid"/>
            <a:miter/>
          </a:ln>
        </p:spPr>
        <p:txBody>
          <a:bodyPr vert="horz" wrap="square" lIns="91440" tIns="45720" rIns="91440" bIns="45720" anchor="b" anchorCtr="0"/>
          <a:lstStyle/>
          <a:p>
            <a:pPr marL="0" indent="0" algn="ctr">
              <a:lnSpc>
                <a:spcPct val="100000"/>
              </a:lnSpc>
              <a:spcBef>
                <a:spcPts val="0"/>
              </a:spcBef>
              <a:spcAft>
                <a:spcPts val="0"/>
              </a:spcAft>
              <a:buNone/>
            </a:pPr>
            <a:r>
              <a:rPr lang="zh-CN" altLang="en-US" sz="3200" b="0" i="0" u="none" strike="noStrike" kern="1200" cap="none" spc="0" baseline="0" dirty="0">
                <a:solidFill>
                  <a:schemeClr val="tx2"/>
                </a:solidFill>
                <a:latin typeface="黑体" panose="02010609060101010101" pitchFamily="2" charset="-122"/>
                <a:ea typeface="黑体" panose="02010609060101010101" pitchFamily="2" charset="-122"/>
                <a:cs typeface="Times New Roman" panose="02020603050405020304" charset="0"/>
              </a:rPr>
              <a:t>做好统计台账</a:t>
            </a:r>
          </a:p>
        </p:txBody>
      </p:sp>
      <p:sp>
        <p:nvSpPr>
          <p:cNvPr id="675" name="矩形"/>
          <p:cNvSpPr/>
          <p:nvPr/>
        </p:nvSpPr>
        <p:spPr>
          <a:xfrm>
            <a:off x="928662" y="4595813"/>
            <a:ext cx="7708900" cy="988694"/>
          </a:xfrm>
          <a:prstGeom prst="rect">
            <a:avLst/>
          </a:prstGeom>
          <a:noFill/>
          <a:ln w="28575" cap="rnd" cmpd="sng">
            <a:solidFill>
              <a:schemeClr val="accent5"/>
            </a:solidFill>
            <a:prstDash val="sysDot"/>
            <a:miter/>
          </a:ln>
        </p:spPr>
        <p:txBody>
          <a:bodyPr vert="horz" wrap="square" lIns="91440" tIns="45720" rIns="91440" bIns="45720" anchor="t" anchorCtr="0">
            <a:spAutoFit/>
          </a:bodyPr>
          <a:lstStyle/>
          <a:p>
            <a:pPr marL="0" indent="0" algn="l">
              <a:lnSpc>
                <a:spcPct val="120000"/>
              </a:lnSpc>
              <a:spcBef>
                <a:spcPts val="0"/>
              </a:spcBef>
              <a:spcAft>
                <a:spcPts val="0"/>
              </a:spcAft>
              <a:buNone/>
            </a:pPr>
            <a:r>
              <a:rPr lang="en-US" altLang="zh-CN" sz="2400" b="0" i="0" u="none" strike="noStrike" kern="120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rPr>
              <a:t>    建立健全完备的批发和零售业统计台账，按自然月建立明细的统计台账，做到数出有据。</a:t>
            </a:r>
            <a:endParaRPr lang="zh-CN" altLang="en-US" sz="2400" b="0" i="0" u="none" strike="noStrike" kern="120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endParaRPr>
          </a:p>
        </p:txBody>
      </p:sp>
      <p:sp>
        <p:nvSpPr>
          <p:cNvPr id="9" name="矩形"/>
          <p:cNvSpPr/>
          <p:nvPr/>
        </p:nvSpPr>
        <p:spPr>
          <a:xfrm>
            <a:off x="2786050" y="428604"/>
            <a:ext cx="4325938" cy="480131"/>
          </a:xfrm>
          <a:prstGeom prst="rect">
            <a:avLst/>
          </a:prstGeom>
          <a:noFill/>
          <a:ln w="41275" cap="flat" cmpd="sng">
            <a:noFill/>
            <a:prstDash val="solid"/>
            <a:miter/>
          </a:ln>
        </p:spPr>
        <p:txBody>
          <a:bodyPr vert="horz" wrap="square" lIns="91440" tIns="45720" rIns="91440" bIns="45720" anchor="t" anchorCtr="0">
            <a:spAutoFit/>
          </a:bodyPr>
          <a:lstStyle/>
          <a:p>
            <a:pPr marL="0" indent="0" algn="ctr">
              <a:lnSpc>
                <a:spcPct val="70000"/>
              </a:lnSpc>
              <a:spcBef>
                <a:spcPts val="0"/>
              </a:spcBef>
              <a:spcAft>
                <a:spcPts val="0"/>
              </a:spcAft>
              <a:buNone/>
            </a:pPr>
            <a:r>
              <a:rPr lang="en-US" altLang="zh-CN" sz="3600" dirty="0" smtClean="0">
                <a:latin typeface="隶书" panose="02010509060101010101" pitchFamily="49" charset="-122"/>
                <a:ea typeface="隶书" panose="02010509060101010101" pitchFamily="49" charset="-122"/>
                <a:cs typeface="Times New Roman" panose="02020603050405020304" charset="0"/>
              </a:rPr>
              <a:t>3.</a:t>
            </a:r>
            <a:r>
              <a:rPr lang="zh-CN" altLang="en-US" sz="3600" dirty="0">
                <a:latin typeface="隶书" panose="02010509060101010101" pitchFamily="49" charset="-122"/>
                <a:ea typeface="隶书" panose="02010509060101010101" pitchFamily="49" charset="-122"/>
                <a:cs typeface="Times New Roman" panose="02020603050405020304" charset="0"/>
              </a:rPr>
              <a:t>基础工作建议</a:t>
            </a:r>
          </a:p>
        </p:txBody>
      </p:sp>
    </p:spTree>
  </p:cSld>
  <p:clrMapOvr>
    <a:masterClrMapping/>
  </p:clrMapOvr>
  <p:transition spd="slow"/>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矩形"/>
          <p:cNvSpPr/>
          <p:nvPr/>
        </p:nvSpPr>
        <p:spPr>
          <a:xfrm>
            <a:off x="2786050" y="428604"/>
            <a:ext cx="4325938" cy="480131"/>
          </a:xfrm>
          <a:prstGeom prst="rect">
            <a:avLst/>
          </a:prstGeom>
          <a:noFill/>
          <a:ln w="41275" cap="flat" cmpd="sng">
            <a:noFill/>
            <a:prstDash val="solid"/>
            <a:miter/>
          </a:ln>
        </p:spPr>
        <p:txBody>
          <a:bodyPr vert="horz" wrap="square" lIns="91440" tIns="45720" rIns="91440" bIns="45720" anchor="t" anchorCtr="0">
            <a:spAutoFit/>
          </a:bodyPr>
          <a:lstStyle/>
          <a:p>
            <a:pPr marL="0" indent="0" algn="ctr">
              <a:lnSpc>
                <a:spcPct val="70000"/>
              </a:lnSpc>
              <a:spcBef>
                <a:spcPts val="0"/>
              </a:spcBef>
              <a:spcAft>
                <a:spcPts val="0"/>
              </a:spcAft>
              <a:buNone/>
            </a:pPr>
            <a:r>
              <a:rPr lang="en-US" altLang="zh-CN" sz="3600" smtClean="0">
                <a:latin typeface="隶书" panose="02010509060101010101" pitchFamily="49" charset="-122"/>
                <a:ea typeface="隶书" panose="02010509060101010101" pitchFamily="49" charset="-122"/>
                <a:cs typeface="Times New Roman" panose="02020603050405020304" charset="0"/>
              </a:rPr>
              <a:t>3.</a:t>
            </a:r>
            <a:r>
              <a:rPr lang="zh-CN" altLang="en-US" sz="3600">
                <a:latin typeface="隶书" panose="02010509060101010101" pitchFamily="49" charset="-122"/>
                <a:ea typeface="隶书" panose="02010509060101010101" pitchFamily="49" charset="-122"/>
                <a:cs typeface="Times New Roman" panose="02020603050405020304" charset="0"/>
              </a:rPr>
              <a:t>基础工作建议</a:t>
            </a:r>
          </a:p>
        </p:txBody>
      </p:sp>
      <p:sp>
        <p:nvSpPr>
          <p:cNvPr id="679" name="矩形"/>
          <p:cNvSpPr/>
          <p:nvPr/>
        </p:nvSpPr>
        <p:spPr>
          <a:xfrm>
            <a:off x="1000985" y="941308"/>
            <a:ext cx="2736850" cy="576263"/>
          </a:xfrm>
          <a:prstGeom prst="rect">
            <a:avLst/>
          </a:prstGeom>
          <a:noFill/>
          <a:ln w="9525" cap="flat" cmpd="sng">
            <a:noFill/>
            <a:prstDash val="solid"/>
            <a:miter/>
          </a:ln>
        </p:spPr>
        <p:txBody>
          <a:bodyPr vert="horz" wrap="square" lIns="91440" tIns="45720" rIns="91440" bIns="45720" anchor="b" anchorCtr="0"/>
          <a:lstStyle/>
          <a:p>
            <a:pPr marL="0" indent="0" algn="ctr">
              <a:lnSpc>
                <a:spcPct val="100000"/>
              </a:lnSpc>
              <a:spcBef>
                <a:spcPts val="0"/>
              </a:spcBef>
              <a:spcAft>
                <a:spcPts val="0"/>
              </a:spcAft>
              <a:buNone/>
            </a:pPr>
            <a:r>
              <a:rPr lang="zh-CN" altLang="en-US" sz="3200" b="0" i="0" u="none" strike="noStrike" kern="1200" cap="none" spc="0" baseline="0" dirty="0">
                <a:solidFill>
                  <a:srgbClr val="FFFF00"/>
                </a:solidFill>
                <a:latin typeface="黑体" panose="02010609060101010101" pitchFamily="2" charset="-122"/>
                <a:ea typeface="黑体" panose="02010609060101010101" pitchFamily="2" charset="-122"/>
                <a:cs typeface="Times New Roman" panose="02020603050405020304" charset="0"/>
              </a:rPr>
              <a:t>做好人员交接</a:t>
            </a:r>
          </a:p>
        </p:txBody>
      </p:sp>
      <p:sp>
        <p:nvSpPr>
          <p:cNvPr id="680" name="矩形"/>
          <p:cNvSpPr/>
          <p:nvPr/>
        </p:nvSpPr>
        <p:spPr>
          <a:xfrm>
            <a:off x="1012799" y="1550986"/>
            <a:ext cx="7540625" cy="2726055"/>
          </a:xfrm>
          <a:prstGeom prst="rect">
            <a:avLst/>
          </a:prstGeom>
          <a:noFill/>
          <a:ln w="28575" cap="rnd" cmpd="sng">
            <a:solidFill>
              <a:schemeClr val="accent5"/>
            </a:solidFill>
            <a:prstDash val="sysDot"/>
            <a:miter/>
          </a:ln>
        </p:spPr>
        <p:txBody>
          <a:bodyPr vert="horz" wrap="square" lIns="91440" tIns="45720" rIns="91440" bIns="45720" anchor="t" anchorCtr="0">
            <a:spAutoFit/>
          </a:bodyPr>
          <a:lstStyle/>
          <a:p>
            <a:pPr marL="533400" indent="-533400" algn="l">
              <a:lnSpc>
                <a:spcPct val="120000"/>
              </a:lnSpc>
              <a:spcBef>
                <a:spcPts val="0"/>
              </a:spcBef>
              <a:spcAft>
                <a:spcPts val="0"/>
              </a:spcAft>
              <a:buAutoNum type="arabicPeriod"/>
            </a:pPr>
            <a:r>
              <a:rPr lang="zh-CN" altLang="en-US" sz="2400" b="0" i="0" u="none" strike="noStrike" kern="120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rPr>
              <a:t>出现统计人员变更，必须做好统计数据和统计工作的交接。建议将本单位统计流程和要点进行固化，形成规范制度，将有关数据问题做好记录。</a:t>
            </a:r>
            <a:endParaRPr lang="en-US" altLang="zh-CN" sz="2400" b="0" i="0" u="none" strike="noStrike" kern="120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endParaRPr>
          </a:p>
          <a:p>
            <a:pPr marL="533400" indent="-533400" algn="l">
              <a:lnSpc>
                <a:spcPct val="120000"/>
              </a:lnSpc>
              <a:spcBef>
                <a:spcPts val="0"/>
              </a:spcBef>
              <a:spcAft>
                <a:spcPts val="0"/>
              </a:spcAft>
              <a:buNone/>
            </a:pPr>
            <a:r>
              <a:rPr lang="en-US" altLang="zh-CN" sz="2400" b="0" i="0" u="none" strike="noStrike" kern="120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rPr>
              <a:t>2. </a:t>
            </a:r>
            <a:r>
              <a:rPr lang="zh-CN" altLang="en-US" sz="2400" b="0" i="0" u="none" strike="noStrike" kern="120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rPr>
              <a:t>及时更新报表的单位负责人、统计负责人、填表人、联系电话等信息，以保证统计部门与报表单位的有效联络。</a:t>
            </a:r>
          </a:p>
        </p:txBody>
      </p:sp>
      <p:sp>
        <p:nvSpPr>
          <p:cNvPr id="5" name="矩形"/>
          <p:cNvSpPr/>
          <p:nvPr/>
        </p:nvSpPr>
        <p:spPr>
          <a:xfrm>
            <a:off x="1012799" y="5048187"/>
            <a:ext cx="7540626" cy="1363065"/>
          </a:xfrm>
          <a:prstGeom prst="rect">
            <a:avLst/>
          </a:prstGeom>
          <a:noFill/>
          <a:ln w="28575" cap="rnd" cmpd="sng">
            <a:solidFill>
              <a:schemeClr val="accent5"/>
            </a:solidFill>
            <a:prstDash val="sysDot"/>
            <a:miter/>
          </a:ln>
        </p:spPr>
        <p:txBody>
          <a:bodyPr vert="horz" wrap="square" lIns="91440" tIns="45720" rIns="91440" bIns="45720" anchor="t" anchorCtr="0">
            <a:spAutoFit/>
          </a:bodyPr>
          <a:lstStyle/>
          <a:p>
            <a:pPr>
              <a:lnSpc>
                <a:spcPct val="120000"/>
              </a:lnSpc>
              <a:spcBef>
                <a:spcPts val="0"/>
              </a:spcBef>
              <a:spcAft>
                <a:spcPts val="0"/>
              </a:spcAft>
            </a:pPr>
            <a:r>
              <a:rPr lang="en-US" altLang="zh-CN" sz="2400" b="0" i="0" u="none" strike="noStrike" kern="120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rPr>
              <a:t>    </a:t>
            </a:r>
            <a:r>
              <a:rPr lang="zh-CN" altLang="en-US" sz="2400" b="0" i="0" u="none" strike="noStrike" kern="1200" cap="none" spc="0" baseline="0" dirty="0" smtClean="0">
                <a:solidFill>
                  <a:schemeClr val="tx1"/>
                </a:solidFill>
                <a:latin typeface="黑体" panose="02010609060101010101" pitchFamily="2" charset="-122"/>
                <a:ea typeface="黑体" panose="02010609060101010101" pitchFamily="2" charset="-122"/>
                <a:cs typeface="Times New Roman" panose="02020603050405020304" charset="0"/>
              </a:rPr>
              <a:t>开网前就可以准备数据了，关网前要成功报送，从报送完报表到关网后几天内会有</a:t>
            </a:r>
            <a:r>
              <a:rPr lang="zh-CN" altLang="en-US" sz="2400" dirty="0" smtClean="0">
                <a:latin typeface="黑体" panose="02010609060101010101" pitchFamily="2" charset="-122"/>
                <a:ea typeface="黑体" panose="02010609060101010101" pitchFamily="2" charset="-122"/>
                <a:cs typeface="Times New Roman" panose="02020603050405020304" charset="0"/>
              </a:rPr>
              <a:t>电话或微信的查询，请做好准备，以便修改错误数据或说明。</a:t>
            </a:r>
            <a:endParaRPr lang="zh-CN" altLang="en-US" sz="2400" b="0" i="0" u="none" strike="noStrike" kern="1200" cap="none" spc="0" baseline="0" dirty="0">
              <a:solidFill>
                <a:schemeClr val="tx1"/>
              </a:solidFill>
              <a:latin typeface="黑体" panose="02010609060101010101" pitchFamily="2" charset="-122"/>
              <a:ea typeface="黑体" panose="02010609060101010101" pitchFamily="2" charset="-122"/>
              <a:cs typeface="Times New Roman" panose="02020603050405020304" charset="0"/>
            </a:endParaRPr>
          </a:p>
        </p:txBody>
      </p:sp>
      <p:sp>
        <p:nvSpPr>
          <p:cNvPr id="6" name="矩形"/>
          <p:cNvSpPr/>
          <p:nvPr/>
        </p:nvSpPr>
        <p:spPr>
          <a:xfrm>
            <a:off x="827584" y="4471924"/>
            <a:ext cx="2736850" cy="576263"/>
          </a:xfrm>
          <a:prstGeom prst="rect">
            <a:avLst/>
          </a:prstGeom>
          <a:noFill/>
          <a:ln w="9525" cap="flat" cmpd="sng">
            <a:noFill/>
            <a:prstDash val="solid"/>
            <a:miter/>
          </a:ln>
        </p:spPr>
        <p:txBody>
          <a:bodyPr vert="horz" wrap="square" lIns="91440" tIns="45720" rIns="91440" bIns="45720" anchor="b" anchorCtr="0"/>
          <a:lstStyle/>
          <a:p>
            <a:pPr marL="0" indent="0" algn="ctr">
              <a:lnSpc>
                <a:spcPct val="100000"/>
              </a:lnSpc>
              <a:spcBef>
                <a:spcPts val="0"/>
              </a:spcBef>
              <a:spcAft>
                <a:spcPts val="0"/>
              </a:spcAft>
              <a:buNone/>
            </a:pPr>
            <a:r>
              <a:rPr lang="zh-CN" altLang="en-US" sz="3200" b="0" i="0" u="none" strike="noStrike" kern="1200" cap="none" spc="0" baseline="0" dirty="0" smtClean="0">
                <a:solidFill>
                  <a:srgbClr val="FFFF00"/>
                </a:solidFill>
                <a:latin typeface="黑体" panose="02010609060101010101" pitchFamily="2" charset="-122"/>
                <a:ea typeface="黑体" panose="02010609060101010101" pitchFamily="2" charset="-122"/>
                <a:cs typeface="Times New Roman" panose="02020603050405020304" charset="0"/>
              </a:rPr>
              <a:t>做好时间安排</a:t>
            </a:r>
            <a:endParaRPr lang="zh-CN" altLang="en-US" sz="3200" b="0" i="0" u="none" strike="noStrike" kern="1200" cap="none" spc="0" baseline="0" dirty="0">
              <a:solidFill>
                <a:srgbClr val="FFFF00"/>
              </a:solidFill>
              <a:latin typeface="黑体" panose="02010609060101010101" pitchFamily="2" charset="-122"/>
              <a:ea typeface="黑体" panose="02010609060101010101" pitchFamily="2" charset="-122"/>
              <a:cs typeface="Times New Roman" panose="02020603050405020304" charset="0"/>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矩形"/>
          <p:cNvSpPr/>
          <p:nvPr/>
        </p:nvSpPr>
        <p:spPr>
          <a:xfrm>
            <a:off x="1643042" y="0"/>
            <a:ext cx="7005662" cy="1143000"/>
          </a:xfrm>
          <a:prstGeom prst="rect">
            <a:avLst/>
          </a:prstGeom>
          <a:noFill/>
          <a:ln w="9525" cap="flat" cmpd="sng">
            <a:noFill/>
            <a:prstDash val="solid"/>
            <a:miter/>
          </a:ln>
        </p:spPr>
        <p:txBody>
          <a:bodyPr vert="horz" wrap="square" lIns="91440" tIns="45720" rIns="91440" bIns="45720" anchor="ctr" anchorCtr="0"/>
          <a:lstStyle/>
          <a:p>
            <a:pPr>
              <a:spcBef>
                <a:spcPts val="0"/>
              </a:spcBef>
              <a:spcAft>
                <a:spcPts val="0"/>
              </a:spcAft>
            </a:pPr>
            <a:r>
              <a:rPr lang="zh-CN" altLang="en-US" sz="4000">
                <a:latin typeface="隶书" panose="02010509060101010101" pitchFamily="49" charset="-122"/>
                <a:ea typeface="隶书" panose="02010509060101010101" pitchFamily="49" charset="-122"/>
                <a:cs typeface="Times New Roman" panose="02020603050405020304" charset="0"/>
              </a:rPr>
              <a:t>三、重点指标及注意事项</a:t>
            </a:r>
          </a:p>
        </p:txBody>
      </p:sp>
      <p:grpSp>
        <p:nvGrpSpPr>
          <p:cNvPr id="2" name="组合"/>
          <p:cNvGrpSpPr/>
          <p:nvPr/>
        </p:nvGrpSpPr>
        <p:grpSpPr>
          <a:xfrm>
            <a:off x="1643042" y="1428736"/>
            <a:ext cx="6929485" cy="584666"/>
            <a:chOff x="2152796" y="1444625"/>
            <a:chExt cx="6562608" cy="969965"/>
          </a:xfrm>
        </p:grpSpPr>
        <p:sp>
          <p:nvSpPr>
            <p:cNvPr id="170" name="圆角矩形"/>
            <p:cNvSpPr/>
            <p:nvPr/>
          </p:nvSpPr>
          <p:spPr>
            <a:xfrm>
              <a:off x="2152796" y="1450976"/>
              <a:ext cx="6331475" cy="963614"/>
            </a:xfrm>
            <a:prstGeom prst="roundRect">
              <a:avLst>
                <a:gd name="adj" fmla="val 16666"/>
              </a:avLst>
            </a:prstGeom>
            <a:solidFill>
              <a:srgbClr val="CCFFFF"/>
            </a:solidFill>
            <a:ln w="41275" cap="flat" cmpd="sng">
              <a:noFill/>
              <a:prstDash val="solid"/>
              <a:round/>
            </a:ln>
            <a:effectLst>
              <a:outerShdw dist="107762" dir="2700000" algn="ctr" rotWithShape="0">
                <a:srgbClr val="000000">
                  <a:alpha val="49803"/>
                </a:srgbClr>
              </a:outerShdw>
            </a:effectLst>
          </p:spPr>
        </p:sp>
        <p:sp>
          <p:nvSpPr>
            <p:cNvPr id="171" name="矩形"/>
            <p:cNvSpPr/>
            <p:nvPr/>
          </p:nvSpPr>
          <p:spPr>
            <a:xfrm>
              <a:off x="2289075" y="1444625"/>
              <a:ext cx="6426329" cy="843454"/>
            </a:xfrm>
            <a:prstGeom prst="rect">
              <a:avLst/>
            </a:prstGeom>
            <a:noFill/>
            <a:ln w="41275" cap="flat" cmpd="sng">
              <a:noFill/>
              <a:prstDash val="solid"/>
              <a:miter/>
            </a:ln>
          </p:spPr>
          <p:txBody>
            <a:bodyPr vert="horz" wrap="square" lIns="91440" tIns="45720" rIns="91440" bIns="45720" anchor="t" anchorCtr="0">
              <a:spAutoFit/>
            </a:bodyPr>
            <a:lstStyle/>
            <a:p>
              <a:pPr marL="0" indent="0">
                <a:lnSpc>
                  <a:spcPct val="110000"/>
                </a:lnSpc>
                <a:spcBef>
                  <a:spcPts val="0"/>
                </a:spcBef>
                <a:spcAft>
                  <a:spcPts val="0"/>
                </a:spcAft>
                <a:buNone/>
              </a:pPr>
              <a:r>
                <a:rPr lang="zh-CN" altLang="en-US" sz="2800" b="0" i="0" u="none" strike="noStrike" kern="1200" cap="none" spc="0" baseline="0" dirty="0" smtClean="0">
                  <a:solidFill>
                    <a:schemeClr val="bg2"/>
                  </a:solidFill>
                  <a:latin typeface="黑体" panose="02010609060101010101" pitchFamily="2" charset="-122"/>
                  <a:ea typeface="黑体" panose="02010609060101010101" pitchFamily="2" charset="-122"/>
                  <a:cs typeface="Times New Roman" panose="02020603050405020304" charset="0"/>
                </a:rPr>
                <a:t> 经营情况表（</a:t>
              </a:r>
              <a:r>
                <a:rPr lang="en-US" altLang="zh-CN" sz="2800" b="0" i="0" u="none" strike="noStrike" kern="1200" cap="none" spc="0" baseline="0" dirty="0" smtClean="0">
                  <a:solidFill>
                    <a:schemeClr val="bg2"/>
                  </a:solidFill>
                  <a:latin typeface="黑体" panose="02010609060101010101" pitchFamily="2" charset="-122"/>
                  <a:ea typeface="黑体" panose="02010609060101010101" pitchFamily="2" charset="-122"/>
                  <a:cs typeface="Times New Roman" panose="02020603050405020304" charset="0"/>
                </a:rPr>
                <a:t>E104-1</a:t>
              </a:r>
              <a:r>
                <a:rPr lang="zh-CN" altLang="en-US" sz="2800" b="0" i="0" u="none" strike="noStrike" kern="1200" cap="none" spc="0" baseline="0" dirty="0" smtClean="0">
                  <a:solidFill>
                    <a:schemeClr val="bg2"/>
                  </a:solidFill>
                  <a:latin typeface="黑体" panose="02010609060101010101" pitchFamily="2" charset="-122"/>
                  <a:ea typeface="黑体" panose="02010609060101010101" pitchFamily="2" charset="-122"/>
                  <a:cs typeface="Times New Roman" panose="02020603050405020304" charset="0"/>
                </a:rPr>
                <a:t>）</a:t>
              </a:r>
              <a:endParaRPr lang="zh-CN" altLang="en-US" sz="2800" b="0" i="0" u="none" strike="noStrike" kern="1200" cap="none" spc="0" baseline="0" dirty="0">
                <a:solidFill>
                  <a:schemeClr val="bg2"/>
                </a:solidFill>
                <a:latin typeface="黑体" panose="02010609060101010101" pitchFamily="2" charset="-122"/>
                <a:ea typeface="黑体" panose="02010609060101010101" pitchFamily="2" charset="-122"/>
                <a:cs typeface="Times New Roman" panose="02020603050405020304" charset="0"/>
              </a:endParaRPr>
            </a:p>
          </p:txBody>
        </p:sp>
      </p:grpSp>
      <p:grpSp>
        <p:nvGrpSpPr>
          <p:cNvPr id="3" name="组合"/>
          <p:cNvGrpSpPr/>
          <p:nvPr/>
        </p:nvGrpSpPr>
        <p:grpSpPr>
          <a:xfrm>
            <a:off x="1644678" y="2357431"/>
            <a:ext cx="6784974" cy="642942"/>
            <a:chOff x="1989138" y="2738438"/>
            <a:chExt cx="6337300" cy="635000"/>
          </a:xfrm>
        </p:grpSpPr>
        <p:sp>
          <p:nvSpPr>
            <p:cNvPr id="173" name="圆角矩形"/>
            <p:cNvSpPr/>
            <p:nvPr/>
          </p:nvSpPr>
          <p:spPr>
            <a:xfrm>
              <a:off x="1989138" y="2738438"/>
              <a:ext cx="6337300" cy="635000"/>
            </a:xfrm>
            <a:prstGeom prst="roundRect">
              <a:avLst>
                <a:gd name="adj" fmla="val 16666"/>
              </a:avLst>
            </a:prstGeom>
            <a:solidFill>
              <a:srgbClr val="CCFFFF"/>
            </a:solidFill>
            <a:ln w="41275" cap="flat" cmpd="sng">
              <a:noFill/>
              <a:prstDash val="solid"/>
              <a:round/>
            </a:ln>
            <a:effectLst>
              <a:outerShdw dist="107762" dir="2700000" algn="ctr" rotWithShape="0">
                <a:srgbClr val="000000">
                  <a:alpha val="49803"/>
                </a:srgbClr>
              </a:outerShdw>
            </a:effectLst>
          </p:spPr>
        </p:sp>
        <p:sp>
          <p:nvSpPr>
            <p:cNvPr id="174" name="矩形"/>
            <p:cNvSpPr/>
            <p:nvPr/>
          </p:nvSpPr>
          <p:spPr>
            <a:xfrm>
              <a:off x="2293229" y="2814180"/>
              <a:ext cx="5976936" cy="508409"/>
            </a:xfrm>
            <a:prstGeom prst="rect">
              <a:avLst/>
            </a:prstGeom>
            <a:noFill/>
            <a:ln w="41275" cap="flat" cmpd="sng">
              <a:noFill/>
              <a:prstDash val="solid"/>
              <a:miter/>
            </a:ln>
          </p:spPr>
          <p:txBody>
            <a:bodyPr vert="horz" wrap="square" lIns="91440" tIns="45720" rIns="91440" bIns="45720" anchor="t" anchorCtr="0">
              <a:spAutoFit/>
            </a:bodyPr>
            <a:lstStyle/>
            <a:p>
              <a:pPr marL="0" indent="0">
                <a:lnSpc>
                  <a:spcPct val="110000"/>
                </a:lnSpc>
                <a:spcBef>
                  <a:spcPts val="0"/>
                </a:spcBef>
                <a:spcAft>
                  <a:spcPts val="0"/>
                </a:spcAft>
                <a:buNone/>
              </a:pPr>
              <a:r>
                <a:rPr lang="zh-CN" altLang="en-US" sz="2800" b="0" i="0" u="none" strike="noStrike" kern="1200" cap="none" spc="0" baseline="0">
                  <a:solidFill>
                    <a:schemeClr val="bg2"/>
                  </a:solidFill>
                  <a:latin typeface="黑体" panose="02010609060101010101" pitchFamily="2" charset="-122"/>
                  <a:ea typeface="黑体" panose="02010609060101010101" pitchFamily="2" charset="-122"/>
                  <a:cs typeface="Times New Roman" panose="02020603050405020304" charset="0"/>
                </a:rPr>
                <a:t>商品销售类值表（</a:t>
              </a:r>
              <a:r>
                <a:rPr lang="en-US" altLang="zh-CN" sz="2800" b="0" i="0" u="none" strike="noStrike" kern="1200" cap="none" spc="0" baseline="0">
                  <a:solidFill>
                    <a:schemeClr val="bg2"/>
                  </a:solidFill>
                  <a:latin typeface="黑体" panose="02010609060101010101" pitchFamily="2" charset="-122"/>
                  <a:ea typeface="黑体" panose="02010609060101010101" pitchFamily="2" charset="-122"/>
                  <a:cs typeface="Times New Roman" panose="02020603050405020304" charset="0"/>
                </a:rPr>
                <a:t>BJE104-2</a:t>
              </a:r>
              <a:r>
                <a:rPr lang="zh-CN" altLang="en-US" sz="2800" b="0" i="0" u="none" strike="noStrike" kern="1200" cap="none" spc="0" baseline="0">
                  <a:solidFill>
                    <a:schemeClr val="bg2"/>
                  </a:solidFill>
                  <a:latin typeface="黑体" panose="02010609060101010101" pitchFamily="2" charset="-122"/>
                  <a:ea typeface="黑体" panose="02010609060101010101" pitchFamily="2" charset="-122"/>
                  <a:cs typeface="Times New Roman" panose="02020603050405020304" charset="0"/>
                </a:rPr>
                <a:t>）</a:t>
              </a:r>
            </a:p>
          </p:txBody>
        </p:sp>
      </p:grpSp>
      <p:grpSp>
        <p:nvGrpSpPr>
          <p:cNvPr id="4" name="组合"/>
          <p:cNvGrpSpPr/>
          <p:nvPr/>
        </p:nvGrpSpPr>
        <p:grpSpPr>
          <a:xfrm>
            <a:off x="1662141" y="4494203"/>
            <a:ext cx="6838949" cy="609597"/>
            <a:chOff x="2006600" y="4865688"/>
            <a:chExt cx="6408738" cy="609597"/>
          </a:xfrm>
        </p:grpSpPr>
        <p:sp>
          <p:nvSpPr>
            <p:cNvPr id="176" name="圆角矩形"/>
            <p:cNvSpPr/>
            <p:nvPr/>
          </p:nvSpPr>
          <p:spPr>
            <a:xfrm>
              <a:off x="2006600" y="4865688"/>
              <a:ext cx="6408738" cy="609597"/>
            </a:xfrm>
            <a:prstGeom prst="roundRect">
              <a:avLst>
                <a:gd name="adj" fmla="val 16666"/>
              </a:avLst>
            </a:prstGeom>
            <a:solidFill>
              <a:srgbClr val="CCFFFF"/>
            </a:solidFill>
            <a:ln w="41275" cap="flat" cmpd="sng">
              <a:noFill/>
              <a:prstDash val="solid"/>
              <a:round/>
            </a:ln>
            <a:effectLst>
              <a:outerShdw dist="107762" dir="2700000" algn="ctr" rotWithShape="0">
                <a:srgbClr val="000000">
                  <a:alpha val="49803"/>
                </a:srgbClr>
              </a:outerShdw>
            </a:effectLst>
          </p:spPr>
        </p:sp>
        <p:sp>
          <p:nvSpPr>
            <p:cNvPr id="177" name="矩形"/>
            <p:cNvSpPr/>
            <p:nvPr/>
          </p:nvSpPr>
          <p:spPr>
            <a:xfrm>
              <a:off x="2314181" y="4932381"/>
              <a:ext cx="6076742" cy="508409"/>
            </a:xfrm>
            <a:prstGeom prst="rect">
              <a:avLst/>
            </a:prstGeom>
            <a:noFill/>
            <a:ln w="41275" cap="flat" cmpd="sng">
              <a:noFill/>
              <a:prstDash val="solid"/>
              <a:miter/>
            </a:ln>
          </p:spPr>
          <p:txBody>
            <a:bodyPr vert="horz" wrap="square" lIns="91440" tIns="45720" rIns="91440" bIns="45720" anchor="t" anchorCtr="0">
              <a:spAutoFit/>
            </a:bodyPr>
            <a:lstStyle/>
            <a:p>
              <a:pPr marL="0" indent="0">
                <a:lnSpc>
                  <a:spcPct val="110000"/>
                </a:lnSpc>
                <a:spcBef>
                  <a:spcPts val="0"/>
                </a:spcBef>
                <a:spcAft>
                  <a:spcPts val="0"/>
                </a:spcAft>
                <a:buNone/>
              </a:pPr>
              <a:r>
                <a:rPr lang="zh-CN" altLang="en-US" sz="2800" b="0" i="0" u="none" strike="noStrike" kern="1200" cap="none" spc="0" baseline="0" dirty="0">
                  <a:solidFill>
                    <a:schemeClr val="bg2"/>
                  </a:solidFill>
                  <a:latin typeface="黑体" panose="02010609060101010101" pitchFamily="2" charset="-122"/>
                  <a:ea typeface="黑体" panose="02010609060101010101" pitchFamily="2" charset="-122"/>
                  <a:cs typeface="Times New Roman" panose="02020603050405020304" charset="0"/>
                </a:rPr>
                <a:t>商品销售和库存表（</a:t>
              </a:r>
              <a:r>
                <a:rPr lang="en-US" altLang="zh-CN" sz="2800" b="0" i="0" u="none" strike="noStrike" kern="1200" cap="none" spc="0" baseline="0" dirty="0" smtClean="0">
                  <a:solidFill>
                    <a:schemeClr val="bg2"/>
                  </a:solidFill>
                  <a:latin typeface="黑体" panose="02010609060101010101" pitchFamily="2" charset="-122"/>
                  <a:ea typeface="黑体" panose="02010609060101010101" pitchFamily="2" charset="-122"/>
                  <a:cs typeface="Times New Roman" panose="02020603050405020304" charset="0"/>
                </a:rPr>
                <a:t>E204-1</a:t>
              </a:r>
              <a:r>
                <a:rPr lang="zh-CN" altLang="en-US" sz="2800" b="0" i="0" u="none" strike="noStrike" kern="1200" cap="none" spc="0" baseline="0" dirty="0" smtClean="0">
                  <a:solidFill>
                    <a:schemeClr val="bg2"/>
                  </a:solidFill>
                  <a:latin typeface="黑体" panose="02010609060101010101" pitchFamily="2" charset="-122"/>
                  <a:ea typeface="黑体" panose="02010609060101010101" pitchFamily="2" charset="-122"/>
                  <a:cs typeface="Times New Roman" panose="02020603050405020304" charset="0"/>
                </a:rPr>
                <a:t>）</a:t>
              </a:r>
              <a:endParaRPr lang="zh-CN" altLang="en-US" sz="2800" b="0" i="0" u="none" strike="noStrike" kern="1200" cap="none" spc="0" baseline="0" dirty="0">
                <a:solidFill>
                  <a:schemeClr val="bg2"/>
                </a:solidFill>
                <a:latin typeface="黑体" panose="02010609060101010101" pitchFamily="2" charset="-122"/>
                <a:ea typeface="黑体" panose="02010609060101010101" pitchFamily="2" charset="-122"/>
                <a:cs typeface="Times New Roman" panose="02020603050405020304" charset="0"/>
              </a:endParaRPr>
            </a:p>
          </p:txBody>
        </p:sp>
      </p:grpSp>
      <p:grpSp>
        <p:nvGrpSpPr>
          <p:cNvPr id="5" name="组合"/>
          <p:cNvGrpSpPr/>
          <p:nvPr/>
        </p:nvGrpSpPr>
        <p:grpSpPr>
          <a:xfrm>
            <a:off x="1662140" y="3408352"/>
            <a:ext cx="6838950" cy="635000"/>
            <a:chOff x="2006600" y="3779837"/>
            <a:chExt cx="6337300" cy="635000"/>
          </a:xfrm>
        </p:grpSpPr>
        <p:sp>
          <p:nvSpPr>
            <p:cNvPr id="179" name="圆角矩形"/>
            <p:cNvSpPr/>
            <p:nvPr/>
          </p:nvSpPr>
          <p:spPr>
            <a:xfrm>
              <a:off x="2006600" y="3779837"/>
              <a:ext cx="6337300" cy="635000"/>
            </a:xfrm>
            <a:prstGeom prst="roundRect">
              <a:avLst>
                <a:gd name="adj" fmla="val 16666"/>
              </a:avLst>
            </a:prstGeom>
            <a:solidFill>
              <a:srgbClr val="CCFFFF"/>
            </a:solidFill>
            <a:ln w="41275" cap="flat" cmpd="sng">
              <a:noFill/>
              <a:prstDash val="solid"/>
              <a:round/>
            </a:ln>
            <a:effectLst>
              <a:outerShdw dist="107762" dir="2700000" algn="ctr" rotWithShape="0">
                <a:srgbClr val="000000">
                  <a:alpha val="49803"/>
                </a:srgbClr>
              </a:outerShdw>
            </a:effectLst>
          </p:spPr>
        </p:sp>
        <p:sp>
          <p:nvSpPr>
            <p:cNvPr id="180" name="矩形"/>
            <p:cNvSpPr/>
            <p:nvPr/>
          </p:nvSpPr>
          <p:spPr>
            <a:xfrm>
              <a:off x="2310691" y="3841563"/>
              <a:ext cx="5976936" cy="508409"/>
            </a:xfrm>
            <a:prstGeom prst="rect">
              <a:avLst/>
            </a:prstGeom>
            <a:noFill/>
            <a:ln w="41275" cap="flat" cmpd="sng">
              <a:noFill/>
              <a:prstDash val="solid"/>
              <a:miter/>
            </a:ln>
          </p:spPr>
          <p:txBody>
            <a:bodyPr vert="horz" wrap="square" lIns="91440" tIns="45720" rIns="91440" bIns="45720" anchor="t" anchorCtr="0">
              <a:spAutoFit/>
            </a:bodyPr>
            <a:lstStyle/>
            <a:p>
              <a:pPr marL="0" indent="0">
                <a:lnSpc>
                  <a:spcPct val="110000"/>
                </a:lnSpc>
                <a:spcBef>
                  <a:spcPts val="0"/>
                </a:spcBef>
                <a:spcAft>
                  <a:spcPts val="0"/>
                </a:spcAft>
                <a:buNone/>
              </a:pPr>
              <a:r>
                <a:rPr lang="zh-CN" altLang="en-US" sz="2800" b="0" i="0" u="none" strike="noStrike" kern="1200" cap="none" spc="0" baseline="0">
                  <a:solidFill>
                    <a:schemeClr val="bg2"/>
                  </a:solidFill>
                  <a:latin typeface="黑体" panose="02010609060101010101" pitchFamily="2" charset="-122"/>
                  <a:ea typeface="黑体" panose="02010609060101010101" pitchFamily="2" charset="-122"/>
                  <a:cs typeface="Times New Roman" panose="02020603050405020304" charset="0"/>
                </a:rPr>
                <a:t>分地区经营情况表（</a:t>
              </a:r>
              <a:r>
                <a:rPr lang="en-US" altLang="zh-CN" sz="2800" b="0" i="0" u="none" strike="noStrike" kern="1200" cap="none" spc="0" baseline="0">
                  <a:solidFill>
                    <a:schemeClr val="bg2"/>
                  </a:solidFill>
                  <a:latin typeface="黑体" panose="02010609060101010101" pitchFamily="2" charset="-122"/>
                  <a:ea typeface="黑体" panose="02010609060101010101" pitchFamily="2" charset="-122"/>
                  <a:cs typeface="Times New Roman" panose="02020603050405020304" charset="0"/>
                </a:rPr>
                <a:t>BJE104-6</a:t>
              </a:r>
              <a:r>
                <a:rPr lang="zh-CN" altLang="en-US" sz="2800" b="0" i="0" u="none" strike="noStrike" kern="1200" cap="none" spc="0" baseline="0">
                  <a:solidFill>
                    <a:schemeClr val="bg2"/>
                  </a:solidFill>
                  <a:latin typeface="黑体" panose="02010609060101010101" pitchFamily="2" charset="-122"/>
                  <a:ea typeface="黑体" panose="02010609060101010101" pitchFamily="2" charset="-122"/>
                  <a:cs typeface="Times New Roman" panose="02020603050405020304" charset="0"/>
                </a:rPr>
                <a:t>）</a:t>
              </a:r>
            </a:p>
          </p:txBody>
        </p:sp>
      </p:grpSp>
      <p:sp>
        <p:nvSpPr>
          <p:cNvPr id="182" name="椭圆"/>
          <p:cNvSpPr/>
          <p:nvPr/>
        </p:nvSpPr>
        <p:spPr>
          <a:xfrm>
            <a:off x="1071538" y="1142984"/>
            <a:ext cx="792162" cy="719138"/>
          </a:xfrm>
          <a:prstGeom prst="ellipse">
            <a:avLst/>
          </a:prstGeom>
          <a:solidFill>
            <a:srgbClr val="FFCC99"/>
          </a:solidFill>
          <a:ln w="57150" cap="flat" cmpd="sng">
            <a:solidFill>
              <a:srgbClr val="FFFFFF"/>
            </a:solidFill>
            <a:prstDash val="solid"/>
            <a:round/>
          </a:ln>
        </p:spPr>
        <p:txBody>
          <a:bodyPr vert="horz" wrap="none" lIns="91440" tIns="45720" rIns="91440" bIns="45720" anchor="ctr" anchorCtr="0"/>
          <a:lstStyle/>
          <a:p>
            <a:pPr marL="0" indent="0" algn="ctr" latinLnBrk="1" hangingPunct="1">
              <a:lnSpc>
                <a:spcPct val="100000"/>
              </a:lnSpc>
              <a:spcBef>
                <a:spcPts val="0"/>
              </a:spcBef>
              <a:spcAft>
                <a:spcPts val="0"/>
              </a:spcAft>
              <a:buNone/>
            </a:pPr>
            <a:r>
              <a:rPr lang="en-US" altLang="zh-CN" sz="2800" b="0" i="0" u="none" strike="noStrike" kern="1200" cap="none" spc="0" baseline="0">
                <a:solidFill>
                  <a:schemeClr val="bg2"/>
                </a:solidFill>
                <a:latin typeface="Gulim" panose="020B0600000101010101" pitchFamily="34" charset="-127"/>
                <a:ea typeface="Gulim" panose="020B0600000101010101" pitchFamily="34" charset="-127"/>
                <a:cs typeface="Times New Roman" panose="02020603050405020304" charset="0"/>
              </a:rPr>
              <a:t>1</a:t>
            </a:r>
            <a:endParaRPr lang="zh-CN" altLang="en-US" sz="2800" b="0" i="0" u="none" strike="noStrike" kern="1200" cap="none" spc="0" baseline="0">
              <a:solidFill>
                <a:schemeClr val="bg2"/>
              </a:solidFill>
              <a:latin typeface="Gulim" panose="020B0600000101010101" pitchFamily="34" charset="-127"/>
              <a:ea typeface="Gulim" panose="020B0600000101010101" pitchFamily="34" charset="-127"/>
              <a:cs typeface="Times New Roman" panose="02020603050405020304" charset="0"/>
            </a:endParaRPr>
          </a:p>
        </p:txBody>
      </p:sp>
      <p:sp>
        <p:nvSpPr>
          <p:cNvPr id="183" name="椭圆"/>
          <p:cNvSpPr/>
          <p:nvPr/>
        </p:nvSpPr>
        <p:spPr>
          <a:xfrm>
            <a:off x="1066829" y="2071678"/>
            <a:ext cx="792161" cy="719137"/>
          </a:xfrm>
          <a:prstGeom prst="ellipse">
            <a:avLst/>
          </a:prstGeom>
          <a:solidFill>
            <a:srgbClr val="FFCC99"/>
          </a:solidFill>
          <a:ln w="57150" cap="flat" cmpd="sng">
            <a:solidFill>
              <a:srgbClr val="FFFFFF"/>
            </a:solidFill>
            <a:prstDash val="solid"/>
            <a:round/>
          </a:ln>
        </p:spPr>
        <p:txBody>
          <a:bodyPr vert="horz" wrap="none" lIns="91440" tIns="45720" rIns="91440" bIns="45720" anchor="ctr" anchorCtr="0"/>
          <a:lstStyle/>
          <a:p>
            <a:pPr marL="0" indent="0" algn="ctr" latinLnBrk="1" hangingPunct="1">
              <a:lnSpc>
                <a:spcPct val="100000"/>
              </a:lnSpc>
              <a:spcBef>
                <a:spcPts val="0"/>
              </a:spcBef>
              <a:spcAft>
                <a:spcPts val="0"/>
              </a:spcAft>
              <a:buNone/>
            </a:pPr>
            <a:r>
              <a:rPr lang="en-US" altLang="zh-CN" sz="2800" b="0" i="0" u="none" strike="noStrike" kern="1200" cap="none" spc="0" baseline="0">
                <a:solidFill>
                  <a:schemeClr val="bg2"/>
                </a:solidFill>
                <a:latin typeface="Gulim" panose="020B0600000101010101" pitchFamily="34" charset="-127"/>
                <a:ea typeface="Gulim" panose="020B0600000101010101" pitchFamily="34" charset="-127"/>
                <a:cs typeface="Times New Roman" panose="02020603050405020304" charset="0"/>
              </a:rPr>
              <a:t>2</a:t>
            </a:r>
            <a:endParaRPr lang="zh-CN" altLang="en-US" sz="2800" b="0" i="0" u="none" strike="noStrike" kern="1200" cap="none" spc="0" baseline="0">
              <a:solidFill>
                <a:schemeClr val="bg2"/>
              </a:solidFill>
              <a:latin typeface="Gulim" panose="020B0600000101010101" pitchFamily="34" charset="-127"/>
              <a:ea typeface="Gulim" panose="020B0600000101010101" pitchFamily="34" charset="-127"/>
              <a:cs typeface="Times New Roman" panose="02020603050405020304" charset="0"/>
            </a:endParaRPr>
          </a:p>
        </p:txBody>
      </p:sp>
      <p:sp>
        <p:nvSpPr>
          <p:cNvPr id="184" name="椭圆"/>
          <p:cNvSpPr/>
          <p:nvPr/>
        </p:nvSpPr>
        <p:spPr>
          <a:xfrm>
            <a:off x="1066829" y="3016240"/>
            <a:ext cx="792161" cy="719137"/>
          </a:xfrm>
          <a:prstGeom prst="ellipse">
            <a:avLst/>
          </a:prstGeom>
          <a:solidFill>
            <a:srgbClr val="FFCC99"/>
          </a:solidFill>
          <a:ln w="57150" cap="flat" cmpd="sng">
            <a:solidFill>
              <a:srgbClr val="FFFFFF"/>
            </a:solidFill>
            <a:prstDash val="solid"/>
            <a:round/>
          </a:ln>
        </p:spPr>
        <p:txBody>
          <a:bodyPr vert="horz" wrap="none" lIns="91440" tIns="45720" rIns="91440" bIns="45720" anchor="ctr" anchorCtr="0"/>
          <a:lstStyle/>
          <a:p>
            <a:pPr marL="0" indent="0" algn="ctr" latinLnBrk="1" hangingPunct="1">
              <a:lnSpc>
                <a:spcPct val="100000"/>
              </a:lnSpc>
              <a:spcBef>
                <a:spcPts val="0"/>
              </a:spcBef>
              <a:spcAft>
                <a:spcPts val="0"/>
              </a:spcAft>
              <a:buNone/>
            </a:pPr>
            <a:r>
              <a:rPr lang="en-US" altLang="zh-CN" sz="2800" b="0" i="0" u="none" strike="noStrike" kern="1200" cap="none" spc="0" baseline="0">
                <a:solidFill>
                  <a:schemeClr val="bg2"/>
                </a:solidFill>
                <a:latin typeface="Gulim" panose="020B0600000101010101" pitchFamily="34" charset="-127"/>
                <a:ea typeface="Gulim" panose="020B0600000101010101" pitchFamily="34" charset="-127"/>
                <a:cs typeface="Times New Roman" panose="02020603050405020304" charset="0"/>
              </a:rPr>
              <a:t>3</a:t>
            </a:r>
            <a:endParaRPr lang="zh-CN" altLang="en-US" sz="2800" b="0" i="0" u="none" strike="noStrike" kern="1200" cap="none" spc="0" baseline="0">
              <a:solidFill>
                <a:schemeClr val="bg2"/>
              </a:solidFill>
              <a:latin typeface="Gulim" panose="020B0600000101010101" pitchFamily="34" charset="-127"/>
              <a:ea typeface="Gulim" panose="020B0600000101010101" pitchFamily="34" charset="-127"/>
              <a:cs typeface="Times New Roman" panose="02020603050405020304" charset="0"/>
            </a:endParaRPr>
          </a:p>
        </p:txBody>
      </p:sp>
      <p:grpSp>
        <p:nvGrpSpPr>
          <p:cNvPr id="6" name="组合"/>
          <p:cNvGrpSpPr/>
          <p:nvPr/>
        </p:nvGrpSpPr>
        <p:grpSpPr>
          <a:xfrm>
            <a:off x="1649441" y="5480038"/>
            <a:ext cx="6923087" cy="663606"/>
            <a:chOff x="1993900" y="5851524"/>
            <a:chExt cx="6337299" cy="903288"/>
          </a:xfrm>
        </p:grpSpPr>
        <p:sp>
          <p:nvSpPr>
            <p:cNvPr id="185" name="圆角矩形"/>
            <p:cNvSpPr/>
            <p:nvPr/>
          </p:nvSpPr>
          <p:spPr>
            <a:xfrm>
              <a:off x="1993900" y="5851524"/>
              <a:ext cx="6337299" cy="903288"/>
            </a:xfrm>
            <a:prstGeom prst="roundRect">
              <a:avLst>
                <a:gd name="adj" fmla="val 16666"/>
              </a:avLst>
            </a:prstGeom>
            <a:solidFill>
              <a:srgbClr val="CCFFFF"/>
            </a:solidFill>
            <a:ln w="41275" cap="flat" cmpd="sng">
              <a:noFill/>
              <a:prstDash val="solid"/>
              <a:round/>
            </a:ln>
            <a:effectLst>
              <a:outerShdw dist="107762" dir="2700000" algn="ctr" rotWithShape="0">
                <a:srgbClr val="000000">
                  <a:alpha val="49803"/>
                </a:srgbClr>
              </a:outerShdw>
            </a:effectLst>
          </p:spPr>
        </p:sp>
        <p:sp>
          <p:nvSpPr>
            <p:cNvPr id="186" name="矩形"/>
            <p:cNvSpPr/>
            <p:nvPr/>
          </p:nvSpPr>
          <p:spPr>
            <a:xfrm>
              <a:off x="2182279" y="5954684"/>
              <a:ext cx="5976936" cy="692037"/>
            </a:xfrm>
            <a:prstGeom prst="rect">
              <a:avLst/>
            </a:prstGeom>
            <a:noFill/>
            <a:ln w="41275" cap="flat" cmpd="sng">
              <a:noFill/>
              <a:prstDash val="solid"/>
              <a:miter/>
            </a:ln>
          </p:spPr>
          <p:txBody>
            <a:bodyPr vert="horz" wrap="square" lIns="91440" tIns="45720" rIns="91440" bIns="45720" anchor="t" anchorCtr="0">
              <a:spAutoFit/>
            </a:bodyPr>
            <a:lstStyle/>
            <a:p>
              <a:pPr marL="0" indent="0" algn="ctr">
                <a:lnSpc>
                  <a:spcPct val="110000"/>
                </a:lnSpc>
                <a:spcBef>
                  <a:spcPts val="0"/>
                </a:spcBef>
                <a:spcAft>
                  <a:spcPts val="0"/>
                </a:spcAft>
                <a:buNone/>
              </a:pPr>
              <a:r>
                <a:rPr lang="zh-CN" altLang="en-US" sz="2800" b="0" i="0" u="none" strike="noStrike" kern="1200" cap="none" spc="0" baseline="0">
                  <a:solidFill>
                    <a:schemeClr val="bg2"/>
                  </a:solidFill>
                  <a:latin typeface="黑体" panose="02010609060101010101" pitchFamily="2" charset="-122"/>
                  <a:ea typeface="黑体" panose="02010609060101010101" pitchFamily="2" charset="-122"/>
                  <a:cs typeface="Times New Roman" panose="02020603050405020304" charset="0"/>
                </a:rPr>
                <a:t>重要商品购进、销售和</a:t>
              </a:r>
              <a:r>
                <a:rPr lang="zh-CN" altLang="en-US" sz="2800" b="0" i="0" u="none" strike="noStrike" kern="1200" cap="none" spc="0" baseline="0" smtClean="0">
                  <a:solidFill>
                    <a:schemeClr val="bg2"/>
                  </a:solidFill>
                  <a:latin typeface="黑体" panose="02010609060101010101" pitchFamily="2" charset="-122"/>
                  <a:ea typeface="黑体" panose="02010609060101010101" pitchFamily="2" charset="-122"/>
                  <a:cs typeface="Times New Roman" panose="02020603050405020304" charset="0"/>
                </a:rPr>
                <a:t>库存（</a:t>
              </a:r>
              <a:r>
                <a:rPr lang="en-US" altLang="zh-CN" sz="2800" b="0" i="0" u="none" strike="noStrike" kern="1200" cap="none" spc="0" baseline="0">
                  <a:solidFill>
                    <a:schemeClr val="bg2"/>
                  </a:solidFill>
                  <a:latin typeface="黑体" panose="02010609060101010101" pitchFamily="2" charset="-122"/>
                  <a:ea typeface="黑体" panose="02010609060101010101" pitchFamily="2" charset="-122"/>
                  <a:cs typeface="Times New Roman" panose="02020603050405020304" charset="0"/>
                </a:rPr>
                <a:t>E204-2</a:t>
              </a:r>
              <a:r>
                <a:rPr lang="zh-CN" altLang="en-US" sz="2800" b="0" i="0" u="none" strike="noStrike" kern="1200" cap="none" spc="0" baseline="0">
                  <a:solidFill>
                    <a:schemeClr val="bg2"/>
                  </a:solidFill>
                  <a:latin typeface="黑体" panose="02010609060101010101" pitchFamily="2" charset="-122"/>
                  <a:ea typeface="黑体" panose="02010609060101010101" pitchFamily="2" charset="-122"/>
                  <a:cs typeface="Times New Roman" panose="02020603050405020304" charset="0"/>
                </a:rPr>
                <a:t>）</a:t>
              </a:r>
            </a:p>
          </p:txBody>
        </p:sp>
      </p:grpSp>
      <p:sp>
        <p:nvSpPr>
          <p:cNvPr id="188" name="椭圆"/>
          <p:cNvSpPr/>
          <p:nvPr/>
        </p:nvSpPr>
        <p:spPr>
          <a:xfrm>
            <a:off x="1055715" y="5086340"/>
            <a:ext cx="792161" cy="719138"/>
          </a:xfrm>
          <a:prstGeom prst="ellipse">
            <a:avLst/>
          </a:prstGeom>
          <a:solidFill>
            <a:srgbClr val="FFCC99"/>
          </a:solidFill>
          <a:ln w="57150" cap="flat" cmpd="sng">
            <a:solidFill>
              <a:srgbClr val="FFFFFF"/>
            </a:solidFill>
            <a:prstDash val="solid"/>
            <a:round/>
          </a:ln>
        </p:spPr>
        <p:txBody>
          <a:bodyPr vert="horz" wrap="none" lIns="91440" tIns="45720" rIns="91440" bIns="45720" anchor="ctr" anchorCtr="0"/>
          <a:lstStyle/>
          <a:p>
            <a:pPr marL="0" indent="0" algn="ctr" latinLnBrk="1" hangingPunct="1">
              <a:lnSpc>
                <a:spcPct val="100000"/>
              </a:lnSpc>
              <a:spcBef>
                <a:spcPts val="0"/>
              </a:spcBef>
              <a:spcAft>
                <a:spcPts val="0"/>
              </a:spcAft>
              <a:buNone/>
            </a:pPr>
            <a:r>
              <a:rPr lang="en-US" altLang="zh-CN" sz="2800" b="0" i="0" u="none" strike="noStrike" kern="1200" cap="none" spc="0" baseline="0">
                <a:solidFill>
                  <a:schemeClr val="bg2"/>
                </a:solidFill>
                <a:latin typeface="Gulim" panose="020B0600000101010101" pitchFamily="34" charset="-127"/>
                <a:ea typeface="Gulim" panose="020B0600000101010101" pitchFamily="34" charset="-127"/>
                <a:cs typeface="Times New Roman" panose="02020603050405020304" charset="0"/>
              </a:rPr>
              <a:t>5</a:t>
            </a:r>
            <a:endParaRPr lang="zh-CN" altLang="en-US" sz="2800" b="0" i="0" u="none" strike="noStrike" kern="1200" cap="none" spc="0" baseline="0">
              <a:solidFill>
                <a:schemeClr val="bg2"/>
              </a:solidFill>
              <a:latin typeface="Gulim" panose="020B0600000101010101" pitchFamily="34" charset="-127"/>
              <a:ea typeface="Gulim" panose="020B0600000101010101" pitchFamily="34" charset="-127"/>
              <a:cs typeface="Times New Roman" panose="02020603050405020304" charset="0"/>
            </a:endParaRPr>
          </a:p>
        </p:txBody>
      </p:sp>
      <p:sp>
        <p:nvSpPr>
          <p:cNvPr id="189" name="椭圆"/>
          <p:cNvSpPr/>
          <p:nvPr/>
        </p:nvSpPr>
        <p:spPr>
          <a:xfrm>
            <a:off x="1070004" y="4083040"/>
            <a:ext cx="792161" cy="719138"/>
          </a:xfrm>
          <a:prstGeom prst="ellipse">
            <a:avLst/>
          </a:prstGeom>
          <a:solidFill>
            <a:srgbClr val="FFCC99"/>
          </a:solidFill>
          <a:ln w="57150" cap="flat" cmpd="sng">
            <a:solidFill>
              <a:srgbClr val="FFFFFF"/>
            </a:solidFill>
            <a:prstDash val="solid"/>
            <a:round/>
          </a:ln>
        </p:spPr>
        <p:txBody>
          <a:bodyPr vert="horz" wrap="none" lIns="91440" tIns="45720" rIns="91440" bIns="45720" anchor="ctr" anchorCtr="0"/>
          <a:lstStyle/>
          <a:p>
            <a:pPr marL="0" indent="0" algn="ctr" latinLnBrk="1" hangingPunct="1">
              <a:lnSpc>
                <a:spcPct val="100000"/>
              </a:lnSpc>
              <a:spcBef>
                <a:spcPts val="0"/>
              </a:spcBef>
              <a:spcAft>
                <a:spcPts val="0"/>
              </a:spcAft>
              <a:buNone/>
            </a:pPr>
            <a:r>
              <a:rPr lang="en-US" altLang="zh-CN" sz="2800" b="0" i="0" u="none" strike="noStrike" kern="1200" cap="none" spc="0" baseline="0">
                <a:solidFill>
                  <a:schemeClr val="bg2"/>
                </a:solidFill>
                <a:latin typeface="Gulim" panose="020B0600000101010101" pitchFamily="34" charset="-127"/>
                <a:ea typeface="Gulim" panose="020B0600000101010101" pitchFamily="34" charset="-127"/>
                <a:cs typeface="Times New Roman" panose="02020603050405020304" charset="0"/>
              </a:rPr>
              <a:t>4</a:t>
            </a:r>
            <a:endParaRPr lang="zh-CN" altLang="en-US" sz="2800" b="0" i="0" u="none" strike="noStrike" kern="1200" cap="none" spc="0" baseline="0">
              <a:solidFill>
                <a:schemeClr val="bg2"/>
              </a:solidFill>
              <a:latin typeface="Gulim" panose="020B0600000101010101" pitchFamily="34" charset="-127"/>
              <a:ea typeface="Gulim" panose="020B0600000101010101" pitchFamily="34" charset="-127"/>
              <a:cs typeface="Times New Roman" panose="02020603050405020304" charset="0"/>
            </a:endParaRPr>
          </a:p>
        </p:txBody>
      </p:sp>
    </p:spTree>
  </p:cSld>
  <p:clrMapOvr>
    <a:masterClrMapping/>
  </p:clrMapOvr>
  <p:transition spd="slow"/>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 name="矩形"/>
          <p:cNvSpPr/>
          <p:nvPr/>
        </p:nvSpPr>
        <p:spPr>
          <a:xfrm>
            <a:off x="1871663" y="2097088"/>
            <a:ext cx="6877050" cy="3419475"/>
          </a:xfrm>
          <a:prstGeom prst="rect">
            <a:avLst/>
          </a:prstGeom>
          <a:noFill/>
          <a:ln w="9525" cap="flat" cmpd="sng">
            <a:noFill/>
            <a:prstDash val="solid"/>
            <a:miter/>
          </a:ln>
        </p:spPr>
      </p:sp>
      <p:sp>
        <p:nvSpPr>
          <p:cNvPr id="704" name="矩形"/>
          <p:cNvSpPr/>
          <p:nvPr/>
        </p:nvSpPr>
        <p:spPr>
          <a:xfrm>
            <a:off x="467128" y="1340262"/>
            <a:ext cx="8640959" cy="3312368"/>
          </a:xfrm>
          <a:prstGeom prst="rect">
            <a:avLst/>
          </a:prstGeom>
          <a:noFill/>
          <a:ln w="9525" cap="flat" cmpd="sng">
            <a:noFill/>
            <a:prstDash val="solid"/>
            <a:miter/>
          </a:ln>
        </p:spPr>
        <p:txBody>
          <a:bodyPr vert="horz" wrap="square" lIns="91440" tIns="45720" rIns="91440" bIns="45720" anchor="ctr" anchorCtr="0"/>
          <a:lstStyle/>
          <a:p>
            <a:pPr marL="0" indent="0" algn="ctr" eaLnBrk="0" hangingPunct="0">
              <a:lnSpc>
                <a:spcPct val="129000"/>
              </a:lnSpc>
              <a:spcBef>
                <a:spcPts val="0"/>
              </a:spcBef>
              <a:spcAft>
                <a:spcPts val="0"/>
              </a:spcAft>
              <a:buNone/>
            </a:pPr>
            <a:r>
              <a:rPr lang="zh-CN" altLang="en-US" sz="5400" b="0" i="0" u="none" strike="noStrike" kern="1200" cap="none" spc="0" baseline="0" dirty="0">
                <a:solidFill>
                  <a:schemeClr val="tx2"/>
                </a:solidFill>
                <a:latin typeface="华文楷体" panose="02010600040101010101" pitchFamily="2" charset="-122"/>
                <a:ea typeface="华文彩云" panose="02010800040101010101" pitchFamily="2" charset="-122"/>
                <a:cs typeface="Times New Roman" panose="02020603050405020304" charset="0"/>
              </a:rPr>
              <a:t/>
            </a:r>
            <a:br>
              <a:rPr lang="zh-CN" altLang="en-US" sz="5400" b="0" i="0" u="none" strike="noStrike" kern="1200" cap="none" spc="0" baseline="0" dirty="0">
                <a:solidFill>
                  <a:schemeClr val="tx2"/>
                </a:solidFill>
                <a:latin typeface="华文楷体" panose="02010600040101010101" pitchFamily="2" charset="-122"/>
                <a:ea typeface="华文彩云" panose="02010800040101010101" pitchFamily="2" charset="-122"/>
                <a:cs typeface="Times New Roman" panose="02020603050405020304" charset="0"/>
              </a:rPr>
            </a:br>
            <a:r>
              <a:rPr lang="zh-CN" altLang="en-US" sz="8000" b="0" i="0" u="none" strike="noStrike" kern="1200" cap="none" spc="0" baseline="0" dirty="0">
                <a:solidFill>
                  <a:schemeClr val="tx2"/>
                </a:solidFill>
                <a:latin typeface="华文楷体" panose="02010600040101010101" pitchFamily="2" charset="-122"/>
                <a:ea typeface="华文彩云" panose="02010800040101010101" pitchFamily="2" charset="-122"/>
                <a:cs typeface="Times New Roman" panose="02020603050405020304" charset="0"/>
              </a:rPr>
              <a:t>谢谢收看</a:t>
            </a:r>
            <a:br>
              <a:rPr lang="zh-CN" altLang="en-US" sz="8000" b="0" i="0" u="none" strike="noStrike" kern="1200" cap="none" spc="0" baseline="0" dirty="0">
                <a:solidFill>
                  <a:schemeClr val="tx2"/>
                </a:solidFill>
                <a:latin typeface="华文楷体" panose="02010600040101010101" pitchFamily="2" charset="-122"/>
                <a:ea typeface="华文彩云" panose="02010800040101010101" pitchFamily="2" charset="-122"/>
                <a:cs typeface="Times New Roman" panose="02020603050405020304" charset="0"/>
              </a:rPr>
            </a:br>
            <a:r>
              <a:rPr lang="zh-CN" altLang="en-US" sz="5400" b="0" i="0" u="none" strike="noStrike" kern="1200" cap="none" spc="0" baseline="0" dirty="0">
                <a:solidFill>
                  <a:schemeClr val="tx2"/>
                </a:solidFill>
                <a:latin typeface="华文楷体" panose="02010600040101010101" pitchFamily="2" charset="-122"/>
                <a:ea typeface="华文彩云" panose="02010800040101010101" pitchFamily="2" charset="-122"/>
                <a:cs typeface="Times New Roman" panose="02020603050405020304" charset="0"/>
              </a:rPr>
              <a:t/>
            </a:r>
            <a:br>
              <a:rPr lang="zh-CN" altLang="en-US" sz="5400" b="0" i="0" u="none" strike="noStrike" kern="1200" cap="none" spc="0" baseline="0" dirty="0">
                <a:solidFill>
                  <a:schemeClr val="tx2"/>
                </a:solidFill>
                <a:latin typeface="华文楷体" panose="02010600040101010101" pitchFamily="2" charset="-122"/>
                <a:ea typeface="华文彩云" panose="02010800040101010101" pitchFamily="2" charset="-122"/>
                <a:cs typeface="Times New Roman" panose="02020603050405020304" charset="0"/>
              </a:rPr>
            </a:br>
            <a:endParaRPr lang="zh-CN" altLang="en-US" sz="2800" b="1" i="0" u="none" strike="noStrike" kern="1200" cap="none" spc="0" baseline="0" dirty="0">
              <a:solidFill>
                <a:schemeClr val="tx2"/>
              </a:solidFill>
              <a:latin typeface="华文楷体" panose="02010600040101010101" pitchFamily="2" charset="-122"/>
              <a:ea typeface="宋体" panose="02010600030101010101" pitchFamily="2" charset="-122"/>
              <a:cs typeface="Times New Roman" panose="02020603050405020304" charset="0"/>
            </a:endParaRP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p:cNvGrpSpPr/>
          <p:nvPr/>
        </p:nvGrpSpPr>
        <p:grpSpPr>
          <a:xfrm>
            <a:off x="1259632" y="1988840"/>
            <a:ext cx="7643866" cy="1119448"/>
            <a:chOff x="1958974" y="2309811"/>
            <a:chExt cx="6553364" cy="3030641"/>
          </a:xfrm>
        </p:grpSpPr>
        <p:sp>
          <p:nvSpPr>
            <p:cNvPr id="192" name="圆角矩形"/>
            <p:cNvSpPr/>
            <p:nvPr/>
          </p:nvSpPr>
          <p:spPr>
            <a:xfrm>
              <a:off x="1958974" y="2309811"/>
              <a:ext cx="6408738" cy="2500329"/>
            </a:xfrm>
            <a:prstGeom prst="roundRect">
              <a:avLst>
                <a:gd name="adj" fmla="val 16666"/>
              </a:avLst>
            </a:prstGeom>
            <a:solidFill>
              <a:srgbClr val="CCFFFF"/>
            </a:solidFill>
            <a:ln w="41275" cap="flat" cmpd="sng">
              <a:noFill/>
              <a:prstDash val="solid"/>
              <a:round/>
            </a:ln>
            <a:effectLst>
              <a:outerShdw dist="107762" dir="2700000" algn="ctr" rotWithShape="0">
                <a:srgbClr val="000000">
                  <a:alpha val="49803"/>
                </a:srgbClr>
              </a:outerShdw>
            </a:effectLst>
          </p:spPr>
        </p:sp>
        <p:sp>
          <p:nvSpPr>
            <p:cNvPr id="193" name="矩形"/>
            <p:cNvSpPr/>
            <p:nvPr/>
          </p:nvSpPr>
          <p:spPr>
            <a:xfrm>
              <a:off x="2490644" y="2524126"/>
              <a:ext cx="6021694" cy="2816326"/>
            </a:xfrm>
            <a:prstGeom prst="rect">
              <a:avLst/>
            </a:prstGeom>
            <a:noFill/>
            <a:ln w="41275" cap="flat" cmpd="sng">
              <a:noFill/>
              <a:prstDash val="solid"/>
              <a:miter/>
            </a:ln>
          </p:spPr>
          <p:txBody>
            <a:bodyPr vert="horz" wrap="square" lIns="91440" tIns="45720" rIns="91440" bIns="45720" anchor="t" anchorCtr="0">
              <a:spAutoFit/>
            </a:bodyPr>
            <a:lstStyle/>
            <a:p>
              <a:pPr>
                <a:lnSpc>
                  <a:spcPct val="110000"/>
                </a:lnSpc>
                <a:spcBef>
                  <a:spcPts val="0"/>
                </a:spcBef>
                <a:spcAft>
                  <a:spcPts val="0"/>
                </a:spcAft>
              </a:pPr>
              <a:r>
                <a:rPr lang="en-US" altLang="zh-CN" sz="2800" b="0" i="0" u="none" strike="noStrike" kern="1200" cap="none" spc="0" baseline="0" dirty="0" smtClean="0">
                  <a:solidFill>
                    <a:schemeClr val="bg2"/>
                  </a:solidFill>
                  <a:latin typeface="黑体" panose="02010609060101010101" pitchFamily="2" charset="-122"/>
                  <a:ea typeface="黑体" panose="02010609060101010101" pitchFamily="2" charset="-122"/>
                  <a:cs typeface="Times New Roman" panose="02020603050405020304" charset="0"/>
                </a:rPr>
                <a:t>E104-1</a:t>
              </a:r>
              <a:r>
                <a:rPr lang="zh-CN" altLang="en-US" sz="2800" b="0" i="0" u="none" strike="noStrike" kern="1200" cap="none" spc="0" baseline="0" dirty="0" smtClean="0">
                  <a:solidFill>
                    <a:schemeClr val="bg2"/>
                  </a:solidFill>
                  <a:latin typeface="黑体" panose="02010609060101010101" pitchFamily="2" charset="-122"/>
                  <a:ea typeface="黑体" panose="02010609060101010101" pitchFamily="2" charset="-122"/>
                  <a:cs typeface="Times New Roman" panose="02020603050405020304" charset="0"/>
                </a:rPr>
                <a:t>批发和零售业</a:t>
              </a:r>
              <a:r>
                <a:rPr lang="zh-CN" altLang="en-US" sz="2800" dirty="0" smtClean="0">
                  <a:solidFill>
                    <a:schemeClr val="bg2"/>
                  </a:solidFill>
                  <a:latin typeface="黑体" panose="02010609060101010101" pitchFamily="2" charset="-122"/>
                  <a:ea typeface="黑体" panose="02010609060101010101" pitchFamily="2" charset="-122"/>
                  <a:cs typeface="Times New Roman" panose="02020603050405020304" charset="0"/>
                </a:rPr>
                <a:t>经营情况</a:t>
              </a:r>
              <a:endParaRPr lang="en-US" altLang="zh-CN" sz="2800" dirty="0">
                <a:solidFill>
                  <a:schemeClr val="bg2"/>
                </a:solidFill>
                <a:latin typeface="黑体" panose="02010609060101010101" pitchFamily="2" charset="-122"/>
                <a:ea typeface="黑体" panose="02010609060101010101" pitchFamily="2" charset="-122"/>
                <a:cs typeface="Times New Roman" panose="02020603050405020304" charset="0"/>
              </a:endParaRPr>
            </a:p>
            <a:p>
              <a:pPr marL="0" indent="0" algn="ctr">
                <a:lnSpc>
                  <a:spcPct val="110000"/>
                </a:lnSpc>
                <a:spcBef>
                  <a:spcPts val="0"/>
                </a:spcBef>
                <a:spcAft>
                  <a:spcPts val="0"/>
                </a:spcAft>
                <a:buNone/>
              </a:pPr>
              <a:endParaRPr lang="zh-CN" altLang="en-US" sz="2800" b="0" i="0" u="none" strike="noStrike" kern="1200" cap="none" spc="0" baseline="0" dirty="0">
                <a:solidFill>
                  <a:schemeClr val="bg2"/>
                </a:solidFill>
                <a:latin typeface="黑体" panose="02010609060101010101" pitchFamily="2" charset="-122"/>
                <a:ea typeface="黑体" panose="02010609060101010101" pitchFamily="2" charset="-122"/>
                <a:cs typeface="Times New Roman" panose="02020603050405020304" charset="0"/>
              </a:endParaRPr>
            </a:p>
          </p:txBody>
        </p:sp>
      </p:grpSp>
      <p:sp>
        <p:nvSpPr>
          <p:cNvPr id="195" name="椭圆"/>
          <p:cNvSpPr/>
          <p:nvPr/>
        </p:nvSpPr>
        <p:spPr>
          <a:xfrm>
            <a:off x="642910" y="1762107"/>
            <a:ext cx="792162" cy="719138"/>
          </a:xfrm>
          <a:prstGeom prst="ellipse">
            <a:avLst/>
          </a:prstGeom>
          <a:solidFill>
            <a:srgbClr val="FFCC99"/>
          </a:solidFill>
          <a:ln w="57150" cap="flat" cmpd="sng">
            <a:solidFill>
              <a:srgbClr val="FFFFFF"/>
            </a:solidFill>
            <a:prstDash val="solid"/>
            <a:round/>
          </a:ln>
        </p:spPr>
        <p:txBody>
          <a:bodyPr vert="horz" wrap="none" lIns="91440" tIns="45720" rIns="91440" bIns="45720" anchor="ctr" anchorCtr="0"/>
          <a:lstStyle/>
          <a:p>
            <a:pPr marL="0" indent="0" algn="ctr" latinLnBrk="1" hangingPunct="1">
              <a:lnSpc>
                <a:spcPct val="100000"/>
              </a:lnSpc>
              <a:spcBef>
                <a:spcPts val="0"/>
              </a:spcBef>
              <a:spcAft>
                <a:spcPts val="0"/>
              </a:spcAft>
              <a:buNone/>
            </a:pPr>
            <a:r>
              <a:rPr lang="en-US" altLang="zh-CN" sz="2800" b="0" i="0" u="none" strike="noStrike" kern="1200" cap="none" spc="0" baseline="0" dirty="0">
                <a:latin typeface="Gulim" panose="020B0600000101010101" pitchFamily="34" charset="-127"/>
                <a:ea typeface="Gulim" panose="020B0600000101010101" pitchFamily="34" charset="-127"/>
                <a:cs typeface="Times New Roman" panose="02020603050405020304" charset="0"/>
              </a:rPr>
              <a:t>1</a:t>
            </a:r>
            <a:endParaRPr lang="zh-CN" altLang="en-US" sz="2800" b="0" i="0" u="none" strike="noStrike" kern="1200" cap="none" spc="0" baseline="0" dirty="0">
              <a:latin typeface="Gulim" panose="020B0600000101010101" pitchFamily="34" charset="-127"/>
              <a:ea typeface="Gulim" panose="020B0600000101010101" pitchFamily="34" charset="-127"/>
              <a:cs typeface="Times New Roman" panose="02020603050405020304" charset="0"/>
            </a:endParaRP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矩形"/>
          <p:cNvSpPr/>
          <p:nvPr/>
        </p:nvSpPr>
        <p:spPr>
          <a:xfrm>
            <a:off x="1285852" y="357166"/>
            <a:ext cx="6689742" cy="461665"/>
          </a:xfrm>
          <a:prstGeom prst="rect">
            <a:avLst/>
          </a:prstGeom>
          <a:noFill/>
          <a:ln w="9525" cap="flat" cmpd="sng">
            <a:noFill/>
            <a:prstDash val="solid"/>
            <a:miter/>
          </a:ln>
        </p:spPr>
        <p:txBody>
          <a:bodyPr vert="horz" wrap="square" lIns="91440" tIns="45720" rIns="91440" bIns="45720" anchor="t" anchorCtr="0">
            <a:spAutoFit/>
          </a:bodyPr>
          <a:lstStyle/>
          <a:p>
            <a:pPr marL="0" indent="0" algn="ctr">
              <a:lnSpc>
                <a:spcPct val="100000"/>
              </a:lnSpc>
              <a:spcBef>
                <a:spcPts val="0"/>
              </a:spcBef>
              <a:spcAft>
                <a:spcPts val="0"/>
              </a:spcAft>
              <a:buNone/>
            </a:pPr>
            <a:r>
              <a:rPr lang="zh-CN" altLang="en-US" sz="2400" b="0" i="0" u="none" strike="noStrike" kern="1200" cap="none" spc="0" baseline="0" smtClean="0">
                <a:solidFill>
                  <a:schemeClr val="tx1"/>
                </a:solidFill>
                <a:latin typeface="黑体" panose="02010609060101010101" pitchFamily="2" charset="-122"/>
                <a:ea typeface="黑体" panose="02010609060101010101" pitchFamily="2" charset="-122"/>
                <a:cs typeface="Times New Roman" panose="02020603050405020304" charset="0"/>
              </a:rPr>
              <a:t>经营情况</a:t>
            </a:r>
            <a:r>
              <a:rPr lang="en-US" altLang="zh-CN" sz="2400" b="0" i="0" u="none" strike="noStrike" kern="1200" cap="none" spc="0" baseline="0" smtClean="0">
                <a:solidFill>
                  <a:schemeClr val="tx1"/>
                </a:solidFill>
                <a:latin typeface="黑体" panose="02010609060101010101" pitchFamily="2" charset="-122"/>
                <a:ea typeface="黑体" panose="02010609060101010101" pitchFamily="2" charset="-122"/>
                <a:cs typeface="Times New Roman" panose="02020603050405020304" charset="0"/>
              </a:rPr>
              <a:t> </a:t>
            </a:r>
            <a:r>
              <a:rPr lang="zh-CN" altLang="en-US" sz="2400" b="0" i="0" u="none" strike="noStrike" kern="1200" cap="none" spc="0" baseline="0" smtClean="0">
                <a:solidFill>
                  <a:schemeClr val="tx1"/>
                </a:solidFill>
                <a:latin typeface="黑体" panose="02010609060101010101" pitchFamily="2" charset="-122"/>
                <a:ea typeface="黑体" panose="02010609060101010101" pitchFamily="2" charset="-122"/>
                <a:cs typeface="Times New Roman" panose="02020603050405020304" charset="0"/>
              </a:rPr>
              <a:t>（</a:t>
            </a:r>
            <a:r>
              <a:rPr lang="zh-CN" altLang="en-US" sz="2400" b="0" i="0" u="none" strike="noStrike" kern="1200" cap="none" spc="0" baseline="0">
                <a:solidFill>
                  <a:schemeClr val="tx1"/>
                </a:solidFill>
                <a:latin typeface="黑体" panose="02010609060101010101" pitchFamily="2" charset="-122"/>
                <a:ea typeface="黑体" panose="02010609060101010101" pitchFamily="2" charset="-122"/>
                <a:cs typeface="Times New Roman" panose="02020603050405020304" charset="0"/>
              </a:rPr>
              <a:t>年报</a:t>
            </a:r>
            <a:r>
              <a:rPr lang="zh-CN" altLang="en-US" sz="2400" b="0" i="0" u="none" strike="noStrike" kern="1200" cap="none" spc="0" baseline="0" smtClean="0">
                <a:solidFill>
                  <a:schemeClr val="tx1"/>
                </a:solidFill>
                <a:latin typeface="黑体" panose="02010609060101010101" pitchFamily="2" charset="-122"/>
                <a:ea typeface="黑体" panose="02010609060101010101" pitchFamily="2" charset="-122"/>
                <a:cs typeface="Times New Roman" panose="02020603050405020304" charset="0"/>
              </a:rPr>
              <a:t>）</a:t>
            </a:r>
            <a:r>
              <a:rPr lang="zh-CN" altLang="en-US" sz="2400" smtClean="0">
                <a:latin typeface="黑体" panose="02010609060101010101" pitchFamily="2" charset="-122"/>
                <a:ea typeface="黑体" panose="02010609060101010101" pitchFamily="2" charset="-122"/>
                <a:cs typeface="Times New Roman" panose="02020603050405020304" charset="0"/>
              </a:rPr>
              <a:t>（</a:t>
            </a:r>
            <a:r>
              <a:rPr lang="en-US" altLang="zh-CN" sz="2400" b="0" i="0" u="none" strike="noStrike" kern="1200" cap="none" spc="0" baseline="0" smtClean="0">
                <a:solidFill>
                  <a:schemeClr val="tx1"/>
                </a:solidFill>
                <a:latin typeface="黑体" panose="02010609060101010101" pitchFamily="2" charset="-122"/>
                <a:ea typeface="黑体" panose="02010609060101010101" pitchFamily="2" charset="-122"/>
                <a:cs typeface="Times New Roman" panose="02020603050405020304" charset="0"/>
              </a:rPr>
              <a:t>E104-1</a:t>
            </a:r>
            <a:r>
              <a:rPr lang="zh-CN" altLang="en-US" sz="2400" b="0" i="0" u="none" strike="noStrike" kern="1200" cap="none" spc="0" baseline="0" smtClean="0">
                <a:solidFill>
                  <a:schemeClr val="tx1"/>
                </a:solidFill>
                <a:latin typeface="黑体" panose="02010609060101010101" pitchFamily="2" charset="-122"/>
                <a:ea typeface="黑体" panose="02010609060101010101" pitchFamily="2" charset="-122"/>
                <a:cs typeface="Times New Roman" panose="02020603050405020304" charset="0"/>
              </a:rPr>
              <a:t>）</a:t>
            </a:r>
            <a:r>
              <a:rPr lang="zh-CN" altLang="en-US" sz="2400" b="0" i="0" u="none" strike="noStrike" kern="1200" cap="none" spc="0" baseline="0">
                <a:solidFill>
                  <a:schemeClr val="tx1"/>
                </a:solidFill>
                <a:latin typeface="黑体" panose="02010609060101010101" pitchFamily="2" charset="-122"/>
                <a:ea typeface="黑体" panose="02010609060101010101" pitchFamily="2" charset="-122"/>
                <a:cs typeface="Times New Roman" panose="02020603050405020304" charset="0"/>
              </a:rPr>
              <a:t>表样</a:t>
            </a:r>
            <a:endParaRPr lang="zh-CN" altLang="en-US" sz="2400" b="0" i="0" u="none" strike="noStrike" kern="1200" cap="none" spc="0" baseline="0">
              <a:solidFill>
                <a:schemeClr val="tx1"/>
              </a:solidFill>
              <a:latin typeface="Tahoma" panose="020B0604030504040204" pitchFamily="34" charset="0"/>
              <a:ea typeface="黑体" panose="02010609060101010101" pitchFamily="2" charset="-122"/>
              <a:cs typeface="Times New Roman" panose="02020603050405020304" charset="0"/>
            </a:endParaRPr>
          </a:p>
        </p:txBody>
      </p:sp>
      <p:sp>
        <p:nvSpPr>
          <p:cNvPr id="202" name="矩形"/>
          <p:cNvSpPr/>
          <p:nvPr/>
        </p:nvSpPr>
        <p:spPr>
          <a:xfrm>
            <a:off x="7143768" y="500042"/>
            <a:ext cx="1571636" cy="461665"/>
          </a:xfrm>
          <a:prstGeom prst="rect">
            <a:avLst/>
          </a:prstGeom>
          <a:noFill/>
          <a:ln w="9525" cap="flat" cmpd="sng">
            <a:noFill/>
            <a:prstDash val="solid"/>
            <a:miter/>
          </a:ln>
        </p:spPr>
        <p:txBody>
          <a:bodyPr vert="horz" wrap="square" lIns="91440" tIns="45720" rIns="91440" bIns="45720" anchor="t" anchorCtr="0">
            <a:spAutoFit/>
          </a:bodyPr>
          <a:lstStyle/>
          <a:p>
            <a:pPr marL="0" indent="0" algn="ctr">
              <a:lnSpc>
                <a:spcPct val="100000"/>
              </a:lnSpc>
              <a:spcBef>
                <a:spcPts val="0"/>
              </a:spcBef>
              <a:spcAft>
                <a:spcPts val="0"/>
              </a:spcAft>
              <a:buNone/>
            </a:pPr>
            <a:r>
              <a:rPr lang="zh-CN" altLang="en-US" sz="2400" b="0" i="0" u="none" strike="noStrike" kern="1200" cap="none" spc="0" baseline="0" dirty="0">
                <a:solidFill>
                  <a:schemeClr val="tx2"/>
                </a:solidFill>
                <a:latin typeface="Tahoma" panose="020B0604030504040204" pitchFamily="34" charset="0"/>
                <a:ea typeface="黑体" panose="02010609060101010101" pitchFamily="2" charset="-122"/>
                <a:cs typeface="Times New Roman" panose="02020603050405020304" charset="0"/>
              </a:rPr>
              <a:t>含增值税</a:t>
            </a:r>
          </a:p>
        </p:txBody>
      </p:sp>
      <p:pic>
        <p:nvPicPr>
          <p:cNvPr id="2" name="图片 1" descr="204-1"/>
          <p:cNvPicPr>
            <a:picLocks noChangeAspect="1"/>
          </p:cNvPicPr>
          <p:nvPr/>
        </p:nvPicPr>
        <p:blipFill>
          <a:blip r:embed="rId3"/>
          <a:stretch>
            <a:fillRect/>
          </a:stretch>
        </p:blipFill>
        <p:spPr>
          <a:xfrm>
            <a:off x="1475105" y="980440"/>
            <a:ext cx="6955790" cy="5856605"/>
          </a:xfrm>
          <a:prstGeom prst="rect">
            <a:avLst/>
          </a:prstGeom>
        </p:spPr>
      </p:pic>
    </p:spTree>
  </p:cSld>
  <p:clrMapOvr>
    <a:masterClrMapping/>
  </p:clrMapOvr>
  <p:transition spd="slow"/>
  <p:timing>
    <p:tnLst>
      <p:par>
        <p:cTn id="1" dur="indefinite" restart="never" nodeType="tmRoot"/>
      </p:par>
    </p:tnLst>
  </p:timing>
</p:sld>
</file>

<file path=ppt/theme/theme1.xml><?xml version="1.0" encoding="utf-8"?>
<a:theme xmlns:thm15="http://schemas.microsoft.com/office/thememl/2012/main" xmlns:a="http://schemas.openxmlformats.org/drawingml/2006/main" name="国家">
  <a:themeElements>
    <a:clrScheme name="国家">
      <a:dk1>
        <a:srgbClr val="FFFFFF"/>
      </a:dk1>
      <a:lt1>
        <a:srgbClr val="0000FF"/>
      </a:lt1>
      <a:dk2>
        <a:srgbClr val="FFFF00"/>
      </a:dk2>
      <a:lt2>
        <a:srgbClr val="000000"/>
      </a:lt2>
      <a:accent1>
        <a:srgbClr val="FF9900"/>
      </a:accent1>
      <a:accent2>
        <a:srgbClr val="00FFFF"/>
      </a:accent2>
      <a:accent3>
        <a:srgbClr val="AAAAFF"/>
      </a:accent3>
      <a:accent4>
        <a:srgbClr val="DADADA"/>
      </a:accent4>
      <a:accent5>
        <a:srgbClr val="FFCAAA"/>
      </a:accent5>
      <a:accent6>
        <a:srgbClr val="00E7E7"/>
      </a:accent6>
      <a:hlink>
        <a:srgbClr val="FFFF99"/>
      </a:hlink>
      <a:folHlink>
        <a:srgbClr val="969696"/>
      </a:folHlink>
    </a:clrScheme>
    <a:fontScheme name="国家">
      <a:majorFont>
        <a:latin typeface=""/>
        <a:ea typeface=""/>
        <a:cs typeface=""/>
      </a:majorFont>
      <a:minorFont>
        <a:latin typeface=""/>
        <a:ea typeface=""/>
        <a:cs typeface=""/>
      </a:minorFont>
    </a:fontScheme>
    <a:fmtScheme name="国家">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thm15="http://schemas.microsoft.com/office/thememl/2012/main" xmlns:a="http://schemas.openxmlformats.org/drawingml/2006/main" name="1_国家">
  <a:themeElements>
    <a:clrScheme name="国家">
      <a:dk1>
        <a:srgbClr val="FFFFFF"/>
      </a:dk1>
      <a:lt1>
        <a:srgbClr val="0000FF"/>
      </a:lt1>
      <a:dk2>
        <a:srgbClr val="FFFF00"/>
      </a:dk2>
      <a:lt2>
        <a:srgbClr val="000000"/>
      </a:lt2>
      <a:accent1>
        <a:srgbClr val="FF9900"/>
      </a:accent1>
      <a:accent2>
        <a:srgbClr val="00FFFF"/>
      </a:accent2>
      <a:accent3>
        <a:srgbClr val="AAAAFF"/>
      </a:accent3>
      <a:accent4>
        <a:srgbClr val="DADADA"/>
      </a:accent4>
      <a:accent5>
        <a:srgbClr val="FFCAAA"/>
      </a:accent5>
      <a:accent6>
        <a:srgbClr val="00E7E7"/>
      </a:accent6>
      <a:hlink>
        <a:srgbClr val="FFFF99"/>
      </a:hlink>
      <a:folHlink>
        <a:srgbClr val="969696"/>
      </a:folHlink>
    </a:clrScheme>
    <a:fontScheme name="国家">
      <a:majorFont>
        <a:latin typeface=""/>
        <a:ea typeface=""/>
        <a:cs typeface=""/>
      </a:majorFont>
      <a:minorFont>
        <a:latin typeface=""/>
        <a:ea typeface=""/>
        <a:cs typeface=""/>
      </a:minorFont>
    </a:fontScheme>
    <a:fmtScheme name="国家">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thm15="http://schemas.microsoft.com/office/thememl/2012/main" xmlns:a="http://schemas.openxmlformats.org/drawingml/2006/main" name="2_国家">
  <a:themeElements>
    <a:clrScheme name="国家">
      <a:dk1>
        <a:srgbClr val="FFFFFF"/>
      </a:dk1>
      <a:lt1>
        <a:srgbClr val="0000FF"/>
      </a:lt1>
      <a:dk2>
        <a:srgbClr val="FFFF00"/>
      </a:dk2>
      <a:lt2>
        <a:srgbClr val="000000"/>
      </a:lt2>
      <a:accent1>
        <a:srgbClr val="FF9900"/>
      </a:accent1>
      <a:accent2>
        <a:srgbClr val="00FFFF"/>
      </a:accent2>
      <a:accent3>
        <a:srgbClr val="AAAAFF"/>
      </a:accent3>
      <a:accent4>
        <a:srgbClr val="DADADA"/>
      </a:accent4>
      <a:accent5>
        <a:srgbClr val="FFCAAA"/>
      </a:accent5>
      <a:accent6>
        <a:srgbClr val="00E7E7"/>
      </a:accent6>
      <a:hlink>
        <a:srgbClr val="FFFF99"/>
      </a:hlink>
      <a:folHlink>
        <a:srgbClr val="969696"/>
      </a:folHlink>
    </a:clrScheme>
    <a:fontScheme name="国家">
      <a:majorFont>
        <a:latin typeface=""/>
        <a:ea typeface=""/>
        <a:cs typeface=""/>
      </a:majorFont>
      <a:minorFont>
        <a:latin typeface=""/>
        <a:ea typeface=""/>
        <a:cs typeface=""/>
      </a:minorFont>
    </a:fontScheme>
    <a:fmtScheme name="国家">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thm15="http://schemas.microsoft.com/office/thememl/2012/main" xmlns:a="http://schemas.openxmlformats.org/drawingml/2006/main" name="3_国家">
  <a:themeElements>
    <a:clrScheme name="国家">
      <a:dk1>
        <a:srgbClr val="FFFFFF"/>
      </a:dk1>
      <a:lt1>
        <a:srgbClr val="0000FF"/>
      </a:lt1>
      <a:dk2>
        <a:srgbClr val="FFFF00"/>
      </a:dk2>
      <a:lt2>
        <a:srgbClr val="000000"/>
      </a:lt2>
      <a:accent1>
        <a:srgbClr val="FF9900"/>
      </a:accent1>
      <a:accent2>
        <a:srgbClr val="00FFFF"/>
      </a:accent2>
      <a:accent3>
        <a:srgbClr val="AAAAFF"/>
      </a:accent3>
      <a:accent4>
        <a:srgbClr val="DADADA"/>
      </a:accent4>
      <a:accent5>
        <a:srgbClr val="FFCAAA"/>
      </a:accent5>
      <a:accent6>
        <a:srgbClr val="00E7E7"/>
      </a:accent6>
      <a:hlink>
        <a:srgbClr val="FFFF99"/>
      </a:hlink>
      <a:folHlink>
        <a:srgbClr val="969696"/>
      </a:folHlink>
    </a:clrScheme>
    <a:fontScheme name="国家">
      <a:majorFont>
        <a:latin typeface=""/>
        <a:ea typeface=""/>
        <a:cs typeface=""/>
      </a:majorFont>
      <a:minorFont>
        <a:latin typeface=""/>
        <a:ea typeface=""/>
        <a:cs typeface=""/>
      </a:minorFont>
    </a:fontScheme>
    <a:fmtScheme name="国家">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thm15="http://schemas.microsoft.com/office/thememl/2012/main" xmlns:a="http://schemas.openxmlformats.org/drawingml/2006/main" name="4_国家">
  <a:themeElements>
    <a:clrScheme name="国家">
      <a:dk1>
        <a:srgbClr val="FFFFFF"/>
      </a:dk1>
      <a:lt1>
        <a:srgbClr val="0000FF"/>
      </a:lt1>
      <a:dk2>
        <a:srgbClr val="FFFF00"/>
      </a:dk2>
      <a:lt2>
        <a:srgbClr val="000000"/>
      </a:lt2>
      <a:accent1>
        <a:srgbClr val="FF9900"/>
      </a:accent1>
      <a:accent2>
        <a:srgbClr val="00FFFF"/>
      </a:accent2>
      <a:accent3>
        <a:srgbClr val="AAAAFF"/>
      </a:accent3>
      <a:accent4>
        <a:srgbClr val="DADADA"/>
      </a:accent4>
      <a:accent5>
        <a:srgbClr val="FFCAAA"/>
      </a:accent5>
      <a:accent6>
        <a:srgbClr val="00E7E7"/>
      </a:accent6>
      <a:hlink>
        <a:srgbClr val="FFFF99"/>
      </a:hlink>
      <a:folHlink>
        <a:srgbClr val="969696"/>
      </a:folHlink>
    </a:clrScheme>
    <a:fontScheme name="国家">
      <a:majorFont>
        <a:latin typeface=""/>
        <a:ea typeface=""/>
        <a:cs typeface=""/>
      </a:majorFont>
      <a:minorFont>
        <a:latin typeface=""/>
        <a:ea typeface=""/>
        <a:cs typeface=""/>
      </a:minorFont>
    </a:fontScheme>
    <a:fmtScheme name="国家">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thm15="http://schemas.microsoft.com/office/thememl/2012/main" xmlns:a="http://schemas.openxmlformats.org/drawingml/2006/main" name="5_国家">
  <a:themeElements>
    <a:clrScheme name="国家">
      <a:dk1>
        <a:srgbClr val="FFFFFF"/>
      </a:dk1>
      <a:lt1>
        <a:srgbClr val="0000FF"/>
      </a:lt1>
      <a:dk2>
        <a:srgbClr val="FFFF00"/>
      </a:dk2>
      <a:lt2>
        <a:srgbClr val="000000"/>
      </a:lt2>
      <a:accent1>
        <a:srgbClr val="FF9900"/>
      </a:accent1>
      <a:accent2>
        <a:srgbClr val="00FFFF"/>
      </a:accent2>
      <a:accent3>
        <a:srgbClr val="AAAAFF"/>
      </a:accent3>
      <a:accent4>
        <a:srgbClr val="DADADA"/>
      </a:accent4>
      <a:accent5>
        <a:srgbClr val="FFCAAA"/>
      </a:accent5>
      <a:accent6>
        <a:srgbClr val="00E7E7"/>
      </a:accent6>
      <a:hlink>
        <a:srgbClr val="FFFF99"/>
      </a:hlink>
      <a:folHlink>
        <a:srgbClr val="969696"/>
      </a:folHlink>
    </a:clrScheme>
    <a:fontScheme name="国家">
      <a:majorFont>
        <a:latin typeface=""/>
        <a:ea typeface=""/>
        <a:cs typeface=""/>
      </a:majorFont>
      <a:minorFont>
        <a:latin typeface=""/>
        <a:ea typeface=""/>
        <a:cs typeface=""/>
      </a:minorFont>
    </a:fontScheme>
    <a:fmtScheme name="国家">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thm15="http://schemas.microsoft.com/office/thememl/2012/main" xmlns:a="http://schemas.openxmlformats.org/drawingml/2006/main" name="6_国家">
  <a:themeElements>
    <a:clrScheme name="国家">
      <a:dk1>
        <a:srgbClr val="FFFFFF"/>
      </a:dk1>
      <a:lt1>
        <a:srgbClr val="0000FF"/>
      </a:lt1>
      <a:dk2>
        <a:srgbClr val="FFFF00"/>
      </a:dk2>
      <a:lt2>
        <a:srgbClr val="000000"/>
      </a:lt2>
      <a:accent1>
        <a:srgbClr val="FF9900"/>
      </a:accent1>
      <a:accent2>
        <a:srgbClr val="00FFFF"/>
      </a:accent2>
      <a:accent3>
        <a:srgbClr val="AAAAFF"/>
      </a:accent3>
      <a:accent4>
        <a:srgbClr val="DADADA"/>
      </a:accent4>
      <a:accent5>
        <a:srgbClr val="FFCAAA"/>
      </a:accent5>
      <a:accent6>
        <a:srgbClr val="00E7E7"/>
      </a:accent6>
      <a:hlink>
        <a:srgbClr val="FFFF99"/>
      </a:hlink>
      <a:folHlink>
        <a:srgbClr val="969696"/>
      </a:folHlink>
    </a:clrScheme>
    <a:fontScheme name="国家">
      <a:majorFont>
        <a:latin typeface=""/>
        <a:ea typeface=""/>
        <a:cs typeface=""/>
      </a:majorFont>
      <a:minorFont>
        <a:latin typeface=""/>
        <a:ea typeface=""/>
        <a:cs typeface=""/>
      </a:minorFont>
    </a:fontScheme>
    <a:fmtScheme name="国家">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住餐主营（企业）20171129</Template>
  <TotalTime>1</TotalTime>
  <Words>4053</Words>
  <Application>Microsoft Office PowerPoint</Application>
  <PresentationFormat>全屏显示(4:3)</PresentationFormat>
  <Paragraphs>477</Paragraphs>
  <Slides>70</Slides>
  <Notes>53</Notes>
  <HiddenSlides>0</HiddenSlides>
  <MMClips>0</MMClips>
  <ScaleCrop>false</ScaleCrop>
  <HeadingPairs>
    <vt:vector size="6" baseType="variant">
      <vt:variant>
        <vt:lpstr>已用的字体</vt:lpstr>
      </vt:variant>
      <vt:variant>
        <vt:i4>17</vt:i4>
      </vt:variant>
      <vt:variant>
        <vt:lpstr>主题</vt:lpstr>
      </vt:variant>
      <vt:variant>
        <vt:i4>7</vt:i4>
      </vt:variant>
      <vt:variant>
        <vt:lpstr>幻灯片标题</vt:lpstr>
      </vt:variant>
      <vt:variant>
        <vt:i4>70</vt:i4>
      </vt:variant>
    </vt:vector>
  </HeadingPairs>
  <TitlesOfParts>
    <vt:vector size="94" baseType="lpstr">
      <vt:lpstr>Gulim</vt:lpstr>
      <vt:lpstr>仿宋</vt:lpstr>
      <vt:lpstr>仿宋_GB2312</vt:lpstr>
      <vt:lpstr>黑体</vt:lpstr>
      <vt:lpstr>华文彩云</vt:lpstr>
      <vt:lpstr>华文行楷</vt:lpstr>
      <vt:lpstr>华文楷体</vt:lpstr>
      <vt:lpstr>华文中宋</vt:lpstr>
      <vt:lpstr>楷体_GB2312</vt:lpstr>
      <vt:lpstr>隶书</vt:lpstr>
      <vt:lpstr>宋体</vt:lpstr>
      <vt:lpstr>微软雅黑</vt:lpstr>
      <vt:lpstr>Arial</vt:lpstr>
      <vt:lpstr>Calibri</vt:lpstr>
      <vt:lpstr>Tahoma</vt:lpstr>
      <vt:lpstr>Times New Roman</vt:lpstr>
      <vt:lpstr>Wingdings</vt:lpstr>
      <vt:lpstr>国家</vt:lpstr>
      <vt:lpstr>1_国家</vt:lpstr>
      <vt:lpstr>2_国家</vt:lpstr>
      <vt:lpstr>3_国家</vt:lpstr>
      <vt:lpstr>4_国家</vt:lpstr>
      <vt:lpstr>5_国家</vt:lpstr>
      <vt:lpstr>6_国家</vt:lpstr>
      <vt:lpstr>2020年统计年报和2021年定报填报方法和要求</vt:lpstr>
      <vt:lpstr>基本概念</vt:lpstr>
      <vt:lpstr>主要内容</vt:lpstr>
      <vt:lpstr>PowerPoint 演示文稿</vt:lpstr>
      <vt:lpstr>PowerPoint 演示文稿</vt:lpstr>
      <vt:lpstr>二、统计原则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李涵</dc:creator>
  <cp:lastModifiedBy>admin</cp:lastModifiedBy>
  <cp:revision>444</cp:revision>
  <dcterms:created xsi:type="dcterms:W3CDTF">2018-10-19T03:25:00Z</dcterms:created>
  <dcterms:modified xsi:type="dcterms:W3CDTF">2020-12-23T05:59:05Z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2052-11.8.2.8808</vt:lpwstr>
  </property>
</Properties>
</file>