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307" r:id="rId5"/>
    <p:sldId id="257" r:id="rId6"/>
    <p:sldId id="366" r:id="rId7"/>
    <p:sldId id="367" r:id="rId8"/>
    <p:sldId id="368" r:id="rId9"/>
    <p:sldId id="370" r:id="rId10"/>
    <p:sldId id="264" r:id="rId11"/>
    <p:sldId id="3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3" y="5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yan Zhu" userId="8a3f0f76-caed-4c38-a2f6-ba1414ff3c31" providerId="ADAL" clId="{F03D4996-005A-47CA-9652-6A866752A509}"/>
    <pc:docChg chg="undo custSel addSld modSld sldOrd">
      <pc:chgData name="Songyan Zhu" userId="8a3f0f76-caed-4c38-a2f6-ba1414ff3c31" providerId="ADAL" clId="{F03D4996-005A-47CA-9652-6A866752A509}" dt="2025-03-21T14:22:17.197" v="74" actId="1076"/>
      <pc:docMkLst>
        <pc:docMk/>
      </pc:docMkLst>
      <pc:sldChg chg="new">
        <pc:chgData name="Songyan Zhu" userId="8a3f0f76-caed-4c38-a2f6-ba1414ff3c31" providerId="ADAL" clId="{F03D4996-005A-47CA-9652-6A866752A509}" dt="2025-03-21T13:58:55.901" v="0" actId="680"/>
        <pc:sldMkLst>
          <pc:docMk/>
          <pc:sldMk cId="1083591801" sldId="256"/>
        </pc:sldMkLst>
      </pc:sldChg>
      <pc:sldChg chg="addSp delSp modSp new mod ord">
        <pc:chgData name="Songyan Zhu" userId="8a3f0f76-caed-4c38-a2f6-ba1414ff3c31" providerId="ADAL" clId="{F03D4996-005A-47CA-9652-6A866752A509}" dt="2025-03-21T14:11:25.371" v="65"/>
        <pc:sldMkLst>
          <pc:docMk/>
          <pc:sldMk cId="1746330746" sldId="257"/>
        </pc:sldMkLst>
        <pc:spChg chg="del">
          <ac:chgData name="Songyan Zhu" userId="8a3f0f76-caed-4c38-a2f6-ba1414ff3c31" providerId="ADAL" clId="{F03D4996-005A-47CA-9652-6A866752A509}" dt="2025-03-21T14:01:49.303" v="2" actId="478"/>
          <ac:spMkLst>
            <pc:docMk/>
            <pc:sldMk cId="1746330746" sldId="257"/>
            <ac:spMk id="2" creationId="{72C770ED-F043-5D2C-54E7-5BA7D8C6B61E}"/>
          </ac:spMkLst>
        </pc:spChg>
        <pc:spChg chg="del">
          <ac:chgData name="Songyan Zhu" userId="8a3f0f76-caed-4c38-a2f6-ba1414ff3c31" providerId="ADAL" clId="{F03D4996-005A-47CA-9652-6A866752A509}" dt="2025-03-21T14:01:49.303" v="2" actId="478"/>
          <ac:spMkLst>
            <pc:docMk/>
            <pc:sldMk cId="1746330746" sldId="257"/>
            <ac:spMk id="3" creationId="{3FB9EE75-F3BF-A54D-DED2-96BF0B2D61D3}"/>
          </ac:spMkLst>
        </pc:spChg>
        <pc:spChg chg="add mod">
          <ac:chgData name="Songyan Zhu" userId="8a3f0f76-caed-4c38-a2f6-ba1414ff3c31" providerId="ADAL" clId="{F03D4996-005A-47CA-9652-6A866752A509}" dt="2025-03-21T14:03:05.561" v="19" actId="207"/>
          <ac:spMkLst>
            <pc:docMk/>
            <pc:sldMk cId="1746330746" sldId="257"/>
            <ac:spMk id="8" creationId="{68412489-E357-B80C-2967-347714A24E59}"/>
          </ac:spMkLst>
        </pc:spChg>
        <pc:spChg chg="add mod">
          <ac:chgData name="Songyan Zhu" userId="8a3f0f76-caed-4c38-a2f6-ba1414ff3c31" providerId="ADAL" clId="{F03D4996-005A-47CA-9652-6A866752A509}" dt="2025-03-21T14:03:18.563" v="37" actId="1076"/>
          <ac:spMkLst>
            <pc:docMk/>
            <pc:sldMk cId="1746330746" sldId="257"/>
            <ac:spMk id="9" creationId="{3DECF7AE-A23F-9B83-00BF-AFBDDCC20D07}"/>
          </ac:spMkLst>
        </pc:spChg>
        <pc:picChg chg="add del">
          <ac:chgData name="Songyan Zhu" userId="8a3f0f76-caed-4c38-a2f6-ba1414ff3c31" providerId="ADAL" clId="{F03D4996-005A-47CA-9652-6A866752A509}" dt="2025-03-21T14:02:04.701" v="4" actId="478"/>
          <ac:picMkLst>
            <pc:docMk/>
            <pc:sldMk cId="1746330746" sldId="257"/>
            <ac:picMk id="5" creationId="{D4BF5481-33A6-E714-783D-441923CACC0B}"/>
          </ac:picMkLst>
        </pc:picChg>
        <pc:picChg chg="add mod">
          <ac:chgData name="Songyan Zhu" userId="8a3f0f76-caed-4c38-a2f6-ba1414ff3c31" providerId="ADAL" clId="{F03D4996-005A-47CA-9652-6A866752A509}" dt="2025-03-21T14:03:09.161" v="22" actId="1076"/>
          <ac:picMkLst>
            <pc:docMk/>
            <pc:sldMk cId="1746330746" sldId="257"/>
            <ac:picMk id="7" creationId="{2085C4E4-E88E-D883-527E-8801BEBA2F51}"/>
          </ac:picMkLst>
        </pc:picChg>
      </pc:sldChg>
      <pc:sldChg chg="modSp new mod ord">
        <pc:chgData name="Songyan Zhu" userId="8a3f0f76-caed-4c38-a2f6-ba1414ff3c31" providerId="ADAL" clId="{F03D4996-005A-47CA-9652-6A866752A509}" dt="2025-03-21T14:03:56.065" v="56" actId="20577"/>
        <pc:sldMkLst>
          <pc:docMk/>
          <pc:sldMk cId="1601068009" sldId="258"/>
        </pc:sldMkLst>
        <pc:spChg chg="mod">
          <ac:chgData name="Songyan Zhu" userId="8a3f0f76-caed-4c38-a2f6-ba1414ff3c31" providerId="ADAL" clId="{F03D4996-005A-47CA-9652-6A866752A509}" dt="2025-03-21T14:03:32.522" v="48" actId="20577"/>
          <ac:spMkLst>
            <pc:docMk/>
            <pc:sldMk cId="1601068009" sldId="258"/>
            <ac:spMk id="2" creationId="{BF275AC4-A50B-507F-B6F2-8400900363B8}"/>
          </ac:spMkLst>
        </pc:spChg>
        <pc:spChg chg="mod">
          <ac:chgData name="Songyan Zhu" userId="8a3f0f76-caed-4c38-a2f6-ba1414ff3c31" providerId="ADAL" clId="{F03D4996-005A-47CA-9652-6A866752A509}" dt="2025-03-21T14:03:56.065" v="56" actId="20577"/>
          <ac:spMkLst>
            <pc:docMk/>
            <pc:sldMk cId="1601068009" sldId="258"/>
            <ac:spMk id="3" creationId="{F89DA03C-AE42-9FBE-CEF3-E5E581C21CB9}"/>
          </ac:spMkLst>
        </pc:spChg>
      </pc:sldChg>
      <pc:sldChg chg="addSp delSp modSp new mod">
        <pc:chgData name="Songyan Zhu" userId="8a3f0f76-caed-4c38-a2f6-ba1414ff3c31" providerId="ADAL" clId="{F03D4996-005A-47CA-9652-6A866752A509}" dt="2025-03-21T14:05:58.724" v="61" actId="1076"/>
        <pc:sldMkLst>
          <pc:docMk/>
          <pc:sldMk cId="1366334979" sldId="259"/>
        </pc:sldMkLst>
        <pc:spChg chg="del">
          <ac:chgData name="Songyan Zhu" userId="8a3f0f76-caed-4c38-a2f6-ba1414ff3c31" providerId="ADAL" clId="{F03D4996-005A-47CA-9652-6A866752A509}" dt="2025-03-21T14:05:55.518" v="58" actId="478"/>
          <ac:spMkLst>
            <pc:docMk/>
            <pc:sldMk cId="1366334979" sldId="259"/>
            <ac:spMk id="2" creationId="{ACA2D08D-F292-A99F-434C-5D2CB97F039A}"/>
          </ac:spMkLst>
        </pc:spChg>
        <pc:spChg chg="del">
          <ac:chgData name="Songyan Zhu" userId="8a3f0f76-caed-4c38-a2f6-ba1414ff3c31" providerId="ADAL" clId="{F03D4996-005A-47CA-9652-6A866752A509}" dt="2025-03-21T14:05:55.518" v="58" actId="478"/>
          <ac:spMkLst>
            <pc:docMk/>
            <pc:sldMk cId="1366334979" sldId="259"/>
            <ac:spMk id="3" creationId="{A2CD1CE3-0430-12AC-EE9B-0DB26C74024C}"/>
          </ac:spMkLst>
        </pc:spChg>
        <pc:picChg chg="add mod">
          <ac:chgData name="Songyan Zhu" userId="8a3f0f76-caed-4c38-a2f6-ba1414ff3c31" providerId="ADAL" clId="{F03D4996-005A-47CA-9652-6A866752A509}" dt="2025-03-21T14:05:58.724" v="61" actId="1076"/>
          <ac:picMkLst>
            <pc:docMk/>
            <pc:sldMk cId="1366334979" sldId="259"/>
            <ac:picMk id="5" creationId="{3606376B-BE9E-78B4-6092-59BBDED2F926}"/>
          </ac:picMkLst>
        </pc:picChg>
      </pc:sldChg>
      <pc:sldChg chg="delSp add">
        <pc:chgData name="Songyan Zhu" userId="8a3f0f76-caed-4c38-a2f6-ba1414ff3c31" providerId="ADAL" clId="{F03D4996-005A-47CA-9652-6A866752A509}" dt="2025-03-21T14:10:07.961" v="63" actId="478"/>
        <pc:sldMkLst>
          <pc:docMk/>
          <pc:sldMk cId="3728204535" sldId="264"/>
        </pc:sldMkLst>
        <pc:picChg chg="del">
          <ac:chgData name="Songyan Zhu" userId="8a3f0f76-caed-4c38-a2f6-ba1414ff3c31" providerId="ADAL" clId="{F03D4996-005A-47CA-9652-6A866752A509}" dt="2025-03-21T14:10:07.961" v="63" actId="478"/>
          <ac:picMkLst>
            <pc:docMk/>
            <pc:sldMk cId="3728204535" sldId="264"/>
            <ac:picMk id="13" creationId="{31897BA7-642C-48EA-BAF7-DCF81D37080B}"/>
          </ac:picMkLst>
        </pc:picChg>
      </pc:sldChg>
      <pc:sldChg chg="add">
        <pc:chgData name="Songyan Zhu" userId="8a3f0f76-caed-4c38-a2f6-ba1414ff3c31" providerId="ADAL" clId="{F03D4996-005A-47CA-9652-6A866752A509}" dt="2025-03-21T14:09:39.371" v="62"/>
        <pc:sldMkLst>
          <pc:docMk/>
          <pc:sldMk cId="2297556532" sldId="307"/>
        </pc:sldMkLst>
      </pc:sldChg>
      <pc:sldChg chg="add">
        <pc:chgData name="Songyan Zhu" userId="8a3f0f76-caed-4c38-a2f6-ba1414ff3c31" providerId="ADAL" clId="{F03D4996-005A-47CA-9652-6A866752A509}" dt="2025-03-21T14:09:39.371" v="62"/>
        <pc:sldMkLst>
          <pc:docMk/>
          <pc:sldMk cId="701568286" sldId="366"/>
        </pc:sldMkLst>
      </pc:sldChg>
      <pc:sldChg chg="add">
        <pc:chgData name="Songyan Zhu" userId="8a3f0f76-caed-4c38-a2f6-ba1414ff3c31" providerId="ADAL" clId="{F03D4996-005A-47CA-9652-6A866752A509}" dt="2025-03-21T14:09:39.371" v="62"/>
        <pc:sldMkLst>
          <pc:docMk/>
          <pc:sldMk cId="4083215603" sldId="367"/>
        </pc:sldMkLst>
      </pc:sldChg>
      <pc:sldChg chg="add">
        <pc:chgData name="Songyan Zhu" userId="8a3f0f76-caed-4c38-a2f6-ba1414ff3c31" providerId="ADAL" clId="{F03D4996-005A-47CA-9652-6A866752A509}" dt="2025-03-21T14:09:39.371" v="62"/>
        <pc:sldMkLst>
          <pc:docMk/>
          <pc:sldMk cId="3129493173" sldId="368"/>
        </pc:sldMkLst>
      </pc:sldChg>
      <pc:sldChg chg="add">
        <pc:chgData name="Songyan Zhu" userId="8a3f0f76-caed-4c38-a2f6-ba1414ff3c31" providerId="ADAL" clId="{F03D4996-005A-47CA-9652-6A866752A509}" dt="2025-03-21T14:09:39.371" v="62"/>
        <pc:sldMkLst>
          <pc:docMk/>
          <pc:sldMk cId="1450126778" sldId="370"/>
        </pc:sldMkLst>
      </pc:sldChg>
      <pc:sldChg chg="addSp delSp modSp new mod">
        <pc:chgData name="Songyan Zhu" userId="8a3f0f76-caed-4c38-a2f6-ba1414ff3c31" providerId="ADAL" clId="{F03D4996-005A-47CA-9652-6A866752A509}" dt="2025-03-21T14:22:17.197" v="74" actId="1076"/>
        <pc:sldMkLst>
          <pc:docMk/>
          <pc:sldMk cId="1426670043" sldId="371"/>
        </pc:sldMkLst>
        <pc:spChg chg="del mod">
          <ac:chgData name="Songyan Zhu" userId="8a3f0f76-caed-4c38-a2f6-ba1414ff3c31" providerId="ADAL" clId="{F03D4996-005A-47CA-9652-6A866752A509}" dt="2025-03-21T14:22:01.434" v="70" actId="478"/>
          <ac:spMkLst>
            <pc:docMk/>
            <pc:sldMk cId="1426670043" sldId="371"/>
            <ac:spMk id="2" creationId="{D641FC67-6889-CCA8-E2ED-CD929B1DCAC9}"/>
          </ac:spMkLst>
        </pc:spChg>
        <pc:spChg chg="del mod">
          <ac:chgData name="Songyan Zhu" userId="8a3f0f76-caed-4c38-a2f6-ba1414ff3c31" providerId="ADAL" clId="{F03D4996-005A-47CA-9652-6A866752A509}" dt="2025-03-21T14:22:01.434" v="70" actId="478"/>
          <ac:spMkLst>
            <pc:docMk/>
            <pc:sldMk cId="1426670043" sldId="371"/>
            <ac:spMk id="3" creationId="{844568D4-12A9-82E2-7445-08161959A739}"/>
          </ac:spMkLst>
        </pc:spChg>
        <pc:picChg chg="add">
          <ac:chgData name="Songyan Zhu" userId="8a3f0f76-caed-4c38-a2f6-ba1414ff3c31" providerId="ADAL" clId="{F03D4996-005A-47CA-9652-6A866752A509}" dt="2025-03-21T14:21:57.056" v="68"/>
          <ac:picMkLst>
            <pc:docMk/>
            <pc:sldMk cId="1426670043" sldId="371"/>
            <ac:picMk id="1026" creationId="{53DCC2BA-13B9-2536-CF13-E51CD00BEE35}"/>
          </ac:picMkLst>
        </pc:picChg>
        <pc:picChg chg="add mod">
          <ac:chgData name="Songyan Zhu" userId="8a3f0f76-caed-4c38-a2f6-ba1414ff3c31" providerId="ADAL" clId="{F03D4996-005A-47CA-9652-6A866752A509}" dt="2025-03-21T14:22:15.369" v="72" actId="1076"/>
          <ac:picMkLst>
            <pc:docMk/>
            <pc:sldMk cId="1426670043" sldId="371"/>
            <ac:picMk id="1028" creationId="{0C51769C-26D8-0077-5406-375DAF56EB35}"/>
          </ac:picMkLst>
        </pc:picChg>
        <pc:picChg chg="add mod">
          <ac:chgData name="Songyan Zhu" userId="8a3f0f76-caed-4c38-a2f6-ba1414ff3c31" providerId="ADAL" clId="{F03D4996-005A-47CA-9652-6A866752A509}" dt="2025-03-21T14:22:17.197" v="74" actId="1076"/>
          <ac:picMkLst>
            <pc:docMk/>
            <pc:sldMk cId="1426670043" sldId="371"/>
            <ac:picMk id="1030" creationId="{8BE2F9A2-94BC-C5B6-B244-AE689E2EFB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0C3BF-25B3-43CA-92AA-A05D79704924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9E4C-FD28-47C4-907E-6486B049A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5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C34B5-E866-47CC-B7D6-9CB5A4E6DF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1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3DA5-D90C-55DB-7C2E-02C26A9D9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497C5-8F70-5E47-EA75-897CACCF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19D2-3A31-DE90-6C31-FAEC69E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A7BD9-3465-D5F4-4DEB-20266267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BD6C-14D1-77F9-FAB6-38F1FCF7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4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A109-EBB7-B78B-8D60-CDF33564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6C091-C61C-F662-E248-229B53A1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49E7-323D-5599-886A-E73B9BC4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AEE7-A49D-C766-2FFE-707D1ED9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EF87-1AE2-EA79-4E8A-4B111287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4942D-16D4-4417-2688-6D749285F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BD148-81E4-BA9E-E4E7-AD6532F77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AF0E-B7DA-EA25-0731-17987DE5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17681-6B2E-082F-81B3-00915E3F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7EC9-0000-51AB-07CE-CFA1BF6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2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FC52-7C41-E51C-3501-6D13E223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D91A-51DC-0791-6C24-C6D8BA0C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E4E9-DC59-71BA-8F34-2FC1301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DE4A-BD4F-5E7B-FD3A-C8D71BFC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80FD-2F6A-37D7-023A-4D44BC0E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9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B899-42D1-72A8-4AEB-879E2DFD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B1A19-489D-6B11-D1A7-7DE627BA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A555-CAF4-5476-2B86-43E59D8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D9475-9540-70AB-9392-85D2D58B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CCDC-056B-73DD-9595-0C5D542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3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4810-AB07-3078-17C8-A83122ED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7BC8-F887-6590-0E24-47B3D5FC5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19F1C-4F16-9A9C-AD5F-D9B2C2328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A673-C898-2F15-ECD7-627CD11C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0AF9-D11D-5558-3288-E2B1E9EF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C022C-8D17-36EE-9234-A8DCA21C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7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5095-D622-0DC5-568E-88225DF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4359-150E-0092-B5CF-4D3F4478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68CD6-8501-BDD5-1403-F0C96E956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DAFE7-9819-FCBF-7C75-361CA0232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DA6C3-85A2-3C7A-90CA-A1AC8A085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0C7B3-A34F-ED37-3606-01D40D46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1B12-5D56-2653-AD57-5A1CEA7C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5072D-6900-21BE-374F-73426BDC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8C0F-FCA6-865F-672C-4BEC6865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63BB8-F5C5-9005-071E-FF6377A3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13CF9-6207-E4D1-CA07-D14F5A92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AF3BF-C606-8C54-0FF9-FFE3C275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69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24ACE-AC0F-4BCC-49DF-EC62F55F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F3A8B-ECFF-A66C-9836-53E7EDD6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1D38-93FD-73AD-16B1-E9DE566A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C5DB-AAB7-80B6-5AD8-6E6973F5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605B-CDDF-0839-7901-C4273AF8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69678-7738-4B56-E5E7-B4130430B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ED91A-7910-8F33-D429-A4F7996E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8E21-3377-4075-DB1F-EBFE30B3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9198C-2E8C-AFB1-B92F-AC1C5B89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F95A-D618-C69C-0008-B7367EC2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760D6-5901-DD05-3166-843153989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CF98D-D231-9ECA-4769-E2058A41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F1749-2178-8197-BFD3-B31BF16B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14B7-F916-EA24-0F6A-9F4F3924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00A54-C65D-9496-7558-281AA67A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5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973CB-6AD0-5D18-8A1C-F686D6EB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1CCBD-4FA4-4D4A-3C61-B870F367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3645-02D4-23AA-A92E-6A4BD7CF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818E4-BA2A-4806-82F7-9EC3373BA61D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8D58-1C9A-C506-4BAB-18AF16D3F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2096-CD8D-A0E7-8BC9-01DA4C9B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128AA-435E-4E76-AD97-6DFB72A79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DDF2-C1EC-16BD-E7E4-04E3AEC4C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91F6B-C707-0F86-EC7D-0DB50C0D9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9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259615E-7A8F-4704-95AF-297B199595EF}"/>
              </a:ext>
            </a:extLst>
          </p:cNvPr>
          <p:cNvSpPr txBox="1"/>
          <p:nvPr/>
        </p:nvSpPr>
        <p:spPr>
          <a:xfrm>
            <a:off x="452581" y="157018"/>
            <a:ext cx="1010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Linux terminal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17598-71F4-40A1-ADD1-D64791E46F28}"/>
              </a:ext>
            </a:extLst>
          </p:cNvPr>
          <p:cNvSpPr txBox="1"/>
          <p:nvPr/>
        </p:nvSpPr>
        <p:spPr>
          <a:xfrm>
            <a:off x="267854" y="48229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WARNING:</a:t>
            </a:r>
            <a:endParaRPr lang="en-GB" dirty="0"/>
          </a:p>
          <a:p>
            <a:r>
              <a:rPr lang="en-GB" i="1" dirty="0"/>
              <a:t>THINK CAREFULLY BEFORE THIS: ‘rm -rf /*’</a:t>
            </a:r>
          </a:p>
          <a:p>
            <a:r>
              <a:rPr lang="en-GB" i="1" dirty="0"/>
              <a:t>It deletes everything!</a:t>
            </a:r>
          </a:p>
          <a:p>
            <a:r>
              <a:rPr lang="en-GB" i="1" dirty="0"/>
              <a:t>Don’t worry too much, you are not the root user in most cases.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ED0EFA-1E96-4C7E-AF08-732488343FEE}"/>
              </a:ext>
            </a:extLst>
          </p:cNvPr>
          <p:cNvGraphicFramePr>
            <a:graphicFrameLocks noGrp="1"/>
          </p:cNvGraphicFramePr>
          <p:nvPr/>
        </p:nvGraphicFramePr>
        <p:xfrm>
          <a:off x="452581" y="1440793"/>
          <a:ext cx="43167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815">
                  <a:extLst>
                    <a:ext uri="{9D8B030D-6E8A-4147-A177-3AD203B41FA5}">
                      <a16:colId xmlns:a16="http://schemas.microsoft.com/office/drawing/2014/main" val="195024033"/>
                    </a:ext>
                  </a:extLst>
                </a:gridCol>
                <a:gridCol w="3278909">
                  <a:extLst>
                    <a:ext uri="{9D8B030D-6E8A-4147-A177-3AD203B41FA5}">
                      <a16:colId xmlns:a16="http://schemas.microsoft.com/office/drawing/2014/main" val="2810166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CMD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1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2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mkdir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Create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0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19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13A35D-156E-4358-807C-F606F000BF15}"/>
              </a:ext>
            </a:extLst>
          </p:cNvPr>
          <p:cNvGraphicFramePr>
            <a:graphicFrameLocks noGrp="1"/>
          </p:cNvGraphicFramePr>
          <p:nvPr/>
        </p:nvGraphicFramePr>
        <p:xfrm>
          <a:off x="6669931" y="1456008"/>
          <a:ext cx="431672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815">
                  <a:extLst>
                    <a:ext uri="{9D8B030D-6E8A-4147-A177-3AD203B41FA5}">
                      <a16:colId xmlns:a16="http://schemas.microsoft.com/office/drawing/2014/main" val="195024033"/>
                    </a:ext>
                  </a:extLst>
                </a:gridCol>
                <a:gridCol w="3278909">
                  <a:extLst>
                    <a:ext uri="{9D8B030D-6E8A-4147-A177-3AD203B41FA5}">
                      <a16:colId xmlns:a16="http://schemas.microsoft.com/office/drawing/2014/main" val="2810166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CMD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1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pwd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2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Switch to super/root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sudo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 </a:t>
                      </a:r>
                      <a:r>
                        <a:rPr lang="en-GB" dirty="0" err="1"/>
                        <a:t>su</a:t>
                      </a:r>
                      <a:r>
                        <a:rPr lang="en-GB" dirty="0"/>
                        <a:t> for one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0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apt-get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Package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Download 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 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0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Clear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8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3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chmod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Execute commands from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4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Secure Shell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Create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90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28475E-CF0C-4BA0-BD32-7BBC01EA470B}"/>
              </a:ext>
            </a:extLst>
          </p:cNvPr>
          <p:cNvSpPr txBox="1"/>
          <p:nvPr/>
        </p:nvSpPr>
        <p:spPr>
          <a:xfrm>
            <a:off x="452581" y="939412"/>
            <a:ext cx="2159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Basics commands: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87DB2-21FC-4190-AFC8-A12B83CDC9E7}"/>
              </a:ext>
            </a:extLst>
          </p:cNvPr>
          <p:cNvSpPr txBox="1"/>
          <p:nvPr/>
        </p:nvSpPr>
        <p:spPr>
          <a:xfrm>
            <a:off x="6436645" y="1029355"/>
            <a:ext cx="155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Advanced: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EFBAF-4DE6-4C94-B2BE-7662EA13AF0C}"/>
              </a:ext>
            </a:extLst>
          </p:cNvPr>
          <p:cNvSpPr txBox="1"/>
          <p:nvPr/>
        </p:nvSpPr>
        <p:spPr>
          <a:xfrm>
            <a:off x="350982" y="4042836"/>
            <a:ext cx="3786909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i="1" dirty="0"/>
              <a:t>Boolean: 1 or T for True and 0 or F for False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372820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C51769C-26D8-0077-5406-375DAF56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6" y="337415"/>
            <a:ext cx="3333750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BE2F9A2-94BC-C5B6-B244-AE689E2E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99" y="1656627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7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5AC4-A50B-507F-B6F2-84009003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03C-AE42-9FBE-CEF3-E5E581C2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https://colab.research.google.com/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06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6376B-BE9E-78B4-6092-59BBDED2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82" y="713431"/>
            <a:ext cx="6015390" cy="43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9A0327-AC24-2874-4BEE-09B2CE2E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0298"/>
            <a:ext cx="12192000" cy="59158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4F7BFF-F0D4-4F79-A4C0-FAD5C9CE8F86}"/>
              </a:ext>
            </a:extLst>
          </p:cNvPr>
          <p:cNvSpPr/>
          <p:nvPr/>
        </p:nvSpPr>
        <p:spPr>
          <a:xfrm>
            <a:off x="5198076" y="5122695"/>
            <a:ext cx="1318337" cy="1342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7A70F-DE61-5945-4752-F3F3C793EEA3}"/>
              </a:ext>
            </a:extLst>
          </p:cNvPr>
          <p:cNvSpPr txBox="1"/>
          <p:nvPr/>
        </p:nvSpPr>
        <p:spPr>
          <a:xfrm>
            <a:off x="452581" y="157018"/>
            <a:ext cx="1010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Linux </a:t>
            </a:r>
            <a:r>
              <a:rPr lang="en-GB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bash or </a:t>
            </a:r>
            <a:r>
              <a:rPr lang="en-GB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Jupyter</a:t>
            </a:r>
            <a:r>
              <a:rPr lang="en-GB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Notebooks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764204-5380-DDE2-3ED8-6484B827167C}"/>
              </a:ext>
            </a:extLst>
          </p:cNvPr>
          <p:cNvSpPr/>
          <p:nvPr/>
        </p:nvSpPr>
        <p:spPr>
          <a:xfrm>
            <a:off x="331436" y="2615478"/>
            <a:ext cx="3458244" cy="1342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D30776-7435-0493-60E3-758D5AC6795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869440" y="3616960"/>
            <a:ext cx="64118" cy="1562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784AB9-5E50-C192-E43F-4C94D18108D3}"/>
              </a:ext>
            </a:extLst>
          </p:cNvPr>
          <p:cNvSpPr txBox="1"/>
          <p:nvPr/>
        </p:nvSpPr>
        <p:spPr>
          <a:xfrm>
            <a:off x="331436" y="5179644"/>
            <a:ext cx="3204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.</a:t>
            </a:r>
            <a:r>
              <a:rPr lang="en-GB" sz="3600" dirty="0" err="1"/>
              <a:t>ipynb</a:t>
            </a:r>
            <a:r>
              <a:rPr lang="en-GB" sz="3600" dirty="0"/>
              <a:t> file is a notebook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09A8E9-9748-B982-C3A1-C6675736D65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167120" y="2661644"/>
            <a:ext cx="2420002" cy="30177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07C0F2-196E-4AD8-E6A2-CE20DB0BC603}"/>
              </a:ext>
            </a:extLst>
          </p:cNvPr>
          <p:cNvSpPr txBox="1"/>
          <p:nvPr/>
        </p:nvSpPr>
        <p:spPr>
          <a:xfrm>
            <a:off x="5313680" y="2015313"/>
            <a:ext cx="654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We can also open a bash terminal</a:t>
            </a:r>
          </a:p>
        </p:txBody>
      </p:sp>
    </p:spTree>
    <p:extLst>
      <p:ext uri="{BB962C8B-B14F-4D97-AF65-F5344CB8AC3E}">
        <p14:creationId xmlns:p14="http://schemas.microsoft.com/office/powerpoint/2010/main" val="229755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85C4E4-E88E-D883-527E-8801BEBA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599"/>
            <a:ext cx="12192000" cy="6240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412489-E357-B80C-2967-347714A24E59}"/>
              </a:ext>
            </a:extLst>
          </p:cNvPr>
          <p:cNvSpPr txBox="1"/>
          <p:nvPr/>
        </p:nvSpPr>
        <p:spPr>
          <a:xfrm>
            <a:off x="3674225" y="1317567"/>
            <a:ext cx="192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CF7AE-A23F-9B83-00BF-AFBDDCC20D07}"/>
              </a:ext>
            </a:extLst>
          </p:cNvPr>
          <p:cNvSpPr txBox="1"/>
          <p:nvPr/>
        </p:nvSpPr>
        <p:spPr>
          <a:xfrm>
            <a:off x="6894022" y="2637905"/>
            <a:ext cx="192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Markdown text</a:t>
            </a:r>
          </a:p>
        </p:txBody>
      </p:sp>
    </p:spTree>
    <p:extLst>
      <p:ext uri="{BB962C8B-B14F-4D97-AF65-F5344CB8AC3E}">
        <p14:creationId xmlns:p14="http://schemas.microsoft.com/office/powerpoint/2010/main" val="174633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56F99-DE4D-6A84-01E6-7A3321CD8376}"/>
              </a:ext>
            </a:extLst>
          </p:cNvPr>
          <p:cNvSpPr txBox="1"/>
          <p:nvPr/>
        </p:nvSpPr>
        <p:spPr>
          <a:xfrm>
            <a:off x="452581" y="157018"/>
            <a:ext cx="1010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Jupyter</a:t>
            </a:r>
            <a:r>
              <a:rPr lang="en-GB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Notebook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87134-DBA5-B98B-8506-41881150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0" y="1089897"/>
            <a:ext cx="11122511" cy="5363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00B8D0-7188-3D90-0AAC-222F2ABDF767}"/>
              </a:ext>
            </a:extLst>
          </p:cNvPr>
          <p:cNvSpPr/>
          <p:nvPr/>
        </p:nvSpPr>
        <p:spPr>
          <a:xfrm>
            <a:off x="331436" y="2296160"/>
            <a:ext cx="11606564" cy="1493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BB648-F853-CBDA-C22F-7E0AE42A371A}"/>
              </a:ext>
            </a:extLst>
          </p:cNvPr>
          <p:cNvCxnSpPr>
            <a:cxnSpLocks/>
          </p:cNvCxnSpPr>
          <p:nvPr/>
        </p:nvCxnSpPr>
        <p:spPr>
          <a:xfrm flipH="1">
            <a:off x="6624320" y="1280160"/>
            <a:ext cx="1198880" cy="1310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7EC238-73E2-1824-A0C7-9A8F4DC334D6}"/>
              </a:ext>
            </a:extLst>
          </p:cNvPr>
          <p:cNvSpPr/>
          <p:nvPr/>
        </p:nvSpPr>
        <p:spPr>
          <a:xfrm>
            <a:off x="340820" y="3877609"/>
            <a:ext cx="11606564" cy="7147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D24F4-DF18-949F-117C-B6017B943864}"/>
              </a:ext>
            </a:extLst>
          </p:cNvPr>
          <p:cNvSpPr txBox="1"/>
          <p:nvPr/>
        </p:nvSpPr>
        <p:spPr>
          <a:xfrm>
            <a:off x="6929966" y="723532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Code cell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1926A3-52BD-318C-B85A-7DB78A4DDCE9}"/>
              </a:ext>
            </a:extLst>
          </p:cNvPr>
          <p:cNvCxnSpPr>
            <a:cxnSpLocks/>
          </p:cNvCxnSpPr>
          <p:nvPr/>
        </p:nvCxnSpPr>
        <p:spPr>
          <a:xfrm flipH="1" flipV="1">
            <a:off x="7680960" y="4324327"/>
            <a:ext cx="1240366" cy="985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83682F-926C-868D-1994-04F39BB87FF8}"/>
              </a:ext>
            </a:extLst>
          </p:cNvPr>
          <p:cNvSpPr txBox="1"/>
          <p:nvPr/>
        </p:nvSpPr>
        <p:spPr>
          <a:xfrm>
            <a:off x="7559040" y="5253023"/>
            <a:ext cx="3378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Text and/or Markdown cell</a:t>
            </a:r>
          </a:p>
        </p:txBody>
      </p:sp>
    </p:spTree>
    <p:extLst>
      <p:ext uri="{BB962C8B-B14F-4D97-AF65-F5344CB8AC3E}">
        <p14:creationId xmlns:p14="http://schemas.microsoft.com/office/powerpoint/2010/main" val="701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BB5B49-AAEB-0B23-9985-8CACC97CB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984"/>
            <a:ext cx="12192000" cy="5882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2FCD3-67DA-EE6D-CF60-6CAC6DEA673E}"/>
              </a:ext>
            </a:extLst>
          </p:cNvPr>
          <p:cNvSpPr txBox="1"/>
          <p:nvPr/>
        </p:nvSpPr>
        <p:spPr>
          <a:xfrm>
            <a:off x="452581" y="157018"/>
            <a:ext cx="1010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Jupyter</a:t>
            </a:r>
            <a:r>
              <a:rPr lang="en-GB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Notebook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321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ED02E4-5868-3454-970E-5E286262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044"/>
            <a:ext cx="12192000" cy="5185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919BF-1858-EE7A-333A-3BF77B04BAF8}"/>
              </a:ext>
            </a:extLst>
          </p:cNvPr>
          <p:cNvSpPr txBox="1"/>
          <p:nvPr/>
        </p:nvSpPr>
        <p:spPr>
          <a:xfrm>
            <a:off x="452581" y="157018"/>
            <a:ext cx="1010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Another tip</a:t>
            </a:r>
          </a:p>
        </p:txBody>
      </p:sp>
    </p:spTree>
    <p:extLst>
      <p:ext uri="{BB962C8B-B14F-4D97-AF65-F5344CB8AC3E}">
        <p14:creationId xmlns:p14="http://schemas.microsoft.com/office/powerpoint/2010/main" val="312949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0FE7B-BAE8-0880-6769-EDBE1946B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991"/>
            <a:ext cx="12192000" cy="64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2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173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Songyan Zhu</dc:creator>
  <cp:lastModifiedBy>Songyan Zhu</cp:lastModifiedBy>
  <cp:revision>1</cp:revision>
  <dcterms:created xsi:type="dcterms:W3CDTF">2025-03-21T13:58:47Z</dcterms:created>
  <dcterms:modified xsi:type="dcterms:W3CDTF">2025-03-21T14:22:19Z</dcterms:modified>
</cp:coreProperties>
</file>