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89" r:id="rId26"/>
    <p:sldId id="29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 gsn" userId="2ad06c6d4c2bd280" providerId="LiveId" clId="{A2C169CF-FB5F-455D-8AD0-2B508BC694BB}"/>
    <pc:docChg chg="custSel modSld">
      <pc:chgData name="fred gsn" userId="2ad06c6d4c2bd280" providerId="LiveId" clId="{A2C169CF-FB5F-455D-8AD0-2B508BC694BB}" dt="2022-02-23T20:23:31.704" v="547" actId="20577"/>
      <pc:docMkLst>
        <pc:docMk/>
      </pc:docMkLst>
      <pc:sldChg chg="modSp mod">
        <pc:chgData name="fred gsn" userId="2ad06c6d4c2bd280" providerId="LiveId" clId="{A2C169CF-FB5F-455D-8AD0-2B508BC694BB}" dt="2022-02-23T20:23:31.704" v="547" actId="20577"/>
        <pc:sldMkLst>
          <pc:docMk/>
          <pc:sldMk cId="1980838692" sldId="289"/>
        </pc:sldMkLst>
        <pc:spChg chg="mod">
          <ac:chgData name="fred gsn" userId="2ad06c6d4c2bd280" providerId="LiveId" clId="{A2C169CF-FB5F-455D-8AD0-2B508BC694BB}" dt="2022-02-23T20:11:46.666" v="21" actId="20577"/>
          <ac:spMkLst>
            <pc:docMk/>
            <pc:sldMk cId="1980838692" sldId="289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23:31.704" v="547" actId="20577"/>
          <ac:spMkLst>
            <pc:docMk/>
            <pc:sldMk cId="1980838692" sldId="289"/>
            <ac:spMk id="3" creationId="{BA6AFF15-FFFA-430D-A3EC-5D7AAD3931F0}"/>
          </ac:spMkLst>
        </pc:spChg>
      </pc:sldChg>
      <pc:sldChg chg="modSp mod">
        <pc:chgData name="fred gsn" userId="2ad06c6d4c2bd280" providerId="LiveId" clId="{A2C169CF-FB5F-455D-8AD0-2B508BC694BB}" dt="2022-02-23T20:16:37.358" v="256" actId="20577"/>
        <pc:sldMkLst>
          <pc:docMk/>
          <pc:sldMk cId="1094401283" sldId="290"/>
        </pc:sldMkLst>
        <pc:spChg chg="mod">
          <ac:chgData name="fred gsn" userId="2ad06c6d4c2bd280" providerId="LiveId" clId="{A2C169CF-FB5F-455D-8AD0-2B508BC694BB}" dt="2022-02-23T20:15:50.723" v="147" actId="20577"/>
          <ac:spMkLst>
            <pc:docMk/>
            <pc:sldMk cId="1094401283" sldId="290"/>
            <ac:spMk id="2" creationId="{CF73B686-CEAA-4E22-B092-7D32A0BD53A1}"/>
          </ac:spMkLst>
        </pc:spChg>
        <pc:spChg chg="mod">
          <ac:chgData name="fred gsn" userId="2ad06c6d4c2bd280" providerId="LiveId" clId="{A2C169CF-FB5F-455D-8AD0-2B508BC694BB}" dt="2022-02-23T20:16:37.358" v="256" actId="20577"/>
          <ac:spMkLst>
            <pc:docMk/>
            <pc:sldMk cId="1094401283" sldId="290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FCCB8B86-B966-4A1A-ABFA-A1C2985AB58A}"/>
    <pc:docChg chg="undo custSel modSld">
      <pc:chgData name="fred gsn" userId="2ad06c6d4c2bd280" providerId="LiveId" clId="{FCCB8B86-B966-4A1A-ABFA-A1C2985AB58A}" dt="2022-02-15T21:58:18.172" v="1009" actId="20577"/>
      <pc:docMkLst>
        <pc:docMk/>
      </pc:docMkLst>
      <pc:sldChg chg="delSp modSp mod">
        <pc:chgData name="fred gsn" userId="2ad06c6d4c2bd280" providerId="LiveId" clId="{FCCB8B86-B966-4A1A-ABFA-A1C2985AB58A}" dt="2022-02-15T15:51:09.132" v="619" actId="20577"/>
        <pc:sldMkLst>
          <pc:docMk/>
          <pc:sldMk cId="1805611608" sldId="266"/>
        </pc:sldMkLst>
        <pc:spChg chg="mod">
          <ac:chgData name="fred gsn" userId="2ad06c6d4c2bd280" providerId="LiveId" clId="{FCCB8B86-B966-4A1A-ABFA-A1C2985AB58A}" dt="2022-02-15T15:51:09.132" v="619" actId="20577"/>
          <ac:spMkLst>
            <pc:docMk/>
            <pc:sldMk cId="1805611608" sldId="266"/>
            <ac:spMk id="3" creationId="{BA6AFF15-FFFA-430D-A3EC-5D7AAD3931F0}"/>
          </ac:spMkLst>
        </pc:spChg>
        <pc:spChg chg="del">
          <ac:chgData name="fred gsn" userId="2ad06c6d4c2bd280" providerId="LiveId" clId="{FCCB8B86-B966-4A1A-ABFA-A1C2985AB58A}" dt="2022-02-15T15:40:58.321" v="227" actId="478"/>
          <ac:spMkLst>
            <pc:docMk/>
            <pc:sldMk cId="1805611608" sldId="266"/>
            <ac:spMk id="7" creationId="{B93B30FD-E57C-4321-B5F8-30743A858960}"/>
          </ac:spMkLst>
        </pc:spChg>
        <pc:spChg chg="del">
          <ac:chgData name="fred gsn" userId="2ad06c6d4c2bd280" providerId="LiveId" clId="{FCCB8B86-B966-4A1A-ABFA-A1C2985AB58A}" dt="2022-02-15T15:41:00.381" v="228" actId="478"/>
          <ac:spMkLst>
            <pc:docMk/>
            <pc:sldMk cId="1805611608" sldId="266"/>
            <ac:spMk id="8" creationId="{C5EF9C33-A363-4058-A878-7E9434AC4C9B}"/>
          </ac:spMkLst>
        </pc:spChg>
      </pc:sldChg>
      <pc:sldChg chg="modSp mod">
        <pc:chgData name="fred gsn" userId="2ad06c6d4c2bd280" providerId="LiveId" clId="{FCCB8B86-B966-4A1A-ABFA-A1C2985AB58A}" dt="2022-02-15T20:00:17.552" v="746" actId="14100"/>
        <pc:sldMkLst>
          <pc:docMk/>
          <pc:sldMk cId="108304653" sldId="267"/>
        </pc:sldMkLst>
        <pc:spChg chg="mod">
          <ac:chgData name="fred gsn" userId="2ad06c6d4c2bd280" providerId="LiveId" clId="{FCCB8B86-B966-4A1A-ABFA-A1C2985AB58A}" dt="2022-02-15T20:00:17.552" v="746" actId="14100"/>
          <ac:spMkLst>
            <pc:docMk/>
            <pc:sldMk cId="108304653" sldId="267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19:59:39.082" v="728" actId="20577"/>
          <ac:spMkLst>
            <pc:docMk/>
            <pc:sldMk cId="108304653" sldId="267"/>
            <ac:spMk id="3" creationId="{BA6AFF15-FFFA-430D-A3EC-5D7AAD3931F0}"/>
          </ac:spMkLst>
        </pc:spChg>
      </pc:sldChg>
      <pc:sldChg chg="modSp mod">
        <pc:chgData name="fred gsn" userId="2ad06c6d4c2bd280" providerId="LiveId" clId="{FCCB8B86-B966-4A1A-ABFA-A1C2985AB58A}" dt="2022-02-15T21:58:18.172" v="1009" actId="20577"/>
        <pc:sldMkLst>
          <pc:docMk/>
          <pc:sldMk cId="1932236279" sldId="268"/>
        </pc:sldMkLst>
        <pc:spChg chg="mod">
          <ac:chgData name="fred gsn" userId="2ad06c6d4c2bd280" providerId="LiveId" clId="{FCCB8B86-B966-4A1A-ABFA-A1C2985AB58A}" dt="2022-02-15T21:52:13.147" v="786" actId="14100"/>
          <ac:spMkLst>
            <pc:docMk/>
            <pc:sldMk cId="1932236279" sldId="268"/>
            <ac:spMk id="2" creationId="{CF73B686-CEAA-4E22-B092-7D32A0BD53A1}"/>
          </ac:spMkLst>
        </pc:spChg>
        <pc:spChg chg="mod">
          <ac:chgData name="fred gsn" userId="2ad06c6d4c2bd280" providerId="LiveId" clId="{FCCB8B86-B966-4A1A-ABFA-A1C2985AB58A}" dt="2022-02-15T21:58:18.172" v="1009" actId="20577"/>
          <ac:spMkLst>
            <pc:docMk/>
            <pc:sldMk cId="1932236279" sldId="268"/>
            <ac:spMk id="3" creationId="{BA6AFF15-FFFA-430D-A3EC-5D7AAD3931F0}"/>
          </ac:spMkLst>
        </pc:spChg>
      </pc:sldChg>
    </pc:docChg>
  </pc:docChgLst>
  <pc:docChgLst>
    <pc:chgData name="fred gsn" userId="2ad06c6d4c2bd280" providerId="LiveId" clId="{C69DF8A6-389E-4E43-BA83-542ACECFFBB2}"/>
    <pc:docChg chg="custSel modSld">
      <pc:chgData name="fred gsn" userId="2ad06c6d4c2bd280" providerId="LiveId" clId="{C69DF8A6-389E-4E43-BA83-542ACECFFBB2}" dt="2022-02-22T22:22:40.573" v="967" actId="20577"/>
      <pc:docMkLst>
        <pc:docMk/>
      </pc:docMkLst>
      <pc:sldChg chg="modSp mod">
        <pc:chgData name="fred gsn" userId="2ad06c6d4c2bd280" providerId="LiveId" clId="{C69DF8A6-389E-4E43-BA83-542ACECFFBB2}" dt="2022-02-18T15:38:30.217" v="177" actId="20577"/>
        <pc:sldMkLst>
          <pc:docMk/>
          <pc:sldMk cId="2394218506" sldId="275"/>
        </pc:sldMkLst>
        <pc:spChg chg="mod">
          <ac:chgData name="fred gsn" userId="2ad06c6d4c2bd280" providerId="LiveId" clId="{C69DF8A6-389E-4E43-BA83-542ACECFFBB2}" dt="2022-02-18T15:37:01.413" v="21" actId="20577"/>
          <ac:spMkLst>
            <pc:docMk/>
            <pc:sldMk cId="2394218506" sldId="275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18T15:38:30.217" v="177" actId="20577"/>
          <ac:spMkLst>
            <pc:docMk/>
            <pc:sldMk cId="2394218506" sldId="275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19T01:17:07.317" v="206" actId="20577"/>
        <pc:sldMkLst>
          <pc:docMk/>
          <pc:sldMk cId="1734828366" sldId="277"/>
        </pc:sldMkLst>
        <pc:spChg chg="mod">
          <ac:chgData name="fred gsn" userId="2ad06c6d4c2bd280" providerId="LiveId" clId="{C69DF8A6-389E-4E43-BA83-542ACECFFBB2}" dt="2022-02-19T01:17:07.317" v="206" actId="20577"/>
          <ac:spMkLst>
            <pc:docMk/>
            <pc:sldMk cId="1734828366" sldId="277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1:36:30.642" v="686" actId="12"/>
        <pc:sldMkLst>
          <pc:docMk/>
          <pc:sldMk cId="2998124167" sldId="283"/>
        </pc:sldMkLst>
        <pc:spChg chg="mod">
          <ac:chgData name="fred gsn" userId="2ad06c6d4c2bd280" providerId="LiveId" clId="{C69DF8A6-389E-4E43-BA83-542ACECFFBB2}" dt="2022-02-22T21:27:38.691" v="231" actId="313"/>
          <ac:spMkLst>
            <pc:docMk/>
            <pc:sldMk cId="2998124167" sldId="283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1:36:30.642" v="686" actId="12"/>
          <ac:spMkLst>
            <pc:docMk/>
            <pc:sldMk cId="2998124167" sldId="283"/>
            <ac:spMk id="3" creationId="{BA6AFF15-FFFA-430D-A3EC-5D7AAD3931F0}"/>
          </ac:spMkLst>
        </pc:spChg>
      </pc:sldChg>
      <pc:sldChg chg="modSp mod">
        <pc:chgData name="fred gsn" userId="2ad06c6d4c2bd280" providerId="LiveId" clId="{C69DF8A6-389E-4E43-BA83-542ACECFFBB2}" dt="2022-02-22T22:22:40.573" v="967" actId="20577"/>
        <pc:sldMkLst>
          <pc:docMk/>
          <pc:sldMk cId="4172882179" sldId="284"/>
        </pc:sldMkLst>
        <pc:spChg chg="mod">
          <ac:chgData name="fred gsn" userId="2ad06c6d4c2bd280" providerId="LiveId" clId="{C69DF8A6-389E-4E43-BA83-542ACECFFBB2}" dt="2022-02-22T22:20:39.920" v="720" actId="20577"/>
          <ac:spMkLst>
            <pc:docMk/>
            <pc:sldMk cId="4172882179" sldId="284"/>
            <ac:spMk id="2" creationId="{CF73B686-CEAA-4E22-B092-7D32A0BD53A1}"/>
          </ac:spMkLst>
        </pc:spChg>
        <pc:spChg chg="mod">
          <ac:chgData name="fred gsn" userId="2ad06c6d4c2bd280" providerId="LiveId" clId="{C69DF8A6-389E-4E43-BA83-542ACECFFBB2}" dt="2022-02-22T22:22:40.573" v="967" actId="20577"/>
          <ac:spMkLst>
            <pc:docMk/>
            <pc:sldMk cId="4172882179" sldId="284"/>
            <ac:spMk id="3" creationId="{BA6AFF15-FFFA-430D-A3EC-5D7AAD393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75C7-5C41-4FAB-AA9B-BE750F2BDB07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E3A4-4275-462E-814C-345591B35F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862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20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64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7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03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54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15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56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59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34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54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859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54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1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915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42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908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0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7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14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4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7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5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D6BE4-1F8E-45DA-842B-B9DC1B5EF25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1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68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30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15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1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93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1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1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20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1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2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6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2F7D-4A48-42B4-8BEA-B9039AC65ED3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2B08BF-A76D-4E08-87A9-BC0FA245A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1" y="1072061"/>
            <a:ext cx="609746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premières variables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estime que chaque année,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 de 26 000 espèces, animales ou végétales disparaissent de la surface de la terre. En 2018 on en dénombrait 182854.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Votre objectif est de reprendre le code de « 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HelloWorld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 » pour afficher le texte suivant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Chaque année, 26000 espèces disparaissent de la surface de la planète.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2018, elles étaient au nombre de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2019 elles n’étaient plus que 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&lt;valeur d’une variable de type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d’espèces en 2019 sera calculée à partir du nombre d’espèces en 2018.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1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propriétés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les propriétés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firstname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dateOfBirth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(String)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Modifier les attributs d’un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11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main, instanciez 2 clients (type Personne),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clientDupont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attribuez des valeurs à leur propriété.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Utilisez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 afficher les détails des 2 clients (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concaténétion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48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personne, ajouter une méthode ‘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’ qui affiche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Je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m’appelle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&lt;nom&gt; et j’ai &lt;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age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ans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399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des arguments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classe Personne, ajouter une méthode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calculerAnciennete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prend en arguments l’année d’arrivée dans l’entreprise et un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booleen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cotisAJour</a:t>
            </a:r>
            <a:r>
              <a:rPr lang="fr-FR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méthode affiche selon le cas ‘Mes cotisations sont à jour’ ou ‘Mes cotisations ne sont pas à jour’ et renvoie l’ancienneté de la personne.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b="1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classe main affiche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Monsieur &lt;nom&gt;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a &lt;</a:t>
            </a:r>
            <a:r>
              <a:rPr kumimoji="0" 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anciennete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" ans d'ancienneté</a:t>
            </a:r>
          </a:p>
        </p:txBody>
      </p:sp>
    </p:spTree>
    <p:extLst>
      <p:ext uri="{BB962C8B-B14F-4D97-AF65-F5344CB8AC3E}">
        <p14:creationId xmlns:p14="http://schemas.microsoft.com/office/powerpoint/2010/main" val="64693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Surcharger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sePresenter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en ajoutant un paramètre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booleen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selon le cas :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Mes cotisations sont à jour ou Mes cotisations ne sont pas à jour.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une deuxième surcharge avec un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parametre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String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cotisAJour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», « 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cotisPasAJour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 »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0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Les bateaux ont la possibilité de s’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amarer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Port avec un attribut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un attribut ‘emplacements’ qui est un tableau de ‘Bateau’ pour matérialiser les emplacement des bateaux. Le nombre de places disponibles sera donc différent pour chaque port.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le port de Calais avec 5 places disponibles (créer ‘emplacements’  et l’affecter au port.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créez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rentrerAuPort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qui prend en paramètre le port dans lequel le bateau veut rentrer et qui vérifie qu’il reste une place libre. Pour cela, ajouter une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à Port qui renvoie un Booléen (un emplacement vide de tableau =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null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il ne reste plus de place disponible, écrivez « Il n’y a plus de place, je ne peux pas rentrer au port », sinon afficher « Je rentre au port ».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Surcharge de méthode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1 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projet Océan, surcharger la méthode démarrer de la classe Moteur  pour qu'elle puisse prendre un argument de type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représentant la durée pendant laquelle le moteur doit tourner. Cette méthode retournera le message « Mon moteur tourne depuis &lt;duree&gt; minutes, ça chauffe »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3B839-D9E1-4088-AE4C-FEA8594D89CC}"/>
              </a:ext>
            </a:extLst>
          </p:cNvPr>
          <p:cNvSpPr txBox="1"/>
          <p:nvPr/>
        </p:nvSpPr>
        <p:spPr>
          <a:xfrm>
            <a:off x="771525" y="3647975"/>
            <a:ext cx="762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Exercice 2</a:t>
            </a:r>
          </a:p>
          <a:p>
            <a:pPr defTabSz="457200"/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Créer une classe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avec les propriétés numéro, rue,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cp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ville. ajouter à la classe Person une propriété de type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Adress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Dans la classe main, instancier un objet de type Adresse et affecter ses propriétés. Affecter cette adresse à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afficher toutes la propriétés de </a:t>
            </a:r>
            <a:r>
              <a:rPr lang="fr-FR" sz="18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clientDurand</a:t>
            </a:r>
            <a:r>
              <a:rPr lang="fr-FR" sz="18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05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méthodes et les paramètres Objet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méthode transporter qui prend en paramètre un passager (Person) et une ville de départ. (créer la classe Ville)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Cette méthode retourne le nom du capitaine du bateau (Person)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classe main affiche « M. &lt;passager&gt; part de &lt;ville de départ&gt; dans un bateau piloté par le capitaine &lt;nom du capitaine&gt;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Ex : Monsieur Robert part de Calais et le capitaine du bateau s’appelle René Martin.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Propriétés / attributs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On considère que tous les bateaux ont des moteurs diesel.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Modifiez votre code en conséquence.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le main, vérifiez que tous les bateaux en général on cette propriété puis 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Effectuez la même vérification pour un bateau en particulier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8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Méthodes statiques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Dans la classe Bateau, écrivez une méthode statique </a:t>
            </a:r>
            <a:r>
              <a:rPr kumimoji="0" lang="fr-FR" sz="160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calculerDistanceParcouruequi</a:t>
            </a: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 prend en paramètre la durée de navigation et la vitesse du bateau, et qui retourne la distance parcourue depuis le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main, affichez « Nous avons parcouru &lt;nombre&gt; kilomètres grâce au moteur &lt;carburation&gt; du bateau.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6601203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première variable de type String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en utilisant une variable qui contiendra successivement le code à afficher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souhaitons que notre logiciel compte le nombre de Bateaux instanciées.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Bateau, ajouter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nbBateauxCrees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valeur 0 au départ.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constructeur qui incrémente un compteur à chaque instanciation.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 nombre de bateaux instanciés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74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constructeurs (2)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 ajoutez les propriétés ville (String)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ajoutez un constructeur qui valorise ces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une classe Ville avec un attribut nom et un attribut de type Port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Ajoutez un constructeur qui prend en paramètre un Port, puis un autre qui prend en paramètre le nom de la ville et le nombre d’emplacements.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3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Visibilité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Port, une propriété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nbEmplacementsLibres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pourrait être utilisée par la méthode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restePlaceDisponible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mais il serait dangereux de modifier sa valeur à l’extérieur de la classe.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Ajoutez cette propriété avec le bon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modificateur d’accès.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3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Getters &amp; Setters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Passez les attributs de la classe Bateau à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private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modifier le code pour que la classe main fonctionne.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ordinateurs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64330" y="1552192"/>
            <a:ext cx="644696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Screen avec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nbEcransInstanciés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les propriétés marque, modèle et taille.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Computer avec une propriété statique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nbPcInstanciés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les propriétés marque, modèle et taille, et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ecran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de type Screen.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Créez les constructeurs vides, puis les constructeurs avec les paramètres (sauf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static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). Tous ces constructeurs incrémentent le nombre d’instances.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un écran de marque Acer et valoriser ses propriétés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Instancier un Pc de marque Fujitsu, valoriser ses propriétés et lui affecter l’écran Acer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les caractéristiques du Pc.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à la </a:t>
            </a:r>
            <a:r>
              <a:rPr lang="fr-FR" sz="160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classe Computer 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un constructeur qui prends en paramètre ses attributs plus les caractéristiques de l’écran.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 pc de marque Acer en utilisant ce constructeur et afficher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5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Héritage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64330" y="1943469"/>
            <a:ext cx="6446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Boat, ajouter un constructeur qui prend en paramètre le nom et la couleur du bateau.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la classe Cargo qui hérite de Boat , ajouter un constructeur qui prend en paramètre le nom , et la couleur puis un autre qui prend en  paramètre le nom , la couleur et le tonnage max du bateau en faisant appel à un constructeur de Boat.</a:t>
            </a:r>
          </a:p>
          <a:p>
            <a:pPr lvl="1"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la classe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BoatAndCoapplication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instanciez un cargo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costarica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et valorisez toutes ses propriétés.</a:t>
            </a:r>
          </a:p>
          <a:p>
            <a:pPr marL="742950" lvl="1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Affichez une phrase  du type « Le &lt;nom&gt; est un cargo de couleur &lt;couleur&gt; ….</a:t>
            </a:r>
          </a:p>
          <a:p>
            <a:pPr lvl="1"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3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70407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interfaces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64330" y="1430513"/>
            <a:ext cx="64469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e Port aura besoin de connaître le nb de cordes pour amarrer un bateau mais ce qui l’intéresse, c’est que le bateau soit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amarrable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Créer une interface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Amarrable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 avec une méthode amarrer qui prend en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parametre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 la vitesse du vent et qui renvoie le nombre de cordes nécessaires.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Ajouter un attribut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weight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à la classe Cargo et Implémenter l’interface dans la classe Cargo. Le nombre de cordes nécessaires est  (poids / 2 + vitesse du vent / 4)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BoatAndCoApplication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instancier un bateau de 25 tonnes et appeler la méthode amarrer pour afficher le nombre de cordes nécessaires.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Hydravion qui implémente l’interface.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Le nombre de cordes nécessaires est  (surface de la voile / 3 + vitesse du vent / 4)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Dans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BoatAndCoApplication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instancier un hydravion avec une voile de 25 m2 et appeler la méthode amarrer pour afficher le nombre de cordes nécessaires.</a:t>
            </a:r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0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</a:t>
            </a:r>
            <a:r>
              <a:rPr lang="fr-FR" sz="2800" b="1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décrémenter le nombre des espèces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En une journée, elles sont peut être passée de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À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&lt;variable nbEspecesEn2018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&gt; décrémentée de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If - else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ajouter la phrase 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5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Utilisation de l’opérateur ternaire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utiliser l’opérateur ternaire: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Si le nombre des espèces est &lt; ou  égal à 156854, afficher « ça craint », sinon afficher « on est sauvé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Switch - case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l’exercice précédent pour prendre en compte plusieurs cas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156854 :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aficher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« ça craint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Nombre des espèces est égal à 157000 : afficher « c’est un peu mieux »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Pour les autres cas, afficher « valeur non traitée »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Afficher 7 fois « Les océans sont magnifiques » en utilisant qu’une instruction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println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do - </a:t>
            </a: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Modifier l’exemple précédant pour utiliser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puis do -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while</a:t>
            </a: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73B686-CEAA-4E22-B092-7D32A0BD53A1}"/>
              </a:ext>
            </a:extLst>
          </p:cNvPr>
          <p:cNvSpPr txBox="1"/>
          <p:nvPr/>
        </p:nvSpPr>
        <p:spPr>
          <a:xfrm>
            <a:off x="764330" y="1072061"/>
            <a:ext cx="762466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océans : les classes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6AFF15-FFFA-430D-A3EC-5D7AAD3931F0}"/>
              </a:ext>
            </a:extLst>
          </p:cNvPr>
          <p:cNvSpPr txBox="1"/>
          <p:nvPr/>
        </p:nvSpPr>
        <p:spPr>
          <a:xfrm>
            <a:off x="771525" y="1976923"/>
            <a:ext cx="6446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concession Boat &amp; Co qui fabrique et vent des bateaux souhaite centraliser</a:t>
            </a: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gestion de ses effectifs et de son activité dans une seule application.</a:t>
            </a: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Nous allons ajouter le concept de personnes dans notre application.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le package </a:t>
            </a:r>
            <a:r>
              <a:rPr lang="fr-FR" sz="1600" dirty="0" err="1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BoatAndCo</a:t>
            </a: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852">
                    <a:lumMod val="60000"/>
                    <a:lumOff val="40000"/>
                  </a:srgb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Créer une classe ‘Personne’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defTabSz="457200"/>
            <a:endParaRPr lang="fr-FR" sz="1600" dirty="0">
              <a:solidFill>
                <a:srgbClr val="242852">
                  <a:lumMod val="60000"/>
                  <a:lumOff val="40000"/>
                </a:srgb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  <a:p>
            <a:pPr lvl="1" defTabSz="457200"/>
            <a:endParaRPr kumimoji="0" lang="fr-FR" sz="1600" i="0" u="none" strike="noStrike" kern="1200" cap="none" spc="0" normalizeH="0" baseline="0" noProof="0" dirty="0">
              <a:ln>
                <a:noFill/>
              </a:ln>
              <a:solidFill>
                <a:srgbClr val="242852">
                  <a:lumMod val="60000"/>
                  <a:lumOff val="40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18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marL="342900" indent="-342900" algn="l">
          <a:buFont typeface="Wingdings" panose="05000000000000000000" pitchFamily="2" charset="2"/>
          <a:buChar char="ü"/>
          <a:defRPr sz="1600" b="1" smtClean="0">
            <a:solidFill>
              <a:schemeClr val="tx2">
                <a:lumMod val="60000"/>
                <a:lumOff val="40000"/>
              </a:schemeClr>
            </a:solidFill>
            <a:latin typeface="Arial Narrow" panose="020B0606020202030204" pitchFamily="34" charset="0"/>
            <a:ea typeface="Calibri" panose="020F0502020204030204" pitchFamily="34" charset="0"/>
            <a:cs typeface="Times New Roman" panose="02020603050405020304" pitchFamily="18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1728</Words>
  <Application>Microsoft Office PowerPoint</Application>
  <PresentationFormat>Grand écran</PresentationFormat>
  <Paragraphs>238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Candara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fred gsn</dc:creator>
  <cp:lastModifiedBy>fred gsn</cp:lastModifiedBy>
  <cp:revision>35</cp:revision>
  <dcterms:created xsi:type="dcterms:W3CDTF">2022-02-15T15:37:17Z</dcterms:created>
  <dcterms:modified xsi:type="dcterms:W3CDTF">2022-03-04T10:50:18Z</dcterms:modified>
</cp:coreProperties>
</file>