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4" r:id="rId39"/>
  </p:sldIdLst>
  <p:sldSz cx="9144000" cy="5143500" type="screen16x9"/>
  <p:notesSz cx="6858000" cy="9144000"/>
  <p:embeddedFontLst>
    <p:embeddedFont>
      <p:font typeface="Roboto"/>
      <p:regular r:id="rId41"/>
      <p:bold r:id="rId42"/>
      <p:italic r:id="rId43"/>
      <p:boldItalic r:id="rId44"/>
    </p:embeddedFont>
    <p:embeddedFont>
      <p:font typeface="Roboto Condensed"/>
      <p:regular r:id="rId45"/>
      <p:bold r:id="rId46"/>
      <p:italic r:id="rId47"/>
      <p:boldItalic r:id="rId48"/>
    </p:embeddedFont>
    <p:embeddedFont>
      <p:font typeface="Roboto Light"/>
      <p:regular r:id="rId49"/>
      <p:bold r:id="rId50"/>
      <p:italic r:id="rId51"/>
      <p:boldItalic r:id="rId52"/>
    </p:embeddedFont>
    <p:embeddedFont>
      <p:font typeface="Titillium Web"/>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3"/>
  </p:normalViewPr>
  <p:slideViewPr>
    <p:cSldViewPr snapToGrid="0" snapToObjects="1">
      <p:cViewPr varScale="1">
        <p:scale>
          <a:sx n="156" d="100"/>
          <a:sy n="156" d="100"/>
        </p:scale>
        <p:origin x="3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font" Target="fonts/font1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665fbb8e5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3665fbb8e5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665fbb8e5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3665fbb8e5_0_2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8259306d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38259306d0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665fbb8e5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3665fbb8e5_0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665fbb8e5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g3665fbb8e5_0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65fbb8e5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g3665fbb8e5_0_2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665fbb8e5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3665fbb8e5_0_1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665fbb8e5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3665fbb8e5_0_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665fbb8e5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g3665fbb8e5_0_1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65fbb8e5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g3665fbb8e5_0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ddb8362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2ddb8362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3665fbb8e5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g3665fbb8e5_0_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665fbb8e5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g3665fbb8e5_0_1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665fbb8e5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g3665fbb8e5_0_1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665fbb8e5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g3665fbb8e5_0_1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665fbb8e5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9" name="Google Shape;239;g3665fbb8e5_0_1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665fbb8e5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g3665fbb8e5_0_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665fbb8e5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g3665fbb8e5_0_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665fbb8e5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3665fbb8e5_0_1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665fbb8e5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g3665fbb8e5_0_2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665fbb8e5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g3665fbb8e5_0_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52a2d8e35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g252a2d8e35_0_1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665fbb8e5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g3665fbb8e5_0_1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665fbb8e5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g3665fbb8e5_0_1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665fbb8e5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g3665fbb8e5_0_1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665fbb8e5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g3665fbb8e5_0_1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665fbb8e5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g3665fbb8e5_0_1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3665fbb8e5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g3665fbb8e5_0_1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68d4f86da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g268d4f86da_0_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665fbb8e5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g3665fbb8e5_0_2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665fbb8e5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4" name="Google Shape;324;g3665fbb8e5_0_2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6875747fa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g26875747fa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665fbb8e5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g3665fbb8e5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665fbb8e5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3665fbb8e5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665fbb8e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3665fbb8e5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665fbb8e5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g3665fbb8e5_0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665fbb8e5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3665fbb8e5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8"/>
        <p:cNvGrpSpPr/>
        <p:nvPr/>
      </p:nvGrpSpPr>
      <p:grpSpPr>
        <a:xfrm>
          <a:off x="0" y="0"/>
          <a:ext cx="0" cy="0"/>
          <a:chOff x="0" y="0"/>
          <a:chExt cx="0" cy="0"/>
        </a:xfrm>
      </p:grpSpPr>
      <p:sp>
        <p:nvSpPr>
          <p:cNvPr id="9" name="Google Shape;9;p2"/>
          <p:cNvSpPr/>
          <p:nvPr/>
        </p:nvSpPr>
        <p:spPr>
          <a:xfrm>
            <a:off x="0" y="0"/>
            <a:ext cx="9144000" cy="3745800"/>
          </a:xfrm>
          <a:prstGeom prst="rect">
            <a:avLst/>
          </a:prstGeom>
          <a:solidFill>
            <a:srgbClr val="AF1E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 name="Google Shape;10;p2"/>
          <p:cNvSpPr/>
          <p:nvPr/>
        </p:nvSpPr>
        <p:spPr>
          <a:xfrm>
            <a:off x="579000" y="1920450"/>
            <a:ext cx="54300" cy="11919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1" name="Google Shape;11;p2"/>
          <p:cNvSpPr txBox="1">
            <a:spLocks noGrp="1"/>
          </p:cNvSpPr>
          <p:nvPr>
            <p:ph type="ctrTitle"/>
          </p:nvPr>
        </p:nvSpPr>
        <p:spPr>
          <a:xfrm>
            <a:off x="685800" y="1915625"/>
            <a:ext cx="5412300" cy="1159799"/>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FFFFFF"/>
              </a:buClr>
              <a:buSzPts val="1400"/>
              <a:buFont typeface="Roboto Condensed"/>
              <a:buNone/>
              <a:defRPr sz="4800" b="1" i="0" u="none" strike="noStrike" cap="none">
                <a:solidFill>
                  <a:srgbClr val="FFFFFF"/>
                </a:solidFill>
                <a:latin typeface="Roboto Condensed"/>
                <a:ea typeface="Roboto Condensed"/>
                <a:cs typeface="Roboto Condensed"/>
                <a:sym typeface="Roboto Condensed"/>
              </a:defRPr>
            </a:lvl1pPr>
            <a:lvl2pPr lvl="1" indent="0">
              <a:spcBef>
                <a:spcPts val="0"/>
              </a:spcBef>
              <a:spcAft>
                <a:spcPts val="0"/>
              </a:spcAft>
              <a:buClr>
                <a:srgbClr val="FFFFFF"/>
              </a:buClr>
              <a:buSzPts val="1400"/>
              <a:buFont typeface="Titillium Web"/>
              <a:buNone/>
              <a:defRPr sz="4800" b="1">
                <a:solidFill>
                  <a:srgbClr val="FFFFFF"/>
                </a:solidFill>
                <a:latin typeface="Titillium Web"/>
                <a:ea typeface="Titillium Web"/>
                <a:cs typeface="Titillium Web"/>
                <a:sym typeface="Titillium Web"/>
              </a:defRPr>
            </a:lvl2pPr>
            <a:lvl3pPr lvl="2" indent="0">
              <a:spcBef>
                <a:spcPts val="0"/>
              </a:spcBef>
              <a:spcAft>
                <a:spcPts val="0"/>
              </a:spcAft>
              <a:buClr>
                <a:srgbClr val="FFFFFF"/>
              </a:buClr>
              <a:buSzPts val="1400"/>
              <a:buFont typeface="Titillium Web"/>
              <a:buNone/>
              <a:defRPr sz="4800" b="1">
                <a:solidFill>
                  <a:srgbClr val="FFFFFF"/>
                </a:solidFill>
                <a:latin typeface="Titillium Web"/>
                <a:ea typeface="Titillium Web"/>
                <a:cs typeface="Titillium Web"/>
                <a:sym typeface="Titillium Web"/>
              </a:defRPr>
            </a:lvl3pPr>
            <a:lvl4pPr lvl="3" indent="0">
              <a:spcBef>
                <a:spcPts val="0"/>
              </a:spcBef>
              <a:spcAft>
                <a:spcPts val="0"/>
              </a:spcAft>
              <a:buClr>
                <a:srgbClr val="FFFFFF"/>
              </a:buClr>
              <a:buSzPts val="1400"/>
              <a:buFont typeface="Titillium Web"/>
              <a:buNone/>
              <a:defRPr sz="4800" b="1">
                <a:solidFill>
                  <a:srgbClr val="FFFFFF"/>
                </a:solidFill>
                <a:latin typeface="Titillium Web"/>
                <a:ea typeface="Titillium Web"/>
                <a:cs typeface="Titillium Web"/>
                <a:sym typeface="Titillium Web"/>
              </a:defRPr>
            </a:lvl4pPr>
            <a:lvl5pPr lvl="4" indent="0">
              <a:spcBef>
                <a:spcPts val="0"/>
              </a:spcBef>
              <a:spcAft>
                <a:spcPts val="0"/>
              </a:spcAft>
              <a:buClr>
                <a:srgbClr val="FFFFFF"/>
              </a:buClr>
              <a:buSzPts val="1400"/>
              <a:buFont typeface="Titillium Web"/>
              <a:buNone/>
              <a:defRPr sz="4800" b="1">
                <a:solidFill>
                  <a:srgbClr val="FFFFFF"/>
                </a:solidFill>
                <a:latin typeface="Titillium Web"/>
                <a:ea typeface="Titillium Web"/>
                <a:cs typeface="Titillium Web"/>
                <a:sym typeface="Titillium Web"/>
              </a:defRPr>
            </a:lvl5pPr>
            <a:lvl6pPr lvl="5" indent="0">
              <a:spcBef>
                <a:spcPts val="0"/>
              </a:spcBef>
              <a:spcAft>
                <a:spcPts val="0"/>
              </a:spcAft>
              <a:buClr>
                <a:srgbClr val="FFFFFF"/>
              </a:buClr>
              <a:buSzPts val="1400"/>
              <a:buFont typeface="Titillium Web"/>
              <a:buNone/>
              <a:defRPr sz="4800" b="1">
                <a:solidFill>
                  <a:srgbClr val="FFFFFF"/>
                </a:solidFill>
                <a:latin typeface="Titillium Web"/>
                <a:ea typeface="Titillium Web"/>
                <a:cs typeface="Titillium Web"/>
                <a:sym typeface="Titillium Web"/>
              </a:defRPr>
            </a:lvl6pPr>
            <a:lvl7pPr lvl="6" indent="0">
              <a:spcBef>
                <a:spcPts val="0"/>
              </a:spcBef>
              <a:spcAft>
                <a:spcPts val="0"/>
              </a:spcAft>
              <a:buClr>
                <a:srgbClr val="FFFFFF"/>
              </a:buClr>
              <a:buSzPts val="1400"/>
              <a:buFont typeface="Titillium Web"/>
              <a:buNone/>
              <a:defRPr sz="4800" b="1">
                <a:solidFill>
                  <a:srgbClr val="FFFFFF"/>
                </a:solidFill>
                <a:latin typeface="Titillium Web"/>
                <a:ea typeface="Titillium Web"/>
                <a:cs typeface="Titillium Web"/>
                <a:sym typeface="Titillium Web"/>
              </a:defRPr>
            </a:lvl7pPr>
            <a:lvl8pPr lvl="7" indent="0">
              <a:spcBef>
                <a:spcPts val="0"/>
              </a:spcBef>
              <a:spcAft>
                <a:spcPts val="0"/>
              </a:spcAft>
              <a:buClr>
                <a:srgbClr val="FFFFFF"/>
              </a:buClr>
              <a:buSzPts val="1400"/>
              <a:buFont typeface="Titillium Web"/>
              <a:buNone/>
              <a:defRPr sz="4800" b="1">
                <a:solidFill>
                  <a:srgbClr val="FFFFFF"/>
                </a:solidFill>
                <a:latin typeface="Titillium Web"/>
                <a:ea typeface="Titillium Web"/>
                <a:cs typeface="Titillium Web"/>
                <a:sym typeface="Titillium Web"/>
              </a:defRPr>
            </a:lvl8pPr>
            <a:lvl9pPr lvl="8" indent="0">
              <a:spcBef>
                <a:spcPts val="0"/>
              </a:spcBef>
              <a:spcAft>
                <a:spcPts val="0"/>
              </a:spcAft>
              <a:buClr>
                <a:srgbClr val="FFFFFF"/>
              </a:buClr>
              <a:buSzPts val="1400"/>
              <a:buFont typeface="Titillium Web"/>
              <a:buNone/>
              <a:defRPr sz="4800" b="1">
                <a:solidFill>
                  <a:srgbClr val="FFFFFF"/>
                </a:solidFill>
                <a:latin typeface="Titillium Web"/>
                <a:ea typeface="Titillium Web"/>
                <a:cs typeface="Titillium Web"/>
                <a:sym typeface="Titillium Web"/>
              </a:defRPr>
            </a:lvl9pPr>
          </a:lstStyle>
          <a:p>
            <a:endParaRPr/>
          </a:p>
        </p:txBody>
      </p:sp>
      <p:pic>
        <p:nvPicPr>
          <p:cNvPr id="12" name="Google Shape;12;p2"/>
          <p:cNvPicPr preferRelativeResize="0"/>
          <p:nvPr/>
        </p:nvPicPr>
        <p:blipFill rotWithShape="1">
          <a:blip r:embed="rId2">
            <a:alphaModFix/>
          </a:blip>
          <a:srcRect/>
          <a:stretch/>
        </p:blipFill>
        <p:spPr>
          <a:xfrm>
            <a:off x="6665550" y="0"/>
            <a:ext cx="2478450" cy="12392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11"/>
          <p:cNvSpPr txBox="1">
            <a:spLocks noGrp="1"/>
          </p:cNvSpPr>
          <p:nvPr>
            <p:ph type="title"/>
          </p:nvPr>
        </p:nvSpPr>
        <p:spPr>
          <a:xfrm>
            <a:off x="844425" y="279901"/>
            <a:ext cx="3226800" cy="8574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400"/>
              <a:buFont typeface="Roboto Condensed"/>
              <a:buNone/>
              <a:defRPr sz="2600" b="1" i="0" u="none" strike="noStrike" cap="none">
                <a:solidFill>
                  <a:srgbClr val="000000"/>
                </a:solidFill>
                <a:latin typeface="Roboto Condensed"/>
                <a:ea typeface="Roboto Condensed"/>
                <a:cs typeface="Roboto Condensed"/>
                <a:sym typeface="Roboto Condensed"/>
              </a:defRPr>
            </a:lvl1pPr>
            <a:lvl2pPr lvl="1" indent="0">
              <a:spcBef>
                <a:spcPts val="0"/>
              </a:spcBef>
              <a:spcAft>
                <a:spcPts val="0"/>
              </a:spcAft>
              <a:buSzPts val="1400"/>
              <a:buFont typeface="Titillium Web"/>
              <a:buNone/>
              <a:defRPr sz="2600" b="1">
                <a:latin typeface="Titillium Web"/>
                <a:ea typeface="Titillium Web"/>
                <a:cs typeface="Titillium Web"/>
                <a:sym typeface="Titillium Web"/>
              </a:defRPr>
            </a:lvl2pPr>
            <a:lvl3pPr lvl="2" indent="0">
              <a:spcBef>
                <a:spcPts val="0"/>
              </a:spcBef>
              <a:spcAft>
                <a:spcPts val="0"/>
              </a:spcAft>
              <a:buSzPts val="1400"/>
              <a:buFont typeface="Titillium Web"/>
              <a:buNone/>
              <a:defRPr sz="2600" b="1">
                <a:latin typeface="Titillium Web"/>
                <a:ea typeface="Titillium Web"/>
                <a:cs typeface="Titillium Web"/>
                <a:sym typeface="Titillium Web"/>
              </a:defRPr>
            </a:lvl3pPr>
            <a:lvl4pPr lvl="3" indent="0">
              <a:spcBef>
                <a:spcPts val="0"/>
              </a:spcBef>
              <a:spcAft>
                <a:spcPts val="0"/>
              </a:spcAft>
              <a:buSzPts val="1400"/>
              <a:buFont typeface="Titillium Web"/>
              <a:buNone/>
              <a:defRPr sz="2600" b="1">
                <a:latin typeface="Titillium Web"/>
                <a:ea typeface="Titillium Web"/>
                <a:cs typeface="Titillium Web"/>
                <a:sym typeface="Titillium Web"/>
              </a:defRPr>
            </a:lvl4pPr>
            <a:lvl5pPr lvl="4" indent="0">
              <a:spcBef>
                <a:spcPts val="0"/>
              </a:spcBef>
              <a:spcAft>
                <a:spcPts val="0"/>
              </a:spcAft>
              <a:buSzPts val="1400"/>
              <a:buFont typeface="Titillium Web"/>
              <a:buNone/>
              <a:defRPr sz="2600" b="1">
                <a:latin typeface="Titillium Web"/>
                <a:ea typeface="Titillium Web"/>
                <a:cs typeface="Titillium Web"/>
                <a:sym typeface="Titillium Web"/>
              </a:defRPr>
            </a:lvl5pPr>
            <a:lvl6pPr lvl="5" indent="0">
              <a:spcBef>
                <a:spcPts val="0"/>
              </a:spcBef>
              <a:spcAft>
                <a:spcPts val="0"/>
              </a:spcAft>
              <a:buSzPts val="1400"/>
              <a:buFont typeface="Titillium Web"/>
              <a:buNone/>
              <a:defRPr sz="2600" b="1">
                <a:latin typeface="Titillium Web"/>
                <a:ea typeface="Titillium Web"/>
                <a:cs typeface="Titillium Web"/>
                <a:sym typeface="Titillium Web"/>
              </a:defRPr>
            </a:lvl6pPr>
            <a:lvl7pPr lvl="6" indent="0">
              <a:spcBef>
                <a:spcPts val="0"/>
              </a:spcBef>
              <a:spcAft>
                <a:spcPts val="0"/>
              </a:spcAft>
              <a:buSzPts val="1400"/>
              <a:buFont typeface="Titillium Web"/>
              <a:buNone/>
              <a:defRPr sz="2600" b="1">
                <a:latin typeface="Titillium Web"/>
                <a:ea typeface="Titillium Web"/>
                <a:cs typeface="Titillium Web"/>
                <a:sym typeface="Titillium Web"/>
              </a:defRPr>
            </a:lvl7pPr>
            <a:lvl8pPr lvl="7" indent="0">
              <a:spcBef>
                <a:spcPts val="0"/>
              </a:spcBef>
              <a:spcAft>
                <a:spcPts val="0"/>
              </a:spcAft>
              <a:buSzPts val="1400"/>
              <a:buFont typeface="Titillium Web"/>
              <a:buNone/>
              <a:defRPr sz="2600" b="1">
                <a:latin typeface="Titillium Web"/>
                <a:ea typeface="Titillium Web"/>
                <a:cs typeface="Titillium Web"/>
                <a:sym typeface="Titillium Web"/>
              </a:defRPr>
            </a:lvl8pPr>
            <a:lvl9pPr lvl="8" indent="0">
              <a:spcBef>
                <a:spcPts val="0"/>
              </a:spcBef>
              <a:spcAft>
                <a:spcPts val="0"/>
              </a:spcAft>
              <a:buSzPts val="1400"/>
              <a:buFont typeface="Titillium Web"/>
              <a:buNone/>
              <a:defRPr sz="2600" b="1">
                <a:latin typeface="Titillium Web"/>
                <a:ea typeface="Titillium Web"/>
                <a:cs typeface="Titillium Web"/>
                <a:sym typeface="Titillium Web"/>
              </a:defRPr>
            </a:lvl9pPr>
          </a:lstStyle>
          <a:p>
            <a:endParaRPr/>
          </a:p>
        </p:txBody>
      </p:sp>
      <p:sp>
        <p:nvSpPr>
          <p:cNvPr id="58" name="Google Shape;58;p11"/>
          <p:cNvSpPr/>
          <p:nvPr/>
        </p:nvSpPr>
        <p:spPr>
          <a:xfrm>
            <a:off x="579000" y="436401"/>
            <a:ext cx="54300" cy="675599"/>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59" name="Google Shape;59;p11"/>
          <p:cNvSpPr/>
          <p:nvPr/>
        </p:nvSpPr>
        <p:spPr>
          <a:xfrm>
            <a:off x="9089700" y="0"/>
            <a:ext cx="54300" cy="5143499"/>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60" name="Google Shape;60;p11"/>
          <p:cNvPicPr preferRelativeResize="0"/>
          <p:nvPr/>
        </p:nvPicPr>
        <p:blipFill rotWithShape="1">
          <a:blip r:embed="rId2">
            <a:alphaModFix/>
          </a:blip>
          <a:srcRect/>
          <a:stretch/>
        </p:blipFill>
        <p:spPr>
          <a:xfrm>
            <a:off x="7672499" y="0"/>
            <a:ext cx="1417201" cy="708601"/>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12"/>
          <p:cNvSpPr/>
          <p:nvPr/>
        </p:nvSpPr>
        <p:spPr>
          <a:xfrm>
            <a:off x="9089700" y="0"/>
            <a:ext cx="54300" cy="5143499"/>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63" name="Google Shape;63;p12"/>
          <p:cNvPicPr preferRelativeResize="0"/>
          <p:nvPr/>
        </p:nvPicPr>
        <p:blipFill rotWithShape="1">
          <a:blip r:embed="rId2">
            <a:alphaModFix/>
          </a:blip>
          <a:srcRect/>
          <a:stretch/>
        </p:blipFill>
        <p:spPr>
          <a:xfrm>
            <a:off x="7672499" y="0"/>
            <a:ext cx="1417201" cy="708601"/>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color">
  <p:cSld name="Title only color">
    <p:spTree>
      <p:nvGrpSpPr>
        <p:cNvPr id="1" name="Shape 64"/>
        <p:cNvGrpSpPr/>
        <p:nvPr/>
      </p:nvGrpSpPr>
      <p:grpSpPr>
        <a:xfrm>
          <a:off x="0" y="0"/>
          <a:ext cx="0" cy="0"/>
          <a:chOff x="0" y="0"/>
          <a:chExt cx="0" cy="0"/>
        </a:xfrm>
      </p:grpSpPr>
      <p:sp>
        <p:nvSpPr>
          <p:cNvPr id="65" name="Google Shape;65;p13"/>
          <p:cNvSpPr/>
          <p:nvPr/>
        </p:nvSpPr>
        <p:spPr>
          <a:xfrm>
            <a:off x="0" y="0"/>
            <a:ext cx="9144000" cy="3745800"/>
          </a:xfrm>
          <a:prstGeom prst="rect">
            <a:avLst/>
          </a:prstGeom>
          <a:gradFill>
            <a:gsLst>
              <a:gs pos="0">
                <a:srgbClr val="AF1D23"/>
              </a:gs>
              <a:gs pos="23000">
                <a:srgbClr val="AF1D23"/>
              </a:gs>
              <a:gs pos="69000">
                <a:srgbClr val="AF1D23"/>
              </a:gs>
              <a:gs pos="97000">
                <a:srgbClr val="AF1D23"/>
              </a:gs>
              <a:gs pos="100000">
                <a:srgbClr val="AF1D23"/>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66" name="Google Shape;66;p13"/>
          <p:cNvSpPr txBox="1">
            <a:spLocks noGrp="1"/>
          </p:cNvSpPr>
          <p:nvPr>
            <p:ph type="title"/>
          </p:nvPr>
        </p:nvSpPr>
        <p:spPr>
          <a:xfrm>
            <a:off x="844425" y="279900"/>
            <a:ext cx="3226800" cy="8574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FFFFFF"/>
              </a:buClr>
              <a:buSzPts val="1400"/>
              <a:buFont typeface="Roboto Condensed"/>
              <a:buNone/>
              <a:defRPr sz="2600" b="1" i="0" u="none" strike="noStrike" cap="none">
                <a:solidFill>
                  <a:srgbClr val="FFFFFF"/>
                </a:solidFill>
                <a:latin typeface="Roboto Condensed"/>
                <a:ea typeface="Roboto Condensed"/>
                <a:cs typeface="Roboto Condensed"/>
                <a:sym typeface="Roboto Condensed"/>
              </a:defRPr>
            </a:lvl1pPr>
            <a:lvl2pPr lvl="1" indent="0" rtl="0">
              <a:spcBef>
                <a:spcPts val="0"/>
              </a:spcBef>
              <a:spcAft>
                <a:spcPts val="0"/>
              </a:spcAft>
              <a:buClr>
                <a:srgbClr val="FFFFFF"/>
              </a:buClr>
              <a:buSzPts val="1400"/>
              <a:buFont typeface="Titillium Web"/>
              <a:buNone/>
              <a:defRPr sz="2600" b="1">
                <a:solidFill>
                  <a:srgbClr val="FFFFFF"/>
                </a:solidFill>
                <a:latin typeface="Titillium Web"/>
                <a:ea typeface="Titillium Web"/>
                <a:cs typeface="Titillium Web"/>
                <a:sym typeface="Titillium Web"/>
              </a:defRPr>
            </a:lvl2pPr>
            <a:lvl3pPr lvl="2" indent="0" rtl="0">
              <a:spcBef>
                <a:spcPts val="0"/>
              </a:spcBef>
              <a:spcAft>
                <a:spcPts val="0"/>
              </a:spcAft>
              <a:buClr>
                <a:srgbClr val="FFFFFF"/>
              </a:buClr>
              <a:buSzPts val="1400"/>
              <a:buFont typeface="Titillium Web"/>
              <a:buNone/>
              <a:defRPr sz="2600" b="1">
                <a:solidFill>
                  <a:srgbClr val="FFFFFF"/>
                </a:solidFill>
                <a:latin typeface="Titillium Web"/>
                <a:ea typeface="Titillium Web"/>
                <a:cs typeface="Titillium Web"/>
                <a:sym typeface="Titillium Web"/>
              </a:defRPr>
            </a:lvl3pPr>
            <a:lvl4pPr lvl="3" indent="0" rtl="0">
              <a:spcBef>
                <a:spcPts val="0"/>
              </a:spcBef>
              <a:spcAft>
                <a:spcPts val="0"/>
              </a:spcAft>
              <a:buClr>
                <a:srgbClr val="FFFFFF"/>
              </a:buClr>
              <a:buSzPts val="1400"/>
              <a:buFont typeface="Titillium Web"/>
              <a:buNone/>
              <a:defRPr sz="2600" b="1">
                <a:solidFill>
                  <a:srgbClr val="FFFFFF"/>
                </a:solidFill>
                <a:latin typeface="Titillium Web"/>
                <a:ea typeface="Titillium Web"/>
                <a:cs typeface="Titillium Web"/>
                <a:sym typeface="Titillium Web"/>
              </a:defRPr>
            </a:lvl4pPr>
            <a:lvl5pPr lvl="4" indent="0" rtl="0">
              <a:spcBef>
                <a:spcPts val="0"/>
              </a:spcBef>
              <a:spcAft>
                <a:spcPts val="0"/>
              </a:spcAft>
              <a:buClr>
                <a:srgbClr val="FFFFFF"/>
              </a:buClr>
              <a:buSzPts val="1400"/>
              <a:buFont typeface="Titillium Web"/>
              <a:buNone/>
              <a:defRPr sz="2600" b="1">
                <a:solidFill>
                  <a:srgbClr val="FFFFFF"/>
                </a:solidFill>
                <a:latin typeface="Titillium Web"/>
                <a:ea typeface="Titillium Web"/>
                <a:cs typeface="Titillium Web"/>
                <a:sym typeface="Titillium Web"/>
              </a:defRPr>
            </a:lvl5pPr>
            <a:lvl6pPr lvl="5" indent="0" rtl="0">
              <a:spcBef>
                <a:spcPts val="0"/>
              </a:spcBef>
              <a:spcAft>
                <a:spcPts val="0"/>
              </a:spcAft>
              <a:buClr>
                <a:srgbClr val="FFFFFF"/>
              </a:buClr>
              <a:buSzPts val="1400"/>
              <a:buFont typeface="Titillium Web"/>
              <a:buNone/>
              <a:defRPr sz="2600" b="1">
                <a:solidFill>
                  <a:srgbClr val="FFFFFF"/>
                </a:solidFill>
                <a:latin typeface="Titillium Web"/>
                <a:ea typeface="Titillium Web"/>
                <a:cs typeface="Titillium Web"/>
                <a:sym typeface="Titillium Web"/>
              </a:defRPr>
            </a:lvl6pPr>
            <a:lvl7pPr lvl="6" indent="0" rtl="0">
              <a:spcBef>
                <a:spcPts val="0"/>
              </a:spcBef>
              <a:spcAft>
                <a:spcPts val="0"/>
              </a:spcAft>
              <a:buClr>
                <a:srgbClr val="FFFFFF"/>
              </a:buClr>
              <a:buSzPts val="1400"/>
              <a:buFont typeface="Titillium Web"/>
              <a:buNone/>
              <a:defRPr sz="2600" b="1">
                <a:solidFill>
                  <a:srgbClr val="FFFFFF"/>
                </a:solidFill>
                <a:latin typeface="Titillium Web"/>
                <a:ea typeface="Titillium Web"/>
                <a:cs typeface="Titillium Web"/>
                <a:sym typeface="Titillium Web"/>
              </a:defRPr>
            </a:lvl7pPr>
            <a:lvl8pPr lvl="7" indent="0" rtl="0">
              <a:spcBef>
                <a:spcPts val="0"/>
              </a:spcBef>
              <a:spcAft>
                <a:spcPts val="0"/>
              </a:spcAft>
              <a:buClr>
                <a:srgbClr val="FFFFFF"/>
              </a:buClr>
              <a:buSzPts val="1400"/>
              <a:buFont typeface="Titillium Web"/>
              <a:buNone/>
              <a:defRPr sz="2600" b="1">
                <a:solidFill>
                  <a:srgbClr val="FFFFFF"/>
                </a:solidFill>
                <a:latin typeface="Titillium Web"/>
                <a:ea typeface="Titillium Web"/>
                <a:cs typeface="Titillium Web"/>
                <a:sym typeface="Titillium Web"/>
              </a:defRPr>
            </a:lvl8pPr>
            <a:lvl9pPr lvl="8" indent="0" rtl="0">
              <a:spcBef>
                <a:spcPts val="0"/>
              </a:spcBef>
              <a:spcAft>
                <a:spcPts val="0"/>
              </a:spcAft>
              <a:buClr>
                <a:srgbClr val="FFFFFF"/>
              </a:buClr>
              <a:buSzPts val="1400"/>
              <a:buFont typeface="Titillium Web"/>
              <a:buNone/>
              <a:defRPr sz="2600" b="1">
                <a:solidFill>
                  <a:srgbClr val="FFFFFF"/>
                </a:solidFill>
                <a:latin typeface="Titillium Web"/>
                <a:ea typeface="Titillium Web"/>
                <a:cs typeface="Titillium Web"/>
                <a:sym typeface="Titillium Web"/>
              </a:defRPr>
            </a:lvl9pPr>
          </a:lstStyle>
          <a:p>
            <a:endParaRPr/>
          </a:p>
        </p:txBody>
      </p:sp>
      <p:sp>
        <p:nvSpPr>
          <p:cNvPr id="67" name="Google Shape;67;p13"/>
          <p:cNvSpPr/>
          <p:nvPr/>
        </p:nvSpPr>
        <p:spPr>
          <a:xfrm>
            <a:off x="579000" y="422500"/>
            <a:ext cx="54300" cy="675599"/>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pic>
        <p:nvPicPr>
          <p:cNvPr id="68" name="Google Shape;68;p13"/>
          <p:cNvPicPr preferRelativeResize="0"/>
          <p:nvPr/>
        </p:nvPicPr>
        <p:blipFill rotWithShape="1">
          <a:blip r:embed="rId2">
            <a:alphaModFix/>
          </a:blip>
          <a:srcRect/>
          <a:stretch/>
        </p:blipFill>
        <p:spPr>
          <a:xfrm>
            <a:off x="7726800" y="0"/>
            <a:ext cx="1417200" cy="7086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9"/>
        <p:cNvGrpSpPr/>
        <p:nvPr/>
      </p:nvGrpSpPr>
      <p:grpSpPr>
        <a:xfrm>
          <a:off x="0" y="0"/>
          <a:ext cx="0" cy="0"/>
          <a:chOff x="0" y="0"/>
          <a:chExt cx="0" cy="0"/>
        </a:xfrm>
      </p:grpSpPr>
      <p:sp>
        <p:nvSpPr>
          <p:cNvPr id="70" name="Google Shape;70;p14"/>
          <p:cNvSpPr txBox="1">
            <a:spLocks noGrp="1"/>
          </p:cNvSpPr>
          <p:nvPr>
            <p:ph type="body" idx="1"/>
          </p:nvPr>
        </p:nvSpPr>
        <p:spPr>
          <a:xfrm>
            <a:off x="633300" y="4285675"/>
            <a:ext cx="8053499" cy="519599"/>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360"/>
              </a:spcBef>
              <a:spcAft>
                <a:spcPts val="0"/>
              </a:spcAft>
              <a:buClr>
                <a:srgbClr val="FF004E"/>
              </a:buClr>
              <a:buSzPts val="1800"/>
              <a:buFont typeface="Roboto"/>
              <a:buNone/>
              <a:defRPr sz="1400" b="0" i="0" u="none" strike="noStrike" cap="none">
                <a:solidFill>
                  <a:schemeClr val="dk1"/>
                </a:solidFill>
                <a:latin typeface="Roboto"/>
                <a:ea typeface="Roboto"/>
                <a:cs typeface="Roboto"/>
                <a:sym typeface="Roboto"/>
              </a:defRPr>
            </a:lvl1pPr>
            <a:lvl2pPr marL="914400" marR="0" lvl="1" indent="-342900" algn="l" rtl="0">
              <a:lnSpc>
                <a:spcPct val="100000"/>
              </a:lnSpc>
              <a:spcBef>
                <a:spcPts val="48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2pPr>
            <a:lvl3pPr marL="1371600" marR="0" lvl="2" indent="-342900" algn="l" rtl="0">
              <a:lnSpc>
                <a:spcPct val="100000"/>
              </a:lnSpc>
              <a:spcBef>
                <a:spcPts val="48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3pPr>
            <a:lvl4pPr marL="1828800" marR="0" lvl="3" indent="-342900" algn="l" rtl="0">
              <a:lnSpc>
                <a:spcPct val="100000"/>
              </a:lnSpc>
              <a:spcBef>
                <a:spcPts val="36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4pPr>
            <a:lvl5pPr marL="2286000" marR="0" lvl="4" indent="-342900" algn="l" rtl="0">
              <a:lnSpc>
                <a:spcPct val="100000"/>
              </a:lnSpc>
              <a:spcBef>
                <a:spcPts val="36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5pPr>
            <a:lvl6pPr marL="2743200" marR="0" lvl="5" indent="-342900" algn="l" rtl="0">
              <a:lnSpc>
                <a:spcPct val="100000"/>
              </a:lnSpc>
              <a:spcBef>
                <a:spcPts val="36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6pPr>
            <a:lvl7pPr marL="3200400" marR="0" lvl="6" indent="-342900" algn="l" rtl="0">
              <a:lnSpc>
                <a:spcPct val="100000"/>
              </a:lnSpc>
              <a:spcBef>
                <a:spcPts val="36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7pPr>
            <a:lvl8pPr marL="3657600" marR="0" lvl="7" indent="-342900" algn="l" rtl="0">
              <a:lnSpc>
                <a:spcPct val="100000"/>
              </a:lnSpc>
              <a:spcBef>
                <a:spcPts val="36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8pPr>
            <a:lvl9pPr marL="4114800" marR="0" lvl="8" indent="-342900" algn="l" rtl="0">
              <a:lnSpc>
                <a:spcPct val="100000"/>
              </a:lnSpc>
              <a:spcBef>
                <a:spcPts val="36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9pPr>
          </a:lstStyle>
          <a:p>
            <a:endParaRPr/>
          </a:p>
        </p:txBody>
      </p:sp>
      <p:sp>
        <p:nvSpPr>
          <p:cNvPr id="71" name="Google Shape;71;p14"/>
          <p:cNvSpPr/>
          <p:nvPr/>
        </p:nvSpPr>
        <p:spPr>
          <a:xfrm>
            <a:off x="579000" y="4467900"/>
            <a:ext cx="54300" cy="675599"/>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a:off x="9089700" y="0"/>
            <a:ext cx="54300" cy="5143499"/>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73" name="Google Shape;73;p14"/>
          <p:cNvPicPr preferRelativeResize="0"/>
          <p:nvPr/>
        </p:nvPicPr>
        <p:blipFill rotWithShape="1">
          <a:blip r:embed="rId2">
            <a:alphaModFix/>
          </a:blip>
          <a:srcRect/>
          <a:stretch/>
        </p:blipFill>
        <p:spPr>
          <a:xfrm>
            <a:off x="7672499" y="0"/>
            <a:ext cx="1417201" cy="7086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color">
  <p:cSld name="Blank color">
    <p:spTree>
      <p:nvGrpSpPr>
        <p:cNvPr id="1" name="Shape 13"/>
        <p:cNvGrpSpPr/>
        <p:nvPr/>
      </p:nvGrpSpPr>
      <p:grpSpPr>
        <a:xfrm>
          <a:off x="0" y="0"/>
          <a:ext cx="0" cy="0"/>
          <a:chOff x="0" y="0"/>
          <a:chExt cx="0" cy="0"/>
        </a:xfrm>
      </p:grpSpPr>
      <p:sp>
        <p:nvSpPr>
          <p:cNvPr id="14" name="Google Shape;14;p3"/>
          <p:cNvSpPr/>
          <p:nvPr/>
        </p:nvSpPr>
        <p:spPr>
          <a:xfrm>
            <a:off x="0" y="0"/>
            <a:ext cx="9144000" cy="2593500"/>
          </a:xfrm>
          <a:prstGeom prst="rect">
            <a:avLst/>
          </a:prstGeom>
          <a:gradFill>
            <a:gsLst>
              <a:gs pos="0">
                <a:srgbClr val="AF1D23"/>
              </a:gs>
              <a:gs pos="23000">
                <a:srgbClr val="AF1D23"/>
              </a:gs>
              <a:gs pos="69000">
                <a:srgbClr val="AF1D23"/>
              </a:gs>
              <a:gs pos="97000">
                <a:srgbClr val="AF1D23"/>
              </a:gs>
              <a:gs pos="100000">
                <a:srgbClr val="AF1D23"/>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15" name="Google Shape;15;p3"/>
          <p:cNvPicPr preferRelativeResize="0"/>
          <p:nvPr/>
        </p:nvPicPr>
        <p:blipFill rotWithShape="1">
          <a:blip r:embed="rId2">
            <a:alphaModFix/>
          </a:blip>
          <a:srcRect/>
          <a:stretch/>
        </p:blipFill>
        <p:spPr>
          <a:xfrm>
            <a:off x="7726800" y="0"/>
            <a:ext cx="1417200" cy="7086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6"/>
        <p:cNvGrpSpPr/>
        <p:nvPr/>
      </p:nvGrpSpPr>
      <p:grpSpPr>
        <a:xfrm>
          <a:off x="0" y="0"/>
          <a:ext cx="0" cy="0"/>
          <a:chOff x="0" y="0"/>
          <a:chExt cx="0" cy="0"/>
        </a:xfrm>
      </p:grpSpPr>
      <p:sp>
        <p:nvSpPr>
          <p:cNvPr id="17" name="Google Shape;17;p4"/>
          <p:cNvSpPr/>
          <p:nvPr/>
        </p:nvSpPr>
        <p:spPr>
          <a:xfrm>
            <a:off x="0" y="0"/>
            <a:ext cx="9144000" cy="3745800"/>
          </a:xfrm>
          <a:prstGeom prst="rect">
            <a:avLst/>
          </a:prstGeom>
          <a:solidFill>
            <a:srgbClr val="AF1E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8" name="Google Shape;18;p4"/>
          <p:cNvSpPr/>
          <p:nvPr/>
        </p:nvSpPr>
        <p:spPr>
          <a:xfrm>
            <a:off x="579000" y="1722000"/>
            <a:ext cx="54300" cy="1363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9" name="Google Shape;19;p4"/>
          <p:cNvSpPr txBox="1">
            <a:spLocks noGrp="1"/>
          </p:cNvSpPr>
          <p:nvPr>
            <p:ph type="ctrTitle"/>
          </p:nvPr>
        </p:nvSpPr>
        <p:spPr>
          <a:xfrm>
            <a:off x="826350" y="1519225"/>
            <a:ext cx="4638300" cy="115979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FFFFFF"/>
              </a:buClr>
              <a:buSzPts val="1400"/>
              <a:buFont typeface="Roboto Condensed"/>
              <a:buNone/>
              <a:defRPr sz="3600" b="1" i="0" u="none" strike="noStrike" cap="none">
                <a:solidFill>
                  <a:srgbClr val="FFFFFF"/>
                </a:solidFill>
                <a:latin typeface="Roboto Condensed"/>
                <a:ea typeface="Roboto Condensed"/>
                <a:cs typeface="Roboto Condensed"/>
                <a:sym typeface="Roboto Condensed"/>
              </a:defRPr>
            </a:lvl1pPr>
            <a:lvl2pPr lvl="1" indent="0" rtl="0">
              <a:spcBef>
                <a:spcPts val="0"/>
              </a:spcBef>
              <a:spcAft>
                <a:spcPts val="0"/>
              </a:spcAft>
              <a:buClr>
                <a:srgbClr val="FFFFFF"/>
              </a:buClr>
              <a:buSzPts val="1400"/>
              <a:buFont typeface="Titillium Web"/>
              <a:buNone/>
              <a:defRPr sz="3600" b="1">
                <a:solidFill>
                  <a:srgbClr val="FFFFFF"/>
                </a:solidFill>
                <a:latin typeface="Titillium Web"/>
                <a:ea typeface="Titillium Web"/>
                <a:cs typeface="Titillium Web"/>
                <a:sym typeface="Titillium Web"/>
              </a:defRPr>
            </a:lvl2pPr>
            <a:lvl3pPr lvl="2" indent="0" rtl="0">
              <a:spcBef>
                <a:spcPts val="0"/>
              </a:spcBef>
              <a:spcAft>
                <a:spcPts val="0"/>
              </a:spcAft>
              <a:buClr>
                <a:srgbClr val="FFFFFF"/>
              </a:buClr>
              <a:buSzPts val="1400"/>
              <a:buFont typeface="Titillium Web"/>
              <a:buNone/>
              <a:defRPr sz="3600" b="1">
                <a:solidFill>
                  <a:srgbClr val="FFFFFF"/>
                </a:solidFill>
                <a:latin typeface="Titillium Web"/>
                <a:ea typeface="Titillium Web"/>
                <a:cs typeface="Titillium Web"/>
                <a:sym typeface="Titillium Web"/>
              </a:defRPr>
            </a:lvl3pPr>
            <a:lvl4pPr lvl="3" indent="0" rtl="0">
              <a:spcBef>
                <a:spcPts val="0"/>
              </a:spcBef>
              <a:spcAft>
                <a:spcPts val="0"/>
              </a:spcAft>
              <a:buClr>
                <a:srgbClr val="FFFFFF"/>
              </a:buClr>
              <a:buSzPts val="1400"/>
              <a:buFont typeface="Titillium Web"/>
              <a:buNone/>
              <a:defRPr sz="3600" b="1">
                <a:solidFill>
                  <a:srgbClr val="FFFFFF"/>
                </a:solidFill>
                <a:latin typeface="Titillium Web"/>
                <a:ea typeface="Titillium Web"/>
                <a:cs typeface="Titillium Web"/>
                <a:sym typeface="Titillium Web"/>
              </a:defRPr>
            </a:lvl4pPr>
            <a:lvl5pPr lvl="4" indent="0" rtl="0">
              <a:spcBef>
                <a:spcPts val="0"/>
              </a:spcBef>
              <a:spcAft>
                <a:spcPts val="0"/>
              </a:spcAft>
              <a:buClr>
                <a:srgbClr val="FFFFFF"/>
              </a:buClr>
              <a:buSzPts val="1400"/>
              <a:buFont typeface="Titillium Web"/>
              <a:buNone/>
              <a:defRPr sz="3600" b="1">
                <a:solidFill>
                  <a:srgbClr val="FFFFFF"/>
                </a:solidFill>
                <a:latin typeface="Titillium Web"/>
                <a:ea typeface="Titillium Web"/>
                <a:cs typeface="Titillium Web"/>
                <a:sym typeface="Titillium Web"/>
              </a:defRPr>
            </a:lvl5pPr>
            <a:lvl6pPr lvl="5" indent="0" rtl="0">
              <a:spcBef>
                <a:spcPts val="0"/>
              </a:spcBef>
              <a:spcAft>
                <a:spcPts val="0"/>
              </a:spcAft>
              <a:buClr>
                <a:srgbClr val="FFFFFF"/>
              </a:buClr>
              <a:buSzPts val="1400"/>
              <a:buFont typeface="Titillium Web"/>
              <a:buNone/>
              <a:defRPr sz="3600" b="1">
                <a:solidFill>
                  <a:srgbClr val="FFFFFF"/>
                </a:solidFill>
                <a:latin typeface="Titillium Web"/>
                <a:ea typeface="Titillium Web"/>
                <a:cs typeface="Titillium Web"/>
                <a:sym typeface="Titillium Web"/>
              </a:defRPr>
            </a:lvl6pPr>
            <a:lvl7pPr lvl="6" indent="0" rtl="0">
              <a:spcBef>
                <a:spcPts val="0"/>
              </a:spcBef>
              <a:spcAft>
                <a:spcPts val="0"/>
              </a:spcAft>
              <a:buClr>
                <a:srgbClr val="FFFFFF"/>
              </a:buClr>
              <a:buSzPts val="1400"/>
              <a:buFont typeface="Titillium Web"/>
              <a:buNone/>
              <a:defRPr sz="3600" b="1">
                <a:solidFill>
                  <a:srgbClr val="FFFFFF"/>
                </a:solidFill>
                <a:latin typeface="Titillium Web"/>
                <a:ea typeface="Titillium Web"/>
                <a:cs typeface="Titillium Web"/>
                <a:sym typeface="Titillium Web"/>
              </a:defRPr>
            </a:lvl7pPr>
            <a:lvl8pPr lvl="7" indent="0" rtl="0">
              <a:spcBef>
                <a:spcPts val="0"/>
              </a:spcBef>
              <a:spcAft>
                <a:spcPts val="0"/>
              </a:spcAft>
              <a:buClr>
                <a:srgbClr val="FFFFFF"/>
              </a:buClr>
              <a:buSzPts val="1400"/>
              <a:buFont typeface="Titillium Web"/>
              <a:buNone/>
              <a:defRPr sz="3600" b="1">
                <a:solidFill>
                  <a:srgbClr val="FFFFFF"/>
                </a:solidFill>
                <a:latin typeface="Titillium Web"/>
                <a:ea typeface="Titillium Web"/>
                <a:cs typeface="Titillium Web"/>
                <a:sym typeface="Titillium Web"/>
              </a:defRPr>
            </a:lvl8pPr>
            <a:lvl9pPr lvl="8" indent="0" rtl="0">
              <a:spcBef>
                <a:spcPts val="0"/>
              </a:spcBef>
              <a:spcAft>
                <a:spcPts val="0"/>
              </a:spcAft>
              <a:buClr>
                <a:srgbClr val="FFFFFF"/>
              </a:buClr>
              <a:buSzPts val="1400"/>
              <a:buFont typeface="Titillium Web"/>
              <a:buNone/>
              <a:defRPr sz="3600" b="1">
                <a:solidFill>
                  <a:srgbClr val="FFFFFF"/>
                </a:solidFill>
                <a:latin typeface="Titillium Web"/>
                <a:ea typeface="Titillium Web"/>
                <a:cs typeface="Titillium Web"/>
                <a:sym typeface="Titillium Web"/>
              </a:defRPr>
            </a:lvl9pPr>
          </a:lstStyle>
          <a:p>
            <a:endParaRPr/>
          </a:p>
        </p:txBody>
      </p:sp>
      <p:sp>
        <p:nvSpPr>
          <p:cNvPr id="20" name="Google Shape;20;p4"/>
          <p:cNvSpPr txBox="1">
            <a:spLocks noGrp="1"/>
          </p:cNvSpPr>
          <p:nvPr>
            <p:ph type="subTitle" idx="1"/>
          </p:nvPr>
        </p:nvSpPr>
        <p:spPr>
          <a:xfrm>
            <a:off x="826350" y="2763850"/>
            <a:ext cx="7631999" cy="78479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800"/>
              <a:buFont typeface="Roboto"/>
              <a:buNone/>
              <a:defRPr sz="1800" b="0" i="0" u="none" strike="noStrike" cap="none">
                <a:solidFill>
                  <a:srgbClr val="F2F2F2"/>
                </a:solidFill>
                <a:latin typeface="Roboto"/>
                <a:ea typeface="Roboto"/>
                <a:cs typeface="Roboto"/>
                <a:sym typeface="Roboto"/>
              </a:defRPr>
            </a:lvl1pPr>
            <a:lvl2pPr marL="457200" marR="0" lvl="1" indent="0" algn="l" rtl="0">
              <a:lnSpc>
                <a:spcPct val="100000"/>
              </a:lnSpc>
              <a:spcBef>
                <a:spcPts val="0"/>
              </a:spcBef>
              <a:spcAft>
                <a:spcPts val="0"/>
              </a:spcAft>
              <a:buClr>
                <a:srgbClr val="000000"/>
              </a:buClr>
              <a:buSzPts val="1800"/>
              <a:buFont typeface="Roboto"/>
              <a:buNone/>
              <a:defRPr sz="3000" b="0" i="0" u="none" strike="noStrike" cap="none">
                <a:solidFill>
                  <a:srgbClr val="000000"/>
                </a:solidFill>
                <a:latin typeface="Roboto"/>
                <a:ea typeface="Roboto"/>
                <a:cs typeface="Roboto"/>
                <a:sym typeface="Roboto"/>
              </a:defRPr>
            </a:lvl2pPr>
            <a:lvl3pPr marL="914400" marR="0" lvl="2" indent="0" algn="l" rtl="0">
              <a:lnSpc>
                <a:spcPct val="100000"/>
              </a:lnSpc>
              <a:spcBef>
                <a:spcPts val="0"/>
              </a:spcBef>
              <a:spcAft>
                <a:spcPts val="0"/>
              </a:spcAft>
              <a:buClr>
                <a:srgbClr val="000000"/>
              </a:buClr>
              <a:buSzPts val="1800"/>
              <a:buFont typeface="Roboto"/>
              <a:buNone/>
              <a:defRPr sz="3000" b="0" i="0" u="none" strike="noStrike" cap="none">
                <a:solidFill>
                  <a:srgbClr val="000000"/>
                </a:solidFill>
                <a:latin typeface="Roboto"/>
                <a:ea typeface="Roboto"/>
                <a:cs typeface="Roboto"/>
                <a:sym typeface="Roboto"/>
              </a:defRPr>
            </a:lvl3pPr>
            <a:lvl4pPr marL="1371600" marR="0" lvl="3" indent="0" algn="l" rtl="0">
              <a:lnSpc>
                <a:spcPct val="100000"/>
              </a:lnSpc>
              <a:spcBef>
                <a:spcPts val="0"/>
              </a:spcBef>
              <a:spcAft>
                <a:spcPts val="0"/>
              </a:spcAft>
              <a:buClr>
                <a:srgbClr val="000000"/>
              </a:buClr>
              <a:buSzPts val="1800"/>
              <a:buFont typeface="Roboto"/>
              <a:buNone/>
              <a:defRPr sz="3000" b="0" i="0" u="none" strike="noStrike" cap="none">
                <a:solidFill>
                  <a:srgbClr val="000000"/>
                </a:solidFill>
                <a:latin typeface="Roboto"/>
                <a:ea typeface="Roboto"/>
                <a:cs typeface="Roboto"/>
                <a:sym typeface="Roboto"/>
              </a:defRPr>
            </a:lvl4pPr>
            <a:lvl5pPr marL="1828800" marR="0" lvl="4" indent="0" algn="l" rtl="0">
              <a:lnSpc>
                <a:spcPct val="100000"/>
              </a:lnSpc>
              <a:spcBef>
                <a:spcPts val="0"/>
              </a:spcBef>
              <a:spcAft>
                <a:spcPts val="0"/>
              </a:spcAft>
              <a:buClr>
                <a:srgbClr val="000000"/>
              </a:buClr>
              <a:buSzPts val="1800"/>
              <a:buFont typeface="Roboto"/>
              <a:buNone/>
              <a:defRPr sz="3000" b="0" i="0" u="none" strike="noStrike" cap="none">
                <a:solidFill>
                  <a:srgbClr val="000000"/>
                </a:solidFill>
                <a:latin typeface="Roboto"/>
                <a:ea typeface="Roboto"/>
                <a:cs typeface="Roboto"/>
                <a:sym typeface="Roboto"/>
              </a:defRPr>
            </a:lvl5pPr>
            <a:lvl6pPr marL="2286000" marR="0" lvl="5" indent="0" algn="l" rtl="0">
              <a:lnSpc>
                <a:spcPct val="100000"/>
              </a:lnSpc>
              <a:spcBef>
                <a:spcPts val="0"/>
              </a:spcBef>
              <a:spcAft>
                <a:spcPts val="0"/>
              </a:spcAft>
              <a:buClr>
                <a:srgbClr val="000000"/>
              </a:buClr>
              <a:buSzPts val="1800"/>
              <a:buFont typeface="Roboto"/>
              <a:buNone/>
              <a:defRPr sz="3000" b="0" i="0" u="none" strike="noStrike" cap="none">
                <a:solidFill>
                  <a:srgbClr val="000000"/>
                </a:solidFill>
                <a:latin typeface="Roboto"/>
                <a:ea typeface="Roboto"/>
                <a:cs typeface="Roboto"/>
                <a:sym typeface="Roboto"/>
              </a:defRPr>
            </a:lvl6pPr>
            <a:lvl7pPr marL="2743200" marR="0" lvl="6" indent="0" algn="l" rtl="0">
              <a:lnSpc>
                <a:spcPct val="100000"/>
              </a:lnSpc>
              <a:spcBef>
                <a:spcPts val="0"/>
              </a:spcBef>
              <a:spcAft>
                <a:spcPts val="0"/>
              </a:spcAft>
              <a:buClr>
                <a:srgbClr val="000000"/>
              </a:buClr>
              <a:buSzPts val="1800"/>
              <a:buFont typeface="Roboto"/>
              <a:buNone/>
              <a:defRPr sz="3000" b="0" i="0" u="none" strike="noStrike" cap="none">
                <a:solidFill>
                  <a:srgbClr val="000000"/>
                </a:solidFill>
                <a:latin typeface="Roboto"/>
                <a:ea typeface="Roboto"/>
                <a:cs typeface="Roboto"/>
                <a:sym typeface="Roboto"/>
              </a:defRPr>
            </a:lvl7pPr>
            <a:lvl8pPr marL="3200400" marR="0" lvl="7" indent="0" algn="l" rtl="0">
              <a:lnSpc>
                <a:spcPct val="100000"/>
              </a:lnSpc>
              <a:spcBef>
                <a:spcPts val="0"/>
              </a:spcBef>
              <a:spcAft>
                <a:spcPts val="0"/>
              </a:spcAft>
              <a:buClr>
                <a:srgbClr val="000000"/>
              </a:buClr>
              <a:buSzPts val="1800"/>
              <a:buFont typeface="Roboto"/>
              <a:buNone/>
              <a:defRPr sz="3000" b="0" i="0" u="none" strike="noStrike" cap="none">
                <a:solidFill>
                  <a:srgbClr val="000000"/>
                </a:solidFill>
                <a:latin typeface="Roboto"/>
                <a:ea typeface="Roboto"/>
                <a:cs typeface="Roboto"/>
                <a:sym typeface="Roboto"/>
              </a:defRPr>
            </a:lvl8pPr>
            <a:lvl9pPr marL="3657600" marR="0" lvl="8" indent="0" algn="l" rtl="0">
              <a:lnSpc>
                <a:spcPct val="100000"/>
              </a:lnSpc>
              <a:spcBef>
                <a:spcPts val="0"/>
              </a:spcBef>
              <a:spcAft>
                <a:spcPts val="0"/>
              </a:spcAft>
              <a:buClr>
                <a:srgbClr val="000000"/>
              </a:buClr>
              <a:buSzPts val="1800"/>
              <a:buFont typeface="Roboto"/>
              <a:buNone/>
              <a:defRPr sz="3000" b="0" i="0" u="none" strike="noStrike" cap="none">
                <a:solidFill>
                  <a:srgbClr val="000000"/>
                </a:solidFill>
                <a:latin typeface="Roboto"/>
                <a:ea typeface="Roboto"/>
                <a:cs typeface="Roboto"/>
                <a:sym typeface="Roboto"/>
              </a:defRPr>
            </a:lvl9pPr>
          </a:lstStyle>
          <a:p>
            <a:endParaRPr/>
          </a:p>
        </p:txBody>
      </p:sp>
      <p:pic>
        <p:nvPicPr>
          <p:cNvPr id="21" name="Google Shape;21;p4"/>
          <p:cNvPicPr preferRelativeResize="0"/>
          <p:nvPr/>
        </p:nvPicPr>
        <p:blipFill rotWithShape="1">
          <a:blip r:embed="rId2">
            <a:alphaModFix/>
          </a:blip>
          <a:srcRect/>
          <a:stretch/>
        </p:blipFill>
        <p:spPr>
          <a:xfrm>
            <a:off x="6665550" y="0"/>
            <a:ext cx="2478450" cy="123922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2"/>
        <p:cNvGrpSpPr/>
        <p:nvPr/>
      </p:nvGrpSpPr>
      <p:grpSpPr>
        <a:xfrm>
          <a:off x="0" y="0"/>
          <a:ext cx="0" cy="0"/>
          <a:chOff x="0" y="0"/>
          <a:chExt cx="0" cy="0"/>
        </a:xfrm>
      </p:grpSpPr>
      <p:sp>
        <p:nvSpPr>
          <p:cNvPr id="23" name="Google Shape;23;p5"/>
          <p:cNvSpPr/>
          <p:nvPr/>
        </p:nvSpPr>
        <p:spPr>
          <a:xfrm>
            <a:off x="0" y="-9750"/>
            <a:ext cx="7726799" cy="5162999"/>
          </a:xfrm>
          <a:prstGeom prst="rect">
            <a:avLst/>
          </a:prstGeom>
          <a:gradFill>
            <a:gsLst>
              <a:gs pos="0">
                <a:srgbClr val="AF1D23"/>
              </a:gs>
              <a:gs pos="23000">
                <a:srgbClr val="AF1D23"/>
              </a:gs>
              <a:gs pos="69000">
                <a:srgbClr val="AF1D23"/>
              </a:gs>
              <a:gs pos="97000">
                <a:srgbClr val="AF1D23"/>
              </a:gs>
              <a:gs pos="100000">
                <a:srgbClr val="AF1D23"/>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4" name="Google Shape;24;p5"/>
          <p:cNvSpPr txBox="1">
            <a:spLocks noGrp="1"/>
          </p:cNvSpPr>
          <p:nvPr>
            <p:ph type="body" idx="1"/>
          </p:nvPr>
        </p:nvSpPr>
        <p:spPr>
          <a:xfrm>
            <a:off x="1261050" y="1058150"/>
            <a:ext cx="5404499" cy="2744399"/>
          </a:xfrm>
          <a:prstGeom prst="rect">
            <a:avLst/>
          </a:prstGeom>
          <a:noFill/>
          <a:ln>
            <a:noFill/>
          </a:ln>
        </p:spPr>
        <p:txBody>
          <a:bodyPr spcFirstLastPara="1" wrap="square" lIns="91425" tIns="91425" rIns="91425" bIns="91425" anchor="t" anchorCtr="0"/>
          <a:lstStyle>
            <a:lvl1pPr marL="457200" marR="0" lvl="0" indent="-419100" algn="l" rtl="0">
              <a:lnSpc>
                <a:spcPct val="100000"/>
              </a:lnSpc>
              <a:spcBef>
                <a:spcPts val="0"/>
              </a:spcBef>
              <a:spcAft>
                <a:spcPts val="0"/>
              </a:spcAft>
              <a:buClr>
                <a:srgbClr val="FFFFFF"/>
              </a:buClr>
              <a:buSzPts val="3000"/>
              <a:buFont typeface="Roboto"/>
              <a:buChar char="▪"/>
              <a:defRPr sz="3000" b="0" i="1" u="none" strike="noStrike" cap="none">
                <a:solidFill>
                  <a:srgbClr val="FFFFFF"/>
                </a:solidFill>
                <a:latin typeface="Roboto"/>
                <a:ea typeface="Roboto"/>
                <a:cs typeface="Roboto"/>
                <a:sym typeface="Roboto"/>
              </a:defRPr>
            </a:lvl1pPr>
            <a:lvl2pPr marL="914400" marR="0" lvl="1" indent="-419100" algn="l" rtl="0">
              <a:lnSpc>
                <a:spcPct val="100000"/>
              </a:lnSpc>
              <a:spcBef>
                <a:spcPts val="0"/>
              </a:spcBef>
              <a:spcAft>
                <a:spcPts val="0"/>
              </a:spcAft>
              <a:buClr>
                <a:srgbClr val="FFFFFF"/>
              </a:buClr>
              <a:buSzPts val="3000"/>
              <a:buFont typeface="Roboto"/>
              <a:buChar char="▫"/>
              <a:defRPr sz="3000" b="0" i="1" u="none" strike="noStrike" cap="none">
                <a:solidFill>
                  <a:srgbClr val="FFFFFF"/>
                </a:solidFill>
                <a:latin typeface="Roboto"/>
                <a:ea typeface="Roboto"/>
                <a:cs typeface="Roboto"/>
                <a:sym typeface="Roboto"/>
              </a:defRPr>
            </a:lvl2pPr>
            <a:lvl3pPr marL="1371600" marR="0" lvl="2" indent="-419100" algn="l" rtl="0">
              <a:lnSpc>
                <a:spcPct val="100000"/>
              </a:lnSpc>
              <a:spcBef>
                <a:spcPts val="0"/>
              </a:spcBef>
              <a:spcAft>
                <a:spcPts val="0"/>
              </a:spcAft>
              <a:buClr>
                <a:srgbClr val="FFFFFF"/>
              </a:buClr>
              <a:buSzPts val="3000"/>
              <a:buFont typeface="Roboto"/>
              <a:buChar char="▸"/>
              <a:defRPr sz="3000" b="0" i="1" u="none" strike="noStrike" cap="none">
                <a:solidFill>
                  <a:srgbClr val="FFFFFF"/>
                </a:solidFill>
                <a:latin typeface="Roboto"/>
                <a:ea typeface="Roboto"/>
                <a:cs typeface="Roboto"/>
                <a:sym typeface="Roboto"/>
              </a:defRPr>
            </a:lvl3pPr>
            <a:lvl4pPr marL="1828800" marR="0" lvl="3" indent="-419100" algn="l" rtl="0">
              <a:lnSpc>
                <a:spcPct val="100000"/>
              </a:lnSpc>
              <a:spcBef>
                <a:spcPts val="0"/>
              </a:spcBef>
              <a:spcAft>
                <a:spcPts val="0"/>
              </a:spcAft>
              <a:buClr>
                <a:srgbClr val="FFFFFF"/>
              </a:buClr>
              <a:buSzPts val="3000"/>
              <a:buFont typeface="Roboto"/>
              <a:buChar char="▹"/>
              <a:defRPr sz="3000" b="0" i="1" u="none" strike="noStrike" cap="none">
                <a:solidFill>
                  <a:srgbClr val="FFFFFF"/>
                </a:solidFill>
                <a:latin typeface="Roboto"/>
                <a:ea typeface="Roboto"/>
                <a:cs typeface="Roboto"/>
                <a:sym typeface="Roboto"/>
              </a:defRPr>
            </a:lvl4pPr>
            <a:lvl5pPr marL="2286000" marR="0" lvl="4" indent="-419100" algn="l" rtl="0">
              <a:lnSpc>
                <a:spcPct val="100000"/>
              </a:lnSpc>
              <a:spcBef>
                <a:spcPts val="0"/>
              </a:spcBef>
              <a:spcAft>
                <a:spcPts val="0"/>
              </a:spcAft>
              <a:buClr>
                <a:srgbClr val="FFFFFF"/>
              </a:buClr>
              <a:buSzPts val="3000"/>
              <a:buFont typeface="Roboto"/>
              <a:buChar char="▹"/>
              <a:defRPr sz="3000" b="0" i="1" u="none" strike="noStrike" cap="none">
                <a:solidFill>
                  <a:srgbClr val="FFFFFF"/>
                </a:solidFill>
                <a:latin typeface="Roboto"/>
                <a:ea typeface="Roboto"/>
                <a:cs typeface="Roboto"/>
                <a:sym typeface="Roboto"/>
              </a:defRPr>
            </a:lvl5pPr>
            <a:lvl6pPr marL="2743200" marR="0" lvl="5" indent="-419100" algn="l" rtl="0">
              <a:lnSpc>
                <a:spcPct val="100000"/>
              </a:lnSpc>
              <a:spcBef>
                <a:spcPts val="0"/>
              </a:spcBef>
              <a:spcAft>
                <a:spcPts val="0"/>
              </a:spcAft>
              <a:buClr>
                <a:srgbClr val="FFFFFF"/>
              </a:buClr>
              <a:buSzPts val="3000"/>
              <a:buFont typeface="Roboto"/>
              <a:buChar char="▹"/>
              <a:defRPr sz="3000" b="0" i="1" u="none" strike="noStrike" cap="none">
                <a:solidFill>
                  <a:srgbClr val="FFFFFF"/>
                </a:solidFill>
                <a:latin typeface="Roboto"/>
                <a:ea typeface="Roboto"/>
                <a:cs typeface="Roboto"/>
                <a:sym typeface="Roboto"/>
              </a:defRPr>
            </a:lvl6pPr>
            <a:lvl7pPr marL="3200400" marR="0" lvl="6" indent="-419100" algn="l" rtl="0">
              <a:lnSpc>
                <a:spcPct val="100000"/>
              </a:lnSpc>
              <a:spcBef>
                <a:spcPts val="0"/>
              </a:spcBef>
              <a:spcAft>
                <a:spcPts val="0"/>
              </a:spcAft>
              <a:buClr>
                <a:srgbClr val="FFFFFF"/>
              </a:buClr>
              <a:buSzPts val="3000"/>
              <a:buFont typeface="Roboto"/>
              <a:buChar char="▹"/>
              <a:defRPr sz="3000" b="0" i="1" u="none" strike="noStrike" cap="none">
                <a:solidFill>
                  <a:srgbClr val="FFFFFF"/>
                </a:solidFill>
                <a:latin typeface="Roboto"/>
                <a:ea typeface="Roboto"/>
                <a:cs typeface="Roboto"/>
                <a:sym typeface="Roboto"/>
              </a:defRPr>
            </a:lvl7pPr>
            <a:lvl8pPr marL="3657600" marR="0" lvl="7" indent="-419100" algn="l" rtl="0">
              <a:lnSpc>
                <a:spcPct val="100000"/>
              </a:lnSpc>
              <a:spcBef>
                <a:spcPts val="0"/>
              </a:spcBef>
              <a:spcAft>
                <a:spcPts val="0"/>
              </a:spcAft>
              <a:buClr>
                <a:srgbClr val="FFFFFF"/>
              </a:buClr>
              <a:buSzPts val="3000"/>
              <a:buFont typeface="Roboto"/>
              <a:buChar char="▹"/>
              <a:defRPr sz="3000" b="0" i="1" u="none" strike="noStrike" cap="none">
                <a:solidFill>
                  <a:srgbClr val="FFFFFF"/>
                </a:solidFill>
                <a:latin typeface="Roboto"/>
                <a:ea typeface="Roboto"/>
                <a:cs typeface="Roboto"/>
                <a:sym typeface="Roboto"/>
              </a:defRPr>
            </a:lvl8pPr>
            <a:lvl9pPr marL="4114800" marR="0" lvl="8" indent="-419100" algn="l" rtl="0">
              <a:lnSpc>
                <a:spcPct val="100000"/>
              </a:lnSpc>
              <a:spcBef>
                <a:spcPts val="0"/>
              </a:spcBef>
              <a:spcAft>
                <a:spcPts val="0"/>
              </a:spcAft>
              <a:buClr>
                <a:srgbClr val="FFFFFF"/>
              </a:buClr>
              <a:buSzPts val="3000"/>
              <a:buFont typeface="Roboto"/>
              <a:buChar char="▹"/>
              <a:defRPr sz="3000" b="0" i="1" u="none" strike="noStrike" cap="none">
                <a:solidFill>
                  <a:srgbClr val="FFFFFF"/>
                </a:solidFill>
                <a:latin typeface="Roboto"/>
                <a:ea typeface="Roboto"/>
                <a:cs typeface="Roboto"/>
                <a:sym typeface="Roboto"/>
              </a:defRPr>
            </a:lvl9pPr>
          </a:lstStyle>
          <a:p>
            <a:endParaRPr/>
          </a:p>
        </p:txBody>
      </p:sp>
      <p:sp>
        <p:nvSpPr>
          <p:cNvPr id="25" name="Google Shape;25;p5"/>
          <p:cNvSpPr txBox="1"/>
          <p:nvPr/>
        </p:nvSpPr>
        <p:spPr>
          <a:xfrm>
            <a:off x="439873" y="742343"/>
            <a:ext cx="1957200" cy="65369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Arial"/>
              <a:buNone/>
            </a:pPr>
            <a:r>
              <a:rPr lang="en" sz="9600" b="1" i="0" u="none" strike="noStrike" cap="none">
                <a:solidFill>
                  <a:srgbClr val="FFFFFF"/>
                </a:solidFill>
                <a:latin typeface="Arial"/>
                <a:ea typeface="Arial"/>
                <a:cs typeface="Arial"/>
                <a:sym typeface="Arial"/>
              </a:rPr>
              <a:t>“</a:t>
            </a:r>
            <a:endParaRPr/>
          </a:p>
        </p:txBody>
      </p:sp>
      <p:pic>
        <p:nvPicPr>
          <p:cNvPr id="26" name="Google Shape;26;p5"/>
          <p:cNvPicPr preferRelativeResize="0"/>
          <p:nvPr/>
        </p:nvPicPr>
        <p:blipFill rotWithShape="1">
          <a:blip r:embed="rId2">
            <a:alphaModFix/>
          </a:blip>
          <a:srcRect/>
          <a:stretch/>
        </p:blipFill>
        <p:spPr>
          <a:xfrm>
            <a:off x="7726799" y="-1"/>
            <a:ext cx="1417201" cy="7086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844425" y="279900"/>
            <a:ext cx="3226800" cy="8574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400"/>
              <a:buFont typeface="Roboto Condensed"/>
              <a:buNone/>
              <a:defRPr sz="2600" b="1" i="0" u="none" strike="noStrike" cap="none">
                <a:solidFill>
                  <a:srgbClr val="000000"/>
                </a:solidFill>
                <a:latin typeface="Roboto Condensed"/>
                <a:ea typeface="Roboto Condensed"/>
                <a:cs typeface="Roboto Condensed"/>
                <a:sym typeface="Roboto Condensed"/>
              </a:defRPr>
            </a:lvl1pPr>
            <a:lvl2pPr lvl="1" indent="0">
              <a:spcBef>
                <a:spcPts val="0"/>
              </a:spcBef>
              <a:spcAft>
                <a:spcPts val="0"/>
              </a:spcAft>
              <a:buSzPts val="1400"/>
              <a:buFont typeface="Titillium Web"/>
              <a:buNone/>
              <a:defRPr sz="2600" b="1">
                <a:latin typeface="Titillium Web"/>
                <a:ea typeface="Titillium Web"/>
                <a:cs typeface="Titillium Web"/>
                <a:sym typeface="Titillium Web"/>
              </a:defRPr>
            </a:lvl2pPr>
            <a:lvl3pPr lvl="2" indent="0">
              <a:spcBef>
                <a:spcPts val="0"/>
              </a:spcBef>
              <a:spcAft>
                <a:spcPts val="0"/>
              </a:spcAft>
              <a:buSzPts val="1400"/>
              <a:buFont typeface="Titillium Web"/>
              <a:buNone/>
              <a:defRPr sz="2600" b="1">
                <a:latin typeface="Titillium Web"/>
                <a:ea typeface="Titillium Web"/>
                <a:cs typeface="Titillium Web"/>
                <a:sym typeface="Titillium Web"/>
              </a:defRPr>
            </a:lvl3pPr>
            <a:lvl4pPr lvl="3" indent="0">
              <a:spcBef>
                <a:spcPts val="0"/>
              </a:spcBef>
              <a:spcAft>
                <a:spcPts val="0"/>
              </a:spcAft>
              <a:buSzPts val="1400"/>
              <a:buFont typeface="Titillium Web"/>
              <a:buNone/>
              <a:defRPr sz="2600" b="1">
                <a:latin typeface="Titillium Web"/>
                <a:ea typeface="Titillium Web"/>
                <a:cs typeface="Titillium Web"/>
                <a:sym typeface="Titillium Web"/>
              </a:defRPr>
            </a:lvl4pPr>
            <a:lvl5pPr lvl="4" indent="0">
              <a:spcBef>
                <a:spcPts val="0"/>
              </a:spcBef>
              <a:spcAft>
                <a:spcPts val="0"/>
              </a:spcAft>
              <a:buSzPts val="1400"/>
              <a:buFont typeface="Titillium Web"/>
              <a:buNone/>
              <a:defRPr sz="2600" b="1">
                <a:latin typeface="Titillium Web"/>
                <a:ea typeface="Titillium Web"/>
                <a:cs typeface="Titillium Web"/>
                <a:sym typeface="Titillium Web"/>
              </a:defRPr>
            </a:lvl5pPr>
            <a:lvl6pPr lvl="5" indent="0">
              <a:spcBef>
                <a:spcPts val="0"/>
              </a:spcBef>
              <a:spcAft>
                <a:spcPts val="0"/>
              </a:spcAft>
              <a:buSzPts val="1400"/>
              <a:buFont typeface="Titillium Web"/>
              <a:buNone/>
              <a:defRPr sz="2600" b="1">
                <a:latin typeface="Titillium Web"/>
                <a:ea typeface="Titillium Web"/>
                <a:cs typeface="Titillium Web"/>
                <a:sym typeface="Titillium Web"/>
              </a:defRPr>
            </a:lvl6pPr>
            <a:lvl7pPr lvl="6" indent="0">
              <a:spcBef>
                <a:spcPts val="0"/>
              </a:spcBef>
              <a:spcAft>
                <a:spcPts val="0"/>
              </a:spcAft>
              <a:buSzPts val="1400"/>
              <a:buFont typeface="Titillium Web"/>
              <a:buNone/>
              <a:defRPr sz="2600" b="1">
                <a:latin typeface="Titillium Web"/>
                <a:ea typeface="Titillium Web"/>
                <a:cs typeface="Titillium Web"/>
                <a:sym typeface="Titillium Web"/>
              </a:defRPr>
            </a:lvl7pPr>
            <a:lvl8pPr lvl="7" indent="0">
              <a:spcBef>
                <a:spcPts val="0"/>
              </a:spcBef>
              <a:spcAft>
                <a:spcPts val="0"/>
              </a:spcAft>
              <a:buSzPts val="1400"/>
              <a:buFont typeface="Titillium Web"/>
              <a:buNone/>
              <a:defRPr sz="2600" b="1">
                <a:latin typeface="Titillium Web"/>
                <a:ea typeface="Titillium Web"/>
                <a:cs typeface="Titillium Web"/>
                <a:sym typeface="Titillium Web"/>
              </a:defRPr>
            </a:lvl8pPr>
            <a:lvl9pPr lvl="8" indent="0">
              <a:spcBef>
                <a:spcPts val="0"/>
              </a:spcBef>
              <a:spcAft>
                <a:spcPts val="0"/>
              </a:spcAft>
              <a:buSzPts val="1400"/>
              <a:buFont typeface="Titillium Web"/>
              <a:buNone/>
              <a:defRPr sz="2600" b="1">
                <a:latin typeface="Titillium Web"/>
                <a:ea typeface="Titillium Web"/>
                <a:cs typeface="Titillium Web"/>
                <a:sym typeface="Titillium Web"/>
              </a:defRPr>
            </a:lvl9pPr>
          </a:lstStyle>
          <a:p>
            <a:endParaRPr/>
          </a:p>
        </p:txBody>
      </p:sp>
      <p:sp>
        <p:nvSpPr>
          <p:cNvPr id="29" name="Google Shape;29;p6"/>
          <p:cNvSpPr txBox="1">
            <a:spLocks noGrp="1"/>
          </p:cNvSpPr>
          <p:nvPr>
            <p:ph type="body" idx="1"/>
          </p:nvPr>
        </p:nvSpPr>
        <p:spPr>
          <a:xfrm>
            <a:off x="844425" y="1586325"/>
            <a:ext cx="5971499" cy="3148499"/>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0"/>
              </a:spcBef>
              <a:spcAft>
                <a:spcPts val="0"/>
              </a:spcAft>
              <a:buClr>
                <a:srgbClr val="C00000"/>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42900" algn="l" rtl="0">
              <a:lnSpc>
                <a:spcPct val="100000"/>
              </a:lnSpc>
              <a:spcBef>
                <a:spcPts val="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2pPr>
            <a:lvl3pPr marL="1371600" marR="0" lvl="2" indent="-342900" algn="l" rtl="0">
              <a:lnSpc>
                <a:spcPct val="100000"/>
              </a:lnSpc>
              <a:spcBef>
                <a:spcPts val="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3pPr>
            <a:lvl4pPr marL="1828800" marR="0" lvl="3" indent="-342900" algn="l" rtl="0">
              <a:lnSpc>
                <a:spcPct val="100000"/>
              </a:lnSpc>
              <a:spcBef>
                <a:spcPts val="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4pPr>
            <a:lvl5pPr marL="2286000" marR="0" lvl="4" indent="-342900" algn="l" rtl="0">
              <a:lnSpc>
                <a:spcPct val="100000"/>
              </a:lnSpc>
              <a:spcBef>
                <a:spcPts val="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5pPr>
            <a:lvl6pPr marL="2743200" marR="0" lvl="5" indent="-342900" algn="l" rtl="0">
              <a:lnSpc>
                <a:spcPct val="100000"/>
              </a:lnSpc>
              <a:spcBef>
                <a:spcPts val="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6pPr>
            <a:lvl7pPr marL="3200400" marR="0" lvl="6" indent="-342900" algn="l" rtl="0">
              <a:lnSpc>
                <a:spcPct val="100000"/>
              </a:lnSpc>
              <a:spcBef>
                <a:spcPts val="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7pPr>
            <a:lvl8pPr marL="3657600" marR="0" lvl="7" indent="-342900" algn="l" rtl="0">
              <a:lnSpc>
                <a:spcPct val="100000"/>
              </a:lnSpc>
              <a:spcBef>
                <a:spcPts val="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8pPr>
            <a:lvl9pPr marL="4114800" marR="0" lvl="8" indent="-342900" algn="l" rtl="0">
              <a:lnSpc>
                <a:spcPct val="100000"/>
              </a:lnSpc>
              <a:spcBef>
                <a:spcPts val="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9pPr>
          </a:lstStyle>
          <a:p>
            <a:endParaRPr/>
          </a:p>
        </p:txBody>
      </p:sp>
      <p:sp>
        <p:nvSpPr>
          <p:cNvPr id="30" name="Google Shape;30;p6"/>
          <p:cNvSpPr/>
          <p:nvPr/>
        </p:nvSpPr>
        <p:spPr>
          <a:xfrm>
            <a:off x="579000" y="422500"/>
            <a:ext cx="54300" cy="675599"/>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31" name="Google Shape;31;p6"/>
          <p:cNvPicPr preferRelativeResize="0"/>
          <p:nvPr/>
        </p:nvPicPr>
        <p:blipFill rotWithShape="1">
          <a:blip r:embed="rId2">
            <a:alphaModFix/>
          </a:blip>
          <a:srcRect/>
          <a:stretch/>
        </p:blipFill>
        <p:spPr>
          <a:xfrm>
            <a:off x="7726799" y="-1"/>
            <a:ext cx="1417201" cy="70860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854855" y="282641"/>
            <a:ext cx="3226800" cy="8574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400"/>
              <a:buFont typeface="Roboto Condensed"/>
              <a:buNone/>
              <a:defRPr sz="2600" b="1" i="0" u="none" strike="noStrike" cap="none">
                <a:solidFill>
                  <a:srgbClr val="000000"/>
                </a:solidFill>
                <a:latin typeface="Roboto Condensed"/>
                <a:ea typeface="Roboto Condensed"/>
                <a:cs typeface="Roboto Condensed"/>
                <a:sym typeface="Roboto Condensed"/>
              </a:defRPr>
            </a:lvl1pPr>
            <a:lvl2pPr lvl="1" indent="0">
              <a:spcBef>
                <a:spcPts val="0"/>
              </a:spcBef>
              <a:spcAft>
                <a:spcPts val="0"/>
              </a:spcAft>
              <a:buSzPts val="1400"/>
              <a:buFont typeface="Titillium Web"/>
              <a:buNone/>
              <a:defRPr sz="2600" b="1">
                <a:latin typeface="Titillium Web"/>
                <a:ea typeface="Titillium Web"/>
                <a:cs typeface="Titillium Web"/>
                <a:sym typeface="Titillium Web"/>
              </a:defRPr>
            </a:lvl2pPr>
            <a:lvl3pPr lvl="2" indent="0">
              <a:spcBef>
                <a:spcPts val="0"/>
              </a:spcBef>
              <a:spcAft>
                <a:spcPts val="0"/>
              </a:spcAft>
              <a:buSzPts val="1400"/>
              <a:buFont typeface="Titillium Web"/>
              <a:buNone/>
              <a:defRPr sz="2600" b="1">
                <a:latin typeface="Titillium Web"/>
                <a:ea typeface="Titillium Web"/>
                <a:cs typeface="Titillium Web"/>
                <a:sym typeface="Titillium Web"/>
              </a:defRPr>
            </a:lvl3pPr>
            <a:lvl4pPr lvl="3" indent="0">
              <a:spcBef>
                <a:spcPts val="0"/>
              </a:spcBef>
              <a:spcAft>
                <a:spcPts val="0"/>
              </a:spcAft>
              <a:buSzPts val="1400"/>
              <a:buFont typeface="Titillium Web"/>
              <a:buNone/>
              <a:defRPr sz="2600" b="1">
                <a:latin typeface="Titillium Web"/>
                <a:ea typeface="Titillium Web"/>
                <a:cs typeface="Titillium Web"/>
                <a:sym typeface="Titillium Web"/>
              </a:defRPr>
            </a:lvl4pPr>
            <a:lvl5pPr lvl="4" indent="0">
              <a:spcBef>
                <a:spcPts val="0"/>
              </a:spcBef>
              <a:spcAft>
                <a:spcPts val="0"/>
              </a:spcAft>
              <a:buSzPts val="1400"/>
              <a:buFont typeface="Titillium Web"/>
              <a:buNone/>
              <a:defRPr sz="2600" b="1">
                <a:latin typeface="Titillium Web"/>
                <a:ea typeface="Titillium Web"/>
                <a:cs typeface="Titillium Web"/>
                <a:sym typeface="Titillium Web"/>
              </a:defRPr>
            </a:lvl5pPr>
            <a:lvl6pPr lvl="5" indent="0">
              <a:spcBef>
                <a:spcPts val="0"/>
              </a:spcBef>
              <a:spcAft>
                <a:spcPts val="0"/>
              </a:spcAft>
              <a:buSzPts val="1400"/>
              <a:buFont typeface="Titillium Web"/>
              <a:buNone/>
              <a:defRPr sz="2600" b="1">
                <a:latin typeface="Titillium Web"/>
                <a:ea typeface="Titillium Web"/>
                <a:cs typeface="Titillium Web"/>
                <a:sym typeface="Titillium Web"/>
              </a:defRPr>
            </a:lvl6pPr>
            <a:lvl7pPr lvl="6" indent="0">
              <a:spcBef>
                <a:spcPts val="0"/>
              </a:spcBef>
              <a:spcAft>
                <a:spcPts val="0"/>
              </a:spcAft>
              <a:buSzPts val="1400"/>
              <a:buFont typeface="Titillium Web"/>
              <a:buNone/>
              <a:defRPr sz="2600" b="1">
                <a:latin typeface="Titillium Web"/>
                <a:ea typeface="Titillium Web"/>
                <a:cs typeface="Titillium Web"/>
                <a:sym typeface="Titillium Web"/>
              </a:defRPr>
            </a:lvl7pPr>
            <a:lvl8pPr lvl="7" indent="0">
              <a:spcBef>
                <a:spcPts val="0"/>
              </a:spcBef>
              <a:spcAft>
                <a:spcPts val="0"/>
              </a:spcAft>
              <a:buSzPts val="1400"/>
              <a:buFont typeface="Titillium Web"/>
              <a:buNone/>
              <a:defRPr sz="2600" b="1">
                <a:latin typeface="Titillium Web"/>
                <a:ea typeface="Titillium Web"/>
                <a:cs typeface="Titillium Web"/>
                <a:sym typeface="Titillium Web"/>
              </a:defRPr>
            </a:lvl8pPr>
            <a:lvl9pPr lvl="8" indent="0">
              <a:spcBef>
                <a:spcPts val="0"/>
              </a:spcBef>
              <a:spcAft>
                <a:spcPts val="0"/>
              </a:spcAft>
              <a:buSzPts val="1400"/>
              <a:buFont typeface="Titillium Web"/>
              <a:buNone/>
              <a:defRPr sz="2600" b="1">
                <a:latin typeface="Titillium Web"/>
                <a:ea typeface="Titillium Web"/>
                <a:cs typeface="Titillium Web"/>
                <a:sym typeface="Titillium Web"/>
              </a:defRPr>
            </a:lvl9pPr>
          </a:lstStyle>
          <a:p>
            <a:endParaRPr/>
          </a:p>
        </p:txBody>
      </p:sp>
      <p:sp>
        <p:nvSpPr>
          <p:cNvPr id="34" name="Google Shape;34;p7"/>
          <p:cNvSpPr txBox="1">
            <a:spLocks noGrp="1"/>
          </p:cNvSpPr>
          <p:nvPr>
            <p:ph type="body" idx="1"/>
          </p:nvPr>
        </p:nvSpPr>
        <p:spPr>
          <a:xfrm>
            <a:off x="844424" y="1584700"/>
            <a:ext cx="3267300" cy="3218999"/>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0"/>
              </a:spcBef>
              <a:spcAft>
                <a:spcPts val="0"/>
              </a:spcAft>
              <a:buClr>
                <a:srgbClr val="C00000"/>
              </a:buClr>
              <a:buSzPts val="1800"/>
              <a:buFont typeface="Noto Sans Symbols"/>
              <a:buChar char="▪"/>
              <a:defRPr sz="1800" b="0" i="0" u="none" strike="noStrike" cap="none">
                <a:solidFill>
                  <a:schemeClr val="dk1"/>
                </a:solidFill>
                <a:latin typeface="Roboto"/>
                <a:ea typeface="Roboto"/>
                <a:cs typeface="Roboto"/>
                <a:sym typeface="Roboto"/>
              </a:defRPr>
            </a:lvl1pPr>
            <a:lvl2pPr marL="914400" marR="0" lvl="1" indent="-342900" algn="l" rtl="0">
              <a:lnSpc>
                <a:spcPct val="100000"/>
              </a:lnSpc>
              <a:spcBef>
                <a:spcPts val="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2pPr>
            <a:lvl3pPr marL="1371600" marR="0" lvl="2" indent="-342900" algn="l" rtl="0">
              <a:lnSpc>
                <a:spcPct val="100000"/>
              </a:lnSpc>
              <a:spcBef>
                <a:spcPts val="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3pPr>
            <a:lvl4pPr marL="1828800" marR="0" lvl="3" indent="-342900" algn="l" rtl="0">
              <a:lnSpc>
                <a:spcPct val="100000"/>
              </a:lnSpc>
              <a:spcBef>
                <a:spcPts val="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4pPr>
            <a:lvl5pPr marL="2286000" marR="0" lvl="4" indent="-342900" algn="l" rtl="0">
              <a:lnSpc>
                <a:spcPct val="100000"/>
              </a:lnSpc>
              <a:spcBef>
                <a:spcPts val="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5pPr>
            <a:lvl6pPr marL="2743200" marR="0" lvl="5" indent="-342900" algn="l" rtl="0">
              <a:lnSpc>
                <a:spcPct val="100000"/>
              </a:lnSpc>
              <a:spcBef>
                <a:spcPts val="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6pPr>
            <a:lvl7pPr marL="3200400" marR="0" lvl="6" indent="-342900" algn="l" rtl="0">
              <a:lnSpc>
                <a:spcPct val="100000"/>
              </a:lnSpc>
              <a:spcBef>
                <a:spcPts val="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7pPr>
            <a:lvl8pPr marL="3657600" marR="0" lvl="7" indent="-342900" algn="l" rtl="0">
              <a:lnSpc>
                <a:spcPct val="100000"/>
              </a:lnSpc>
              <a:spcBef>
                <a:spcPts val="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8pPr>
            <a:lvl9pPr marL="4114800" marR="0" lvl="8" indent="-342900" algn="l" rtl="0">
              <a:lnSpc>
                <a:spcPct val="100000"/>
              </a:lnSpc>
              <a:spcBef>
                <a:spcPts val="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9pPr>
          </a:lstStyle>
          <a:p>
            <a:endParaRPr/>
          </a:p>
        </p:txBody>
      </p:sp>
      <p:sp>
        <p:nvSpPr>
          <p:cNvPr id="35" name="Google Shape;35;p7"/>
          <p:cNvSpPr txBox="1">
            <a:spLocks noGrp="1"/>
          </p:cNvSpPr>
          <p:nvPr>
            <p:ph type="body" idx="2"/>
          </p:nvPr>
        </p:nvSpPr>
        <p:spPr>
          <a:xfrm>
            <a:off x="4308498" y="1584700"/>
            <a:ext cx="3267300" cy="3218999"/>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0"/>
              </a:spcBef>
              <a:spcAft>
                <a:spcPts val="0"/>
              </a:spcAft>
              <a:buClr>
                <a:srgbClr val="C00000"/>
              </a:buClr>
              <a:buSzPts val="1800"/>
              <a:buFont typeface="Noto Sans Symbols"/>
              <a:buChar char="▪"/>
              <a:defRPr sz="1800" b="0" i="0" u="none" strike="noStrike" cap="none">
                <a:solidFill>
                  <a:schemeClr val="dk1"/>
                </a:solidFill>
                <a:latin typeface="Roboto"/>
                <a:ea typeface="Roboto"/>
                <a:cs typeface="Roboto"/>
                <a:sym typeface="Roboto"/>
              </a:defRPr>
            </a:lvl1pPr>
            <a:lvl2pPr marL="914400" marR="0" lvl="1" indent="-342900" algn="l" rtl="0">
              <a:lnSpc>
                <a:spcPct val="100000"/>
              </a:lnSpc>
              <a:spcBef>
                <a:spcPts val="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2pPr>
            <a:lvl3pPr marL="1371600" marR="0" lvl="2" indent="-342900" algn="l" rtl="0">
              <a:lnSpc>
                <a:spcPct val="100000"/>
              </a:lnSpc>
              <a:spcBef>
                <a:spcPts val="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3pPr>
            <a:lvl4pPr marL="1828800" marR="0" lvl="3" indent="-342900" algn="l" rtl="0">
              <a:lnSpc>
                <a:spcPct val="100000"/>
              </a:lnSpc>
              <a:spcBef>
                <a:spcPts val="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4pPr>
            <a:lvl5pPr marL="2286000" marR="0" lvl="4" indent="-342900" algn="l" rtl="0">
              <a:lnSpc>
                <a:spcPct val="100000"/>
              </a:lnSpc>
              <a:spcBef>
                <a:spcPts val="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5pPr>
            <a:lvl6pPr marL="2743200" marR="0" lvl="5" indent="-342900" algn="l" rtl="0">
              <a:lnSpc>
                <a:spcPct val="100000"/>
              </a:lnSpc>
              <a:spcBef>
                <a:spcPts val="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6pPr>
            <a:lvl7pPr marL="3200400" marR="0" lvl="6" indent="-342900" algn="l" rtl="0">
              <a:lnSpc>
                <a:spcPct val="100000"/>
              </a:lnSpc>
              <a:spcBef>
                <a:spcPts val="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7pPr>
            <a:lvl8pPr marL="3657600" marR="0" lvl="7" indent="-342900" algn="l" rtl="0">
              <a:lnSpc>
                <a:spcPct val="100000"/>
              </a:lnSpc>
              <a:spcBef>
                <a:spcPts val="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8pPr>
            <a:lvl9pPr marL="4114800" marR="0" lvl="8" indent="-342900" algn="l" rtl="0">
              <a:lnSpc>
                <a:spcPct val="100000"/>
              </a:lnSpc>
              <a:spcBef>
                <a:spcPts val="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9pPr>
          </a:lstStyle>
          <a:p>
            <a:endParaRPr/>
          </a:p>
        </p:txBody>
      </p:sp>
      <p:sp>
        <p:nvSpPr>
          <p:cNvPr id="36" name="Google Shape;36;p7"/>
          <p:cNvSpPr/>
          <p:nvPr/>
        </p:nvSpPr>
        <p:spPr>
          <a:xfrm>
            <a:off x="579000" y="426342"/>
            <a:ext cx="54300" cy="675599"/>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37" name="Google Shape;37;p7"/>
          <p:cNvPicPr preferRelativeResize="0"/>
          <p:nvPr/>
        </p:nvPicPr>
        <p:blipFill rotWithShape="1">
          <a:blip r:embed="rId2">
            <a:alphaModFix/>
          </a:blip>
          <a:srcRect/>
          <a:stretch/>
        </p:blipFill>
        <p:spPr>
          <a:xfrm>
            <a:off x="7254745" y="0"/>
            <a:ext cx="1889255" cy="944628"/>
          </a:xfrm>
          <a:prstGeom prst="rect">
            <a:avLst/>
          </a:prstGeom>
          <a:noFill/>
          <a:ln>
            <a:noFill/>
          </a:ln>
        </p:spPr>
      </p:pic>
      <p:sp>
        <p:nvSpPr>
          <p:cNvPr id="38" name="Google Shape;38;p7"/>
          <p:cNvSpPr/>
          <p:nvPr/>
        </p:nvSpPr>
        <p:spPr>
          <a:xfrm>
            <a:off x="9089700" y="0"/>
            <a:ext cx="54300" cy="5143499"/>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844425" y="279901"/>
            <a:ext cx="3226800" cy="8574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400"/>
              <a:buFont typeface="Roboto Condensed"/>
              <a:buNone/>
              <a:defRPr sz="2600" b="1" i="0" u="none" strike="noStrike" cap="none">
                <a:solidFill>
                  <a:srgbClr val="000000"/>
                </a:solidFill>
                <a:latin typeface="Roboto Condensed"/>
                <a:ea typeface="Roboto Condensed"/>
                <a:cs typeface="Roboto Condensed"/>
                <a:sym typeface="Roboto Condensed"/>
              </a:defRPr>
            </a:lvl1pPr>
            <a:lvl2pPr lvl="1" indent="0" rtl="0">
              <a:spcBef>
                <a:spcPts val="0"/>
              </a:spcBef>
              <a:spcAft>
                <a:spcPts val="0"/>
              </a:spcAft>
              <a:buSzPts val="1400"/>
              <a:buFont typeface="Titillium Web"/>
              <a:buNone/>
              <a:defRPr sz="2600" b="1">
                <a:latin typeface="Titillium Web"/>
                <a:ea typeface="Titillium Web"/>
                <a:cs typeface="Titillium Web"/>
                <a:sym typeface="Titillium Web"/>
              </a:defRPr>
            </a:lvl2pPr>
            <a:lvl3pPr lvl="2" indent="0" rtl="0">
              <a:spcBef>
                <a:spcPts val="0"/>
              </a:spcBef>
              <a:spcAft>
                <a:spcPts val="0"/>
              </a:spcAft>
              <a:buSzPts val="1400"/>
              <a:buFont typeface="Titillium Web"/>
              <a:buNone/>
              <a:defRPr sz="2600" b="1">
                <a:latin typeface="Titillium Web"/>
                <a:ea typeface="Titillium Web"/>
                <a:cs typeface="Titillium Web"/>
                <a:sym typeface="Titillium Web"/>
              </a:defRPr>
            </a:lvl3pPr>
            <a:lvl4pPr lvl="3" indent="0" rtl="0">
              <a:spcBef>
                <a:spcPts val="0"/>
              </a:spcBef>
              <a:spcAft>
                <a:spcPts val="0"/>
              </a:spcAft>
              <a:buSzPts val="1400"/>
              <a:buFont typeface="Titillium Web"/>
              <a:buNone/>
              <a:defRPr sz="2600" b="1">
                <a:latin typeface="Titillium Web"/>
                <a:ea typeface="Titillium Web"/>
                <a:cs typeface="Titillium Web"/>
                <a:sym typeface="Titillium Web"/>
              </a:defRPr>
            </a:lvl4pPr>
            <a:lvl5pPr lvl="4" indent="0" rtl="0">
              <a:spcBef>
                <a:spcPts val="0"/>
              </a:spcBef>
              <a:spcAft>
                <a:spcPts val="0"/>
              </a:spcAft>
              <a:buSzPts val="1400"/>
              <a:buFont typeface="Titillium Web"/>
              <a:buNone/>
              <a:defRPr sz="2600" b="1">
                <a:latin typeface="Titillium Web"/>
                <a:ea typeface="Titillium Web"/>
                <a:cs typeface="Titillium Web"/>
                <a:sym typeface="Titillium Web"/>
              </a:defRPr>
            </a:lvl5pPr>
            <a:lvl6pPr lvl="5" indent="0" rtl="0">
              <a:spcBef>
                <a:spcPts val="0"/>
              </a:spcBef>
              <a:spcAft>
                <a:spcPts val="0"/>
              </a:spcAft>
              <a:buSzPts val="1400"/>
              <a:buFont typeface="Titillium Web"/>
              <a:buNone/>
              <a:defRPr sz="2600" b="1">
                <a:latin typeface="Titillium Web"/>
                <a:ea typeface="Titillium Web"/>
                <a:cs typeface="Titillium Web"/>
                <a:sym typeface="Titillium Web"/>
              </a:defRPr>
            </a:lvl6pPr>
            <a:lvl7pPr lvl="6" indent="0" rtl="0">
              <a:spcBef>
                <a:spcPts val="0"/>
              </a:spcBef>
              <a:spcAft>
                <a:spcPts val="0"/>
              </a:spcAft>
              <a:buSzPts val="1400"/>
              <a:buFont typeface="Titillium Web"/>
              <a:buNone/>
              <a:defRPr sz="2600" b="1">
                <a:latin typeface="Titillium Web"/>
                <a:ea typeface="Titillium Web"/>
                <a:cs typeface="Titillium Web"/>
                <a:sym typeface="Titillium Web"/>
              </a:defRPr>
            </a:lvl7pPr>
            <a:lvl8pPr lvl="7" indent="0" rtl="0">
              <a:spcBef>
                <a:spcPts val="0"/>
              </a:spcBef>
              <a:spcAft>
                <a:spcPts val="0"/>
              </a:spcAft>
              <a:buSzPts val="1400"/>
              <a:buFont typeface="Titillium Web"/>
              <a:buNone/>
              <a:defRPr sz="2600" b="1">
                <a:latin typeface="Titillium Web"/>
                <a:ea typeface="Titillium Web"/>
                <a:cs typeface="Titillium Web"/>
                <a:sym typeface="Titillium Web"/>
              </a:defRPr>
            </a:lvl8pPr>
            <a:lvl9pPr lvl="8" indent="0" rtl="0">
              <a:spcBef>
                <a:spcPts val="0"/>
              </a:spcBef>
              <a:spcAft>
                <a:spcPts val="0"/>
              </a:spcAft>
              <a:buSzPts val="1400"/>
              <a:buFont typeface="Titillium Web"/>
              <a:buNone/>
              <a:defRPr sz="2600" b="1">
                <a:latin typeface="Titillium Web"/>
                <a:ea typeface="Titillium Web"/>
                <a:cs typeface="Titillium Web"/>
                <a:sym typeface="Titillium Web"/>
              </a:defRPr>
            </a:lvl9pPr>
          </a:lstStyle>
          <a:p>
            <a:endParaRPr/>
          </a:p>
        </p:txBody>
      </p:sp>
      <p:sp>
        <p:nvSpPr>
          <p:cNvPr id="41" name="Google Shape;41;p8"/>
          <p:cNvSpPr txBox="1">
            <a:spLocks noGrp="1"/>
          </p:cNvSpPr>
          <p:nvPr>
            <p:ph type="body" idx="1"/>
          </p:nvPr>
        </p:nvSpPr>
        <p:spPr>
          <a:xfrm>
            <a:off x="844425" y="1610450"/>
            <a:ext cx="2257199" cy="33153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rgbClr val="C00000"/>
              </a:buClr>
              <a:buSzPts val="1400"/>
              <a:buFont typeface="Noto Sans Symbols"/>
              <a:buChar char="▪"/>
              <a:defRPr sz="14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rgbClr val="FF004E"/>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rgbClr val="FF004E"/>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rgbClr val="FF004E"/>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rgbClr val="FF004E"/>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rgbClr val="FF004E"/>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rgbClr val="FF004E"/>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rgbClr val="FF004E"/>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rgbClr val="FF004E"/>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
        <p:nvSpPr>
          <p:cNvPr id="42" name="Google Shape;42;p8"/>
          <p:cNvSpPr txBox="1">
            <a:spLocks noGrp="1"/>
          </p:cNvSpPr>
          <p:nvPr>
            <p:ph type="body" idx="2"/>
          </p:nvPr>
        </p:nvSpPr>
        <p:spPr>
          <a:xfrm>
            <a:off x="3217285" y="1610450"/>
            <a:ext cx="2257199" cy="33153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rgbClr val="C00000"/>
              </a:buClr>
              <a:buSzPts val="1400"/>
              <a:buFont typeface="Noto Sans Symbols"/>
              <a:buChar char="▪"/>
              <a:defRPr sz="14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rgbClr val="FF004E"/>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rgbClr val="FF004E"/>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rgbClr val="FF004E"/>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rgbClr val="FF004E"/>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rgbClr val="FF004E"/>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rgbClr val="FF004E"/>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rgbClr val="FF004E"/>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rgbClr val="FF004E"/>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
        <p:nvSpPr>
          <p:cNvPr id="43" name="Google Shape;43;p8"/>
          <p:cNvSpPr txBox="1">
            <a:spLocks noGrp="1"/>
          </p:cNvSpPr>
          <p:nvPr>
            <p:ph type="body" idx="3"/>
          </p:nvPr>
        </p:nvSpPr>
        <p:spPr>
          <a:xfrm>
            <a:off x="5590146" y="1610450"/>
            <a:ext cx="2257199" cy="33153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rgbClr val="C00000"/>
              </a:buClr>
              <a:buSzPts val="1400"/>
              <a:buFont typeface="Noto Sans Symbols"/>
              <a:buChar char="▪"/>
              <a:defRPr sz="14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rgbClr val="FF004E"/>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rgbClr val="FF004E"/>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rgbClr val="FF004E"/>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rgbClr val="FF004E"/>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rgbClr val="FF004E"/>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rgbClr val="FF004E"/>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rgbClr val="FF004E"/>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rgbClr val="FF004E"/>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
        <p:nvSpPr>
          <p:cNvPr id="44" name="Google Shape;44;p8"/>
          <p:cNvSpPr/>
          <p:nvPr/>
        </p:nvSpPr>
        <p:spPr>
          <a:xfrm>
            <a:off x="579000" y="436401"/>
            <a:ext cx="54300" cy="675599"/>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5" name="Google Shape;45;p8"/>
          <p:cNvSpPr/>
          <p:nvPr/>
        </p:nvSpPr>
        <p:spPr>
          <a:xfrm>
            <a:off x="9089700" y="0"/>
            <a:ext cx="54300" cy="5143499"/>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46" name="Google Shape;46;p8"/>
          <p:cNvPicPr preferRelativeResize="0"/>
          <p:nvPr/>
        </p:nvPicPr>
        <p:blipFill rotWithShape="1">
          <a:blip r:embed="rId2">
            <a:alphaModFix/>
          </a:blip>
          <a:srcRect/>
          <a:stretch/>
        </p:blipFill>
        <p:spPr>
          <a:xfrm>
            <a:off x="7672499" y="0"/>
            <a:ext cx="1417201" cy="70860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half">
  <p:cSld name="Title only half">
    <p:spTree>
      <p:nvGrpSpPr>
        <p:cNvPr id="1" name="Shape 47"/>
        <p:cNvGrpSpPr/>
        <p:nvPr/>
      </p:nvGrpSpPr>
      <p:grpSpPr>
        <a:xfrm>
          <a:off x="0" y="0"/>
          <a:ext cx="0" cy="0"/>
          <a:chOff x="0" y="0"/>
          <a:chExt cx="0" cy="0"/>
        </a:xfrm>
      </p:grpSpPr>
      <p:sp>
        <p:nvSpPr>
          <p:cNvPr id="48" name="Google Shape;48;p9"/>
          <p:cNvSpPr/>
          <p:nvPr/>
        </p:nvSpPr>
        <p:spPr>
          <a:xfrm>
            <a:off x="0" y="0"/>
            <a:ext cx="4578000" cy="5143499"/>
          </a:xfrm>
          <a:prstGeom prst="rect">
            <a:avLst/>
          </a:prstGeom>
          <a:gradFill>
            <a:gsLst>
              <a:gs pos="0">
                <a:srgbClr val="AF1D23"/>
              </a:gs>
              <a:gs pos="23000">
                <a:srgbClr val="AF1D23"/>
              </a:gs>
              <a:gs pos="69000">
                <a:srgbClr val="AF1D23"/>
              </a:gs>
              <a:gs pos="97000">
                <a:srgbClr val="AF1D23"/>
              </a:gs>
              <a:gs pos="100000">
                <a:srgbClr val="AF1D23"/>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9" name="Google Shape;49;p9"/>
          <p:cNvSpPr txBox="1">
            <a:spLocks noGrp="1"/>
          </p:cNvSpPr>
          <p:nvPr>
            <p:ph type="title"/>
          </p:nvPr>
        </p:nvSpPr>
        <p:spPr>
          <a:xfrm>
            <a:off x="844425" y="279901"/>
            <a:ext cx="3226800" cy="8574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FFFFFF"/>
              </a:buClr>
              <a:buSzPts val="1400"/>
              <a:buFont typeface="Roboto Condensed"/>
              <a:buNone/>
              <a:defRPr sz="2600" b="1" i="0" u="none" strike="noStrike" cap="none">
                <a:solidFill>
                  <a:srgbClr val="FFFFFF"/>
                </a:solidFill>
                <a:latin typeface="Roboto Condensed"/>
                <a:ea typeface="Roboto Condensed"/>
                <a:cs typeface="Roboto Condensed"/>
                <a:sym typeface="Roboto Condensed"/>
              </a:defRPr>
            </a:lvl1pPr>
            <a:lvl2pPr lvl="1" indent="0" rtl="0">
              <a:spcBef>
                <a:spcPts val="0"/>
              </a:spcBef>
              <a:spcAft>
                <a:spcPts val="0"/>
              </a:spcAft>
              <a:buClr>
                <a:srgbClr val="FFFFFF"/>
              </a:buClr>
              <a:buSzPts val="1400"/>
              <a:buFont typeface="Titillium Web"/>
              <a:buNone/>
              <a:defRPr sz="2600" b="1">
                <a:solidFill>
                  <a:srgbClr val="FFFFFF"/>
                </a:solidFill>
                <a:latin typeface="Titillium Web"/>
                <a:ea typeface="Titillium Web"/>
                <a:cs typeface="Titillium Web"/>
                <a:sym typeface="Titillium Web"/>
              </a:defRPr>
            </a:lvl2pPr>
            <a:lvl3pPr lvl="2" indent="0" rtl="0">
              <a:spcBef>
                <a:spcPts val="0"/>
              </a:spcBef>
              <a:spcAft>
                <a:spcPts val="0"/>
              </a:spcAft>
              <a:buClr>
                <a:srgbClr val="FFFFFF"/>
              </a:buClr>
              <a:buSzPts val="1400"/>
              <a:buFont typeface="Titillium Web"/>
              <a:buNone/>
              <a:defRPr sz="2600" b="1">
                <a:solidFill>
                  <a:srgbClr val="FFFFFF"/>
                </a:solidFill>
                <a:latin typeface="Titillium Web"/>
                <a:ea typeface="Titillium Web"/>
                <a:cs typeface="Titillium Web"/>
                <a:sym typeface="Titillium Web"/>
              </a:defRPr>
            </a:lvl3pPr>
            <a:lvl4pPr lvl="3" indent="0" rtl="0">
              <a:spcBef>
                <a:spcPts val="0"/>
              </a:spcBef>
              <a:spcAft>
                <a:spcPts val="0"/>
              </a:spcAft>
              <a:buClr>
                <a:srgbClr val="FFFFFF"/>
              </a:buClr>
              <a:buSzPts val="1400"/>
              <a:buFont typeface="Titillium Web"/>
              <a:buNone/>
              <a:defRPr sz="2600" b="1">
                <a:solidFill>
                  <a:srgbClr val="FFFFFF"/>
                </a:solidFill>
                <a:latin typeface="Titillium Web"/>
                <a:ea typeface="Titillium Web"/>
                <a:cs typeface="Titillium Web"/>
                <a:sym typeface="Titillium Web"/>
              </a:defRPr>
            </a:lvl4pPr>
            <a:lvl5pPr lvl="4" indent="0" rtl="0">
              <a:spcBef>
                <a:spcPts val="0"/>
              </a:spcBef>
              <a:spcAft>
                <a:spcPts val="0"/>
              </a:spcAft>
              <a:buClr>
                <a:srgbClr val="FFFFFF"/>
              </a:buClr>
              <a:buSzPts val="1400"/>
              <a:buFont typeface="Titillium Web"/>
              <a:buNone/>
              <a:defRPr sz="2600" b="1">
                <a:solidFill>
                  <a:srgbClr val="FFFFFF"/>
                </a:solidFill>
                <a:latin typeface="Titillium Web"/>
                <a:ea typeface="Titillium Web"/>
                <a:cs typeface="Titillium Web"/>
                <a:sym typeface="Titillium Web"/>
              </a:defRPr>
            </a:lvl5pPr>
            <a:lvl6pPr lvl="5" indent="0" rtl="0">
              <a:spcBef>
                <a:spcPts val="0"/>
              </a:spcBef>
              <a:spcAft>
                <a:spcPts val="0"/>
              </a:spcAft>
              <a:buClr>
                <a:srgbClr val="FFFFFF"/>
              </a:buClr>
              <a:buSzPts val="1400"/>
              <a:buFont typeface="Titillium Web"/>
              <a:buNone/>
              <a:defRPr sz="2600" b="1">
                <a:solidFill>
                  <a:srgbClr val="FFFFFF"/>
                </a:solidFill>
                <a:latin typeface="Titillium Web"/>
                <a:ea typeface="Titillium Web"/>
                <a:cs typeface="Titillium Web"/>
                <a:sym typeface="Titillium Web"/>
              </a:defRPr>
            </a:lvl6pPr>
            <a:lvl7pPr lvl="6" indent="0" rtl="0">
              <a:spcBef>
                <a:spcPts val="0"/>
              </a:spcBef>
              <a:spcAft>
                <a:spcPts val="0"/>
              </a:spcAft>
              <a:buClr>
                <a:srgbClr val="FFFFFF"/>
              </a:buClr>
              <a:buSzPts val="1400"/>
              <a:buFont typeface="Titillium Web"/>
              <a:buNone/>
              <a:defRPr sz="2600" b="1">
                <a:solidFill>
                  <a:srgbClr val="FFFFFF"/>
                </a:solidFill>
                <a:latin typeface="Titillium Web"/>
                <a:ea typeface="Titillium Web"/>
                <a:cs typeface="Titillium Web"/>
                <a:sym typeface="Titillium Web"/>
              </a:defRPr>
            </a:lvl7pPr>
            <a:lvl8pPr lvl="7" indent="0" rtl="0">
              <a:spcBef>
                <a:spcPts val="0"/>
              </a:spcBef>
              <a:spcAft>
                <a:spcPts val="0"/>
              </a:spcAft>
              <a:buClr>
                <a:srgbClr val="FFFFFF"/>
              </a:buClr>
              <a:buSzPts val="1400"/>
              <a:buFont typeface="Titillium Web"/>
              <a:buNone/>
              <a:defRPr sz="2600" b="1">
                <a:solidFill>
                  <a:srgbClr val="FFFFFF"/>
                </a:solidFill>
                <a:latin typeface="Titillium Web"/>
                <a:ea typeface="Titillium Web"/>
                <a:cs typeface="Titillium Web"/>
                <a:sym typeface="Titillium Web"/>
              </a:defRPr>
            </a:lvl8pPr>
            <a:lvl9pPr lvl="8" indent="0" rtl="0">
              <a:spcBef>
                <a:spcPts val="0"/>
              </a:spcBef>
              <a:spcAft>
                <a:spcPts val="0"/>
              </a:spcAft>
              <a:buClr>
                <a:srgbClr val="FFFFFF"/>
              </a:buClr>
              <a:buSzPts val="1400"/>
              <a:buFont typeface="Titillium Web"/>
              <a:buNone/>
              <a:defRPr sz="2600" b="1">
                <a:solidFill>
                  <a:srgbClr val="FFFFFF"/>
                </a:solidFill>
                <a:latin typeface="Titillium Web"/>
                <a:ea typeface="Titillium Web"/>
                <a:cs typeface="Titillium Web"/>
                <a:sym typeface="Titillium Web"/>
              </a:defRPr>
            </a:lvl9pPr>
          </a:lstStyle>
          <a:p>
            <a:endParaRPr/>
          </a:p>
        </p:txBody>
      </p:sp>
      <p:sp>
        <p:nvSpPr>
          <p:cNvPr id="50" name="Google Shape;50;p9"/>
          <p:cNvSpPr/>
          <p:nvPr/>
        </p:nvSpPr>
        <p:spPr>
          <a:xfrm>
            <a:off x="579000" y="422500"/>
            <a:ext cx="54300" cy="675599"/>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51" name="Google Shape;51;p9"/>
          <p:cNvSpPr/>
          <p:nvPr/>
        </p:nvSpPr>
        <p:spPr>
          <a:xfrm>
            <a:off x="9089700" y="0"/>
            <a:ext cx="54300" cy="5143499"/>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52" name="Google Shape;52;p9"/>
          <p:cNvPicPr preferRelativeResize="0"/>
          <p:nvPr/>
        </p:nvPicPr>
        <p:blipFill rotWithShape="1">
          <a:blip r:embed="rId2">
            <a:alphaModFix/>
          </a:blip>
          <a:srcRect/>
          <a:stretch/>
        </p:blipFill>
        <p:spPr>
          <a:xfrm>
            <a:off x="7672499" y="0"/>
            <a:ext cx="1417201" cy="70860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background">
  <p:cSld name="Image background">
    <p:spTree>
      <p:nvGrpSpPr>
        <p:cNvPr id="1" name="Shape 53"/>
        <p:cNvGrpSpPr/>
        <p:nvPr/>
      </p:nvGrpSpPr>
      <p:grpSpPr>
        <a:xfrm>
          <a:off x="0" y="0"/>
          <a:ext cx="0" cy="0"/>
          <a:chOff x="0" y="0"/>
          <a:chExt cx="0" cy="0"/>
        </a:xfrm>
      </p:grpSpPr>
      <p:sp>
        <p:nvSpPr>
          <p:cNvPr id="54" name="Google Shape;54;p10"/>
          <p:cNvSpPr/>
          <p:nvPr/>
        </p:nvSpPr>
        <p:spPr>
          <a:xfrm>
            <a:off x="0" y="0"/>
            <a:ext cx="2291999" cy="5143499"/>
          </a:xfrm>
          <a:prstGeom prst="rect">
            <a:avLst/>
          </a:prstGeom>
          <a:gradFill>
            <a:gsLst>
              <a:gs pos="0">
                <a:srgbClr val="AF1D23"/>
              </a:gs>
              <a:gs pos="23000">
                <a:srgbClr val="AF1D23"/>
              </a:gs>
              <a:gs pos="69000">
                <a:srgbClr val="AF1D23"/>
              </a:gs>
              <a:gs pos="97000">
                <a:srgbClr val="AF1D23"/>
              </a:gs>
              <a:gs pos="100000">
                <a:srgbClr val="AF1D23"/>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55" name="Google Shape;55;p10"/>
          <p:cNvPicPr preferRelativeResize="0"/>
          <p:nvPr/>
        </p:nvPicPr>
        <p:blipFill rotWithShape="1">
          <a:blip r:embed="rId2">
            <a:alphaModFix/>
          </a:blip>
          <a:srcRect/>
          <a:stretch/>
        </p:blipFill>
        <p:spPr>
          <a:xfrm>
            <a:off x="7726799" y="-1"/>
            <a:ext cx="1417201" cy="70860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44425" y="422500"/>
            <a:ext cx="3226800" cy="8574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400"/>
              <a:buFont typeface="Roboto Condensed"/>
              <a:buNone/>
              <a:defRPr sz="2600" b="1" i="0" u="none" strike="noStrike" cap="none">
                <a:solidFill>
                  <a:srgbClr val="000000"/>
                </a:solidFill>
                <a:latin typeface="Roboto Condensed"/>
                <a:ea typeface="Roboto Condensed"/>
                <a:cs typeface="Roboto Condensed"/>
                <a:sym typeface="Roboto Condensed"/>
              </a:defRPr>
            </a:lvl1pPr>
            <a:lvl2pPr lvl="1" indent="0">
              <a:spcBef>
                <a:spcPts val="0"/>
              </a:spcBef>
              <a:spcAft>
                <a:spcPts val="0"/>
              </a:spcAft>
              <a:buSzPts val="1400"/>
              <a:buFont typeface="Titillium Web"/>
              <a:buNone/>
              <a:defRPr sz="2600" b="1">
                <a:latin typeface="Titillium Web"/>
                <a:ea typeface="Titillium Web"/>
                <a:cs typeface="Titillium Web"/>
                <a:sym typeface="Titillium Web"/>
              </a:defRPr>
            </a:lvl2pPr>
            <a:lvl3pPr lvl="2" indent="0">
              <a:spcBef>
                <a:spcPts val="0"/>
              </a:spcBef>
              <a:spcAft>
                <a:spcPts val="0"/>
              </a:spcAft>
              <a:buSzPts val="1400"/>
              <a:buFont typeface="Titillium Web"/>
              <a:buNone/>
              <a:defRPr sz="2600" b="1">
                <a:latin typeface="Titillium Web"/>
                <a:ea typeface="Titillium Web"/>
                <a:cs typeface="Titillium Web"/>
                <a:sym typeface="Titillium Web"/>
              </a:defRPr>
            </a:lvl3pPr>
            <a:lvl4pPr lvl="3" indent="0">
              <a:spcBef>
                <a:spcPts val="0"/>
              </a:spcBef>
              <a:spcAft>
                <a:spcPts val="0"/>
              </a:spcAft>
              <a:buSzPts val="1400"/>
              <a:buFont typeface="Titillium Web"/>
              <a:buNone/>
              <a:defRPr sz="2600" b="1">
                <a:latin typeface="Titillium Web"/>
                <a:ea typeface="Titillium Web"/>
                <a:cs typeface="Titillium Web"/>
                <a:sym typeface="Titillium Web"/>
              </a:defRPr>
            </a:lvl4pPr>
            <a:lvl5pPr lvl="4" indent="0">
              <a:spcBef>
                <a:spcPts val="0"/>
              </a:spcBef>
              <a:spcAft>
                <a:spcPts val="0"/>
              </a:spcAft>
              <a:buSzPts val="1400"/>
              <a:buFont typeface="Titillium Web"/>
              <a:buNone/>
              <a:defRPr sz="2600" b="1">
                <a:latin typeface="Titillium Web"/>
                <a:ea typeface="Titillium Web"/>
                <a:cs typeface="Titillium Web"/>
                <a:sym typeface="Titillium Web"/>
              </a:defRPr>
            </a:lvl5pPr>
            <a:lvl6pPr lvl="5" indent="0">
              <a:spcBef>
                <a:spcPts val="0"/>
              </a:spcBef>
              <a:spcAft>
                <a:spcPts val="0"/>
              </a:spcAft>
              <a:buSzPts val="1400"/>
              <a:buFont typeface="Titillium Web"/>
              <a:buNone/>
              <a:defRPr sz="2600" b="1">
                <a:latin typeface="Titillium Web"/>
                <a:ea typeface="Titillium Web"/>
                <a:cs typeface="Titillium Web"/>
                <a:sym typeface="Titillium Web"/>
              </a:defRPr>
            </a:lvl6pPr>
            <a:lvl7pPr lvl="6" indent="0">
              <a:spcBef>
                <a:spcPts val="0"/>
              </a:spcBef>
              <a:spcAft>
                <a:spcPts val="0"/>
              </a:spcAft>
              <a:buSzPts val="1400"/>
              <a:buFont typeface="Titillium Web"/>
              <a:buNone/>
              <a:defRPr sz="2600" b="1">
                <a:latin typeface="Titillium Web"/>
                <a:ea typeface="Titillium Web"/>
                <a:cs typeface="Titillium Web"/>
                <a:sym typeface="Titillium Web"/>
              </a:defRPr>
            </a:lvl7pPr>
            <a:lvl8pPr lvl="7" indent="0">
              <a:spcBef>
                <a:spcPts val="0"/>
              </a:spcBef>
              <a:spcAft>
                <a:spcPts val="0"/>
              </a:spcAft>
              <a:buSzPts val="1400"/>
              <a:buFont typeface="Titillium Web"/>
              <a:buNone/>
              <a:defRPr sz="2600" b="1">
                <a:latin typeface="Titillium Web"/>
                <a:ea typeface="Titillium Web"/>
                <a:cs typeface="Titillium Web"/>
                <a:sym typeface="Titillium Web"/>
              </a:defRPr>
            </a:lvl8pPr>
            <a:lvl9pPr lvl="8" indent="0">
              <a:spcBef>
                <a:spcPts val="0"/>
              </a:spcBef>
              <a:spcAft>
                <a:spcPts val="0"/>
              </a:spcAft>
              <a:buSzPts val="1400"/>
              <a:buFont typeface="Titillium Web"/>
              <a:buNone/>
              <a:defRPr sz="2600" b="1">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723798" y="1586325"/>
            <a:ext cx="6092099" cy="3148499"/>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60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42900" algn="l" rtl="0">
              <a:lnSpc>
                <a:spcPct val="100000"/>
              </a:lnSpc>
              <a:spcBef>
                <a:spcPts val="48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2pPr>
            <a:lvl3pPr marL="1371600" marR="0" lvl="2" indent="-342900" algn="l" rtl="0">
              <a:lnSpc>
                <a:spcPct val="100000"/>
              </a:lnSpc>
              <a:spcBef>
                <a:spcPts val="48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3pPr>
            <a:lvl4pPr marL="1828800" marR="0" lvl="3" indent="-342900" algn="l" rtl="0">
              <a:lnSpc>
                <a:spcPct val="100000"/>
              </a:lnSpc>
              <a:spcBef>
                <a:spcPts val="36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4pPr>
            <a:lvl5pPr marL="2286000" marR="0" lvl="4" indent="-342900" algn="l" rtl="0">
              <a:lnSpc>
                <a:spcPct val="100000"/>
              </a:lnSpc>
              <a:spcBef>
                <a:spcPts val="36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5pPr>
            <a:lvl6pPr marL="2743200" marR="0" lvl="5" indent="-342900" algn="l" rtl="0">
              <a:lnSpc>
                <a:spcPct val="100000"/>
              </a:lnSpc>
              <a:spcBef>
                <a:spcPts val="36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6pPr>
            <a:lvl7pPr marL="3200400" marR="0" lvl="6" indent="-342900" algn="l" rtl="0">
              <a:lnSpc>
                <a:spcPct val="100000"/>
              </a:lnSpc>
              <a:spcBef>
                <a:spcPts val="36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7pPr>
            <a:lvl8pPr marL="3657600" marR="0" lvl="7" indent="-342900" algn="l" rtl="0">
              <a:lnSpc>
                <a:spcPct val="100000"/>
              </a:lnSpc>
              <a:spcBef>
                <a:spcPts val="36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8pPr>
            <a:lvl9pPr marL="4114800" marR="0" lvl="8" indent="-342900" algn="l" rtl="0">
              <a:lnSpc>
                <a:spcPct val="100000"/>
              </a:lnSpc>
              <a:spcBef>
                <a:spcPts val="36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eveloper.mozilla.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wfMtDGfHWpA"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hyperlink" Target="https://www.flaticon.com/" TargetMode="Externa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hyperlink" Target="https://www.flaticon.com/"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hyperlink" Target="https://codesandbox.io/s/1r9o1ljwjj" TargetMode="External"/><Relationship Id="rId2" Type="http://schemas.openxmlformats.org/officeDocument/2006/relationships/notesSlide" Target="../notesSlides/notesSlide38.xml"/><Relationship Id="rId1" Type="http://schemas.openxmlformats.org/officeDocument/2006/relationships/slideLayout" Target="../slideLayouts/slideLayout5.xml"/><Relationship Id="rId5" Type="http://schemas.openxmlformats.org/officeDocument/2006/relationships/hyperlink" Target="https://codesandbox.io/s/nnjrwokz9j" TargetMode="External"/><Relationship Id="rId4" Type="http://schemas.openxmlformats.org/officeDocument/2006/relationships/hyperlink" Target="https://codesandbox.io/s/k07m9mvkk5"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7"/>
        <p:cNvGrpSpPr/>
        <p:nvPr/>
      </p:nvGrpSpPr>
      <p:grpSpPr>
        <a:xfrm>
          <a:off x="0" y="0"/>
          <a:ext cx="0" cy="0"/>
          <a:chOff x="0" y="0"/>
          <a:chExt cx="0" cy="0"/>
        </a:xfrm>
      </p:grpSpPr>
      <p:sp>
        <p:nvSpPr>
          <p:cNvPr id="78" name="Google Shape;78;p15"/>
          <p:cNvSpPr txBox="1">
            <a:spLocks noGrp="1"/>
          </p:cNvSpPr>
          <p:nvPr>
            <p:ph type="ctrTitle"/>
          </p:nvPr>
        </p:nvSpPr>
        <p:spPr>
          <a:xfrm>
            <a:off x="685800" y="1915625"/>
            <a:ext cx="6251400" cy="115979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Roboto Condensed"/>
              <a:buNone/>
            </a:pPr>
            <a:r>
              <a:rPr lang="en"/>
              <a:t>Object Oriented Programming</a:t>
            </a:r>
            <a:endParaRPr/>
          </a:p>
        </p:txBody>
      </p:sp>
      <p:sp>
        <p:nvSpPr>
          <p:cNvPr id="79" name="Google Shape;79;p15"/>
          <p:cNvSpPr txBox="1"/>
          <p:nvPr/>
        </p:nvSpPr>
        <p:spPr>
          <a:xfrm>
            <a:off x="450600" y="4142175"/>
            <a:ext cx="8399700" cy="77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Some of examples and definitions are from very good JS docs - </a:t>
            </a:r>
            <a:r>
              <a:rPr lang="en" u="sng">
                <a:solidFill>
                  <a:schemeClr val="hlink"/>
                </a:solidFill>
                <a:hlinkClick r:id="rId3"/>
              </a:rPr>
              <a:t>https://developer.mozilla.org/</a:t>
            </a:r>
            <a:r>
              <a:rPr lang="en"/>
              <a:t> .</a:t>
            </a:r>
            <a:endParaRPr/>
          </a:p>
          <a:p>
            <a:pPr marL="0" lvl="0" indent="0" algn="l" rtl="0">
              <a:spcBef>
                <a:spcPts val="0"/>
              </a:spcBef>
              <a:spcAft>
                <a:spcPts val="0"/>
              </a:spcAft>
              <a:buNone/>
            </a:pPr>
            <a:r>
              <a:rPr lang="en"/>
              <a:t>Special thanks to Łukasz Bodurka trainer from Szczecin for good examples and definitions that are used in this presentation.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844425" y="279900"/>
            <a:ext cx="62970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t>Conception of OOP</a:t>
            </a:r>
            <a:endParaRPr/>
          </a:p>
          <a:p>
            <a:pPr marL="0" marR="0" lvl="0" indent="0" algn="l" rtl="0">
              <a:lnSpc>
                <a:spcPct val="100000"/>
              </a:lnSpc>
              <a:spcBef>
                <a:spcPts val="0"/>
              </a:spcBef>
              <a:spcAft>
                <a:spcPts val="0"/>
              </a:spcAft>
              <a:buClr>
                <a:srgbClr val="C00000"/>
              </a:buClr>
              <a:buFont typeface="Roboto Condensed"/>
              <a:buNone/>
            </a:pPr>
            <a:r>
              <a:rPr lang="en">
                <a:solidFill>
                  <a:srgbClr val="C00000"/>
                </a:solidFill>
              </a:rPr>
              <a:t>Other conception - functional programming</a:t>
            </a:r>
            <a:endParaRPr/>
          </a:p>
        </p:txBody>
      </p:sp>
      <p:sp>
        <p:nvSpPr>
          <p:cNvPr id="135" name="Google Shape;135;p24"/>
          <p:cNvSpPr txBox="1">
            <a:spLocks noGrp="1"/>
          </p:cNvSpPr>
          <p:nvPr>
            <p:ph type="body" idx="1"/>
          </p:nvPr>
        </p:nvSpPr>
        <p:spPr>
          <a:xfrm>
            <a:off x="844425" y="1326425"/>
            <a:ext cx="7027200" cy="31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333333"/>
                </a:solidFill>
                <a:highlight>
                  <a:srgbClr val="FFFFFF"/>
                </a:highlight>
                <a:latin typeface="Arial"/>
                <a:ea typeface="Arial"/>
                <a:cs typeface="Arial"/>
                <a:sym typeface="Arial"/>
              </a:rPr>
              <a:t>Functional programming is a programming paradigm where programmers tend to write small and simple functions that avoids changing-state and mutable data.</a:t>
            </a:r>
            <a:endParaRPr>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333333"/>
                </a:solidFill>
                <a:highlight>
                  <a:srgbClr val="FFFFFF"/>
                </a:highlight>
                <a:latin typeface="Arial"/>
                <a:ea typeface="Arial"/>
                <a:cs typeface="Arial"/>
                <a:sym typeface="Arial"/>
              </a:rPr>
              <a:t>In functional style we use function composition to achieve benefits similar to inheritance.</a:t>
            </a:r>
            <a:endParaRPr>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333333"/>
                </a:solidFill>
                <a:highlight>
                  <a:srgbClr val="FFFFFF"/>
                </a:highlight>
                <a:latin typeface="Arial"/>
                <a:ea typeface="Arial"/>
                <a:cs typeface="Arial"/>
                <a:sym typeface="Arial"/>
              </a:rPr>
              <a:t>Main profit of f</a:t>
            </a:r>
            <a:r>
              <a:rPr lang="en">
                <a:solidFill>
                  <a:srgbClr val="333333"/>
                </a:solidFill>
                <a:highlight>
                  <a:schemeClr val="lt1"/>
                </a:highlight>
                <a:latin typeface="Arial"/>
                <a:ea typeface="Arial"/>
                <a:cs typeface="Arial"/>
                <a:sym typeface="Arial"/>
              </a:rPr>
              <a:t>unctional programming is simplicity of code.</a:t>
            </a:r>
            <a:endParaRPr>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333333"/>
                </a:solidFill>
                <a:highlight>
                  <a:schemeClr val="lt1"/>
                </a:highlight>
                <a:latin typeface="Arial"/>
                <a:ea typeface="Arial"/>
                <a:cs typeface="Arial"/>
                <a:sym typeface="Arial"/>
              </a:rPr>
              <a:t>In JS we can easily write both object and functional code.</a:t>
            </a:r>
            <a:endParaRPr>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u="sng">
                <a:solidFill>
                  <a:schemeClr val="hlink"/>
                </a:solidFill>
                <a:highlight>
                  <a:schemeClr val="lt1"/>
                </a:highlight>
                <a:latin typeface="Arial"/>
                <a:ea typeface="Arial"/>
                <a:cs typeface="Arial"/>
                <a:sym typeface="Arial"/>
                <a:hlinkClick r:id="rId3"/>
              </a:rPr>
              <a:t>https://www.youtube.com/watch?v=wfMtDGfHWpA</a:t>
            </a:r>
            <a:r>
              <a:rPr lang="en">
                <a:solidFill>
                  <a:srgbClr val="333333"/>
                </a:solidFill>
                <a:highlight>
                  <a:schemeClr val="lt1"/>
                </a:highlight>
                <a:latin typeface="Arial"/>
                <a:ea typeface="Arial"/>
                <a:cs typeface="Arial"/>
                <a:sym typeface="Arial"/>
              </a:rPr>
              <a:t> </a:t>
            </a:r>
            <a:endParaRPr>
              <a:solidFill>
                <a:srgbClr val="333333"/>
              </a:solidFill>
              <a:highlight>
                <a:schemeClr val="lt1"/>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844425" y="279900"/>
            <a:ext cx="69435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t>Conception of OOP</a:t>
            </a:r>
            <a:endParaRPr/>
          </a:p>
          <a:p>
            <a:pPr marL="0" marR="0" lvl="0" indent="0" algn="l" rtl="0">
              <a:lnSpc>
                <a:spcPct val="100000"/>
              </a:lnSpc>
              <a:spcBef>
                <a:spcPts val="0"/>
              </a:spcBef>
              <a:spcAft>
                <a:spcPts val="0"/>
              </a:spcAft>
              <a:buClr>
                <a:srgbClr val="C00000"/>
              </a:buClr>
              <a:buFont typeface="Roboto Condensed"/>
              <a:buNone/>
            </a:pPr>
            <a:r>
              <a:rPr lang="en">
                <a:solidFill>
                  <a:srgbClr val="C00000"/>
                </a:solidFill>
              </a:rPr>
              <a:t>Class based inheritance vs prototypal inheritance</a:t>
            </a:r>
            <a:endParaRPr/>
          </a:p>
        </p:txBody>
      </p:sp>
      <p:pic>
        <p:nvPicPr>
          <p:cNvPr id="141" name="Google Shape;141;p25"/>
          <p:cNvPicPr preferRelativeResize="0"/>
          <p:nvPr/>
        </p:nvPicPr>
        <p:blipFill>
          <a:blip r:embed="rId3">
            <a:alphaModFix/>
          </a:blip>
          <a:stretch>
            <a:fillRect/>
          </a:stretch>
        </p:blipFill>
        <p:spPr>
          <a:xfrm>
            <a:off x="5966825" y="1378400"/>
            <a:ext cx="999100" cy="999100"/>
          </a:xfrm>
          <a:prstGeom prst="rect">
            <a:avLst/>
          </a:prstGeom>
          <a:noFill/>
          <a:ln>
            <a:noFill/>
          </a:ln>
        </p:spPr>
      </p:pic>
      <p:pic>
        <p:nvPicPr>
          <p:cNvPr id="142" name="Google Shape;142;p25"/>
          <p:cNvPicPr preferRelativeResize="0"/>
          <p:nvPr/>
        </p:nvPicPr>
        <p:blipFill>
          <a:blip r:embed="rId3">
            <a:alphaModFix/>
          </a:blip>
          <a:stretch>
            <a:fillRect/>
          </a:stretch>
        </p:blipFill>
        <p:spPr>
          <a:xfrm>
            <a:off x="4967725" y="3265100"/>
            <a:ext cx="999100" cy="999100"/>
          </a:xfrm>
          <a:prstGeom prst="rect">
            <a:avLst/>
          </a:prstGeom>
          <a:noFill/>
          <a:ln>
            <a:noFill/>
          </a:ln>
        </p:spPr>
      </p:pic>
      <p:pic>
        <p:nvPicPr>
          <p:cNvPr id="143" name="Google Shape;143;p25"/>
          <p:cNvPicPr preferRelativeResize="0"/>
          <p:nvPr/>
        </p:nvPicPr>
        <p:blipFill>
          <a:blip r:embed="rId3">
            <a:alphaModFix/>
          </a:blip>
          <a:stretch>
            <a:fillRect/>
          </a:stretch>
        </p:blipFill>
        <p:spPr>
          <a:xfrm>
            <a:off x="6965925" y="3265100"/>
            <a:ext cx="999100" cy="999100"/>
          </a:xfrm>
          <a:prstGeom prst="rect">
            <a:avLst/>
          </a:prstGeom>
          <a:noFill/>
          <a:ln>
            <a:noFill/>
          </a:ln>
        </p:spPr>
      </p:pic>
      <p:pic>
        <p:nvPicPr>
          <p:cNvPr id="144" name="Google Shape;144;p25"/>
          <p:cNvPicPr preferRelativeResize="0"/>
          <p:nvPr/>
        </p:nvPicPr>
        <p:blipFill>
          <a:blip r:embed="rId3">
            <a:alphaModFix/>
          </a:blip>
          <a:stretch>
            <a:fillRect/>
          </a:stretch>
        </p:blipFill>
        <p:spPr>
          <a:xfrm>
            <a:off x="971325" y="3265100"/>
            <a:ext cx="999100" cy="999100"/>
          </a:xfrm>
          <a:prstGeom prst="rect">
            <a:avLst/>
          </a:prstGeom>
          <a:noFill/>
          <a:ln>
            <a:noFill/>
          </a:ln>
        </p:spPr>
      </p:pic>
      <p:pic>
        <p:nvPicPr>
          <p:cNvPr id="145" name="Google Shape;145;p25"/>
          <p:cNvPicPr preferRelativeResize="0"/>
          <p:nvPr/>
        </p:nvPicPr>
        <p:blipFill>
          <a:blip r:embed="rId3">
            <a:alphaModFix/>
          </a:blip>
          <a:stretch>
            <a:fillRect/>
          </a:stretch>
        </p:blipFill>
        <p:spPr>
          <a:xfrm>
            <a:off x="2969525" y="3265100"/>
            <a:ext cx="999100" cy="999100"/>
          </a:xfrm>
          <a:prstGeom prst="rect">
            <a:avLst/>
          </a:prstGeom>
          <a:noFill/>
          <a:ln>
            <a:noFill/>
          </a:ln>
        </p:spPr>
      </p:pic>
      <p:pic>
        <p:nvPicPr>
          <p:cNvPr id="146" name="Google Shape;146;p25"/>
          <p:cNvPicPr preferRelativeResize="0"/>
          <p:nvPr/>
        </p:nvPicPr>
        <p:blipFill>
          <a:blip r:embed="rId4">
            <a:alphaModFix/>
          </a:blip>
          <a:stretch>
            <a:fillRect/>
          </a:stretch>
        </p:blipFill>
        <p:spPr>
          <a:xfrm>
            <a:off x="1970425" y="1378411"/>
            <a:ext cx="999100" cy="999078"/>
          </a:xfrm>
          <a:prstGeom prst="rect">
            <a:avLst/>
          </a:prstGeom>
          <a:noFill/>
          <a:ln>
            <a:noFill/>
          </a:ln>
        </p:spPr>
      </p:pic>
      <p:cxnSp>
        <p:nvCxnSpPr>
          <p:cNvPr id="147" name="Google Shape;147;p25"/>
          <p:cNvCxnSpPr>
            <a:stCxn id="146" idx="2"/>
            <a:endCxn id="144" idx="0"/>
          </p:cNvCxnSpPr>
          <p:nvPr/>
        </p:nvCxnSpPr>
        <p:spPr>
          <a:xfrm rot="5400000">
            <a:off x="1526625" y="2321839"/>
            <a:ext cx="887700" cy="999000"/>
          </a:xfrm>
          <a:prstGeom prst="curvedConnector3">
            <a:avLst>
              <a:gd name="adj1" fmla="val 49995"/>
            </a:avLst>
          </a:prstGeom>
          <a:noFill/>
          <a:ln w="9525" cap="flat" cmpd="sng">
            <a:solidFill>
              <a:schemeClr val="dk2"/>
            </a:solidFill>
            <a:prstDash val="solid"/>
            <a:round/>
            <a:headEnd type="none" w="med" len="med"/>
            <a:tailEnd type="none" w="med" len="med"/>
          </a:ln>
        </p:spPr>
      </p:cxnSp>
      <p:cxnSp>
        <p:nvCxnSpPr>
          <p:cNvPr id="148" name="Google Shape;148;p25"/>
          <p:cNvCxnSpPr>
            <a:stCxn id="146" idx="2"/>
            <a:endCxn id="145" idx="0"/>
          </p:cNvCxnSpPr>
          <p:nvPr/>
        </p:nvCxnSpPr>
        <p:spPr>
          <a:xfrm rot="-5400000" flipH="1">
            <a:off x="2525625" y="2321839"/>
            <a:ext cx="887700" cy="999000"/>
          </a:xfrm>
          <a:prstGeom prst="curvedConnector3">
            <a:avLst>
              <a:gd name="adj1" fmla="val 49995"/>
            </a:avLst>
          </a:prstGeom>
          <a:noFill/>
          <a:ln w="9525" cap="flat" cmpd="sng">
            <a:solidFill>
              <a:schemeClr val="dk2"/>
            </a:solidFill>
            <a:prstDash val="solid"/>
            <a:round/>
            <a:headEnd type="none" w="med" len="med"/>
            <a:tailEnd type="none" w="med" len="med"/>
          </a:ln>
        </p:spPr>
      </p:cxnSp>
      <p:cxnSp>
        <p:nvCxnSpPr>
          <p:cNvPr id="149" name="Google Shape;149;p25"/>
          <p:cNvCxnSpPr>
            <a:stCxn id="141" idx="2"/>
            <a:endCxn id="142" idx="0"/>
          </p:cNvCxnSpPr>
          <p:nvPr/>
        </p:nvCxnSpPr>
        <p:spPr>
          <a:xfrm rot="5400000">
            <a:off x="5523025" y="2321850"/>
            <a:ext cx="887700" cy="999000"/>
          </a:xfrm>
          <a:prstGeom prst="curvedConnector3">
            <a:avLst>
              <a:gd name="adj1" fmla="val 49994"/>
            </a:avLst>
          </a:prstGeom>
          <a:noFill/>
          <a:ln w="9525" cap="flat" cmpd="sng">
            <a:solidFill>
              <a:schemeClr val="dk2"/>
            </a:solidFill>
            <a:prstDash val="solid"/>
            <a:round/>
            <a:headEnd type="none" w="med" len="med"/>
            <a:tailEnd type="none" w="med" len="med"/>
          </a:ln>
        </p:spPr>
      </p:cxnSp>
      <p:cxnSp>
        <p:nvCxnSpPr>
          <p:cNvPr id="150" name="Google Shape;150;p25"/>
          <p:cNvCxnSpPr>
            <a:stCxn id="141" idx="2"/>
            <a:endCxn id="143" idx="0"/>
          </p:cNvCxnSpPr>
          <p:nvPr/>
        </p:nvCxnSpPr>
        <p:spPr>
          <a:xfrm rot="-5400000" flipH="1">
            <a:off x="6522025" y="2321850"/>
            <a:ext cx="887700" cy="999000"/>
          </a:xfrm>
          <a:prstGeom prst="curvedConnector3">
            <a:avLst>
              <a:gd name="adj1" fmla="val 49994"/>
            </a:avLst>
          </a:prstGeom>
          <a:noFill/>
          <a:ln w="9525" cap="flat" cmpd="sng">
            <a:solidFill>
              <a:schemeClr val="dk2"/>
            </a:solidFill>
            <a:prstDash val="solid"/>
            <a:round/>
            <a:headEnd type="none" w="med" len="med"/>
            <a:tailEnd type="none" w="med" len="med"/>
          </a:ln>
        </p:spPr>
      </p:cxnSp>
      <p:sp>
        <p:nvSpPr>
          <p:cNvPr id="151" name="Google Shape;151;p25"/>
          <p:cNvSpPr txBox="1"/>
          <p:nvPr/>
        </p:nvSpPr>
        <p:spPr>
          <a:xfrm>
            <a:off x="5247450" y="4754950"/>
            <a:ext cx="3829800" cy="268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t>Icons are from </a:t>
            </a:r>
            <a:r>
              <a:rPr lang="en" sz="1200" u="sng">
                <a:solidFill>
                  <a:schemeClr val="hlink"/>
                </a:solidFill>
                <a:hlinkClick r:id="rId5"/>
              </a:rPr>
              <a:t>https://www.flaticon.com/</a:t>
            </a:r>
            <a:r>
              <a:rPr lang="en" sz="1200"/>
              <a:t> </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6"/>
          <p:cNvSpPr txBox="1">
            <a:spLocks noGrp="1"/>
          </p:cNvSpPr>
          <p:nvPr>
            <p:ph type="title"/>
          </p:nvPr>
        </p:nvSpPr>
        <p:spPr>
          <a:xfrm>
            <a:off x="844425" y="279900"/>
            <a:ext cx="69435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t>Conception of OOP</a:t>
            </a:r>
            <a:endParaRPr/>
          </a:p>
          <a:p>
            <a:pPr marL="0" marR="0" lvl="0" indent="0" algn="l" rtl="0">
              <a:lnSpc>
                <a:spcPct val="100000"/>
              </a:lnSpc>
              <a:spcBef>
                <a:spcPts val="0"/>
              </a:spcBef>
              <a:spcAft>
                <a:spcPts val="0"/>
              </a:spcAft>
              <a:buClr>
                <a:srgbClr val="C00000"/>
              </a:buClr>
              <a:buFont typeface="Roboto Condensed"/>
              <a:buNone/>
            </a:pPr>
            <a:r>
              <a:rPr lang="en">
                <a:solidFill>
                  <a:srgbClr val="C00000"/>
                </a:solidFill>
              </a:rPr>
              <a:t>Class based inheritance vs prototypal inheritance</a:t>
            </a:r>
            <a:endParaRPr/>
          </a:p>
        </p:txBody>
      </p:sp>
      <p:pic>
        <p:nvPicPr>
          <p:cNvPr id="157" name="Google Shape;157;p26"/>
          <p:cNvPicPr preferRelativeResize="0"/>
          <p:nvPr/>
        </p:nvPicPr>
        <p:blipFill>
          <a:blip r:embed="rId3">
            <a:alphaModFix/>
          </a:blip>
          <a:stretch>
            <a:fillRect/>
          </a:stretch>
        </p:blipFill>
        <p:spPr>
          <a:xfrm>
            <a:off x="6117352" y="2482293"/>
            <a:ext cx="798949" cy="778687"/>
          </a:xfrm>
          <a:prstGeom prst="rect">
            <a:avLst/>
          </a:prstGeom>
          <a:noFill/>
          <a:ln>
            <a:noFill/>
          </a:ln>
        </p:spPr>
      </p:pic>
      <p:pic>
        <p:nvPicPr>
          <p:cNvPr id="158" name="Google Shape;158;p26"/>
          <p:cNvPicPr preferRelativeResize="0"/>
          <p:nvPr/>
        </p:nvPicPr>
        <p:blipFill>
          <a:blip r:embed="rId3">
            <a:alphaModFix/>
          </a:blip>
          <a:stretch>
            <a:fillRect/>
          </a:stretch>
        </p:blipFill>
        <p:spPr>
          <a:xfrm>
            <a:off x="5318403" y="3952763"/>
            <a:ext cx="798949" cy="778687"/>
          </a:xfrm>
          <a:prstGeom prst="rect">
            <a:avLst/>
          </a:prstGeom>
          <a:noFill/>
          <a:ln>
            <a:noFill/>
          </a:ln>
        </p:spPr>
      </p:pic>
      <p:pic>
        <p:nvPicPr>
          <p:cNvPr id="159" name="Google Shape;159;p26"/>
          <p:cNvPicPr preferRelativeResize="0"/>
          <p:nvPr/>
        </p:nvPicPr>
        <p:blipFill>
          <a:blip r:embed="rId3">
            <a:alphaModFix/>
          </a:blip>
          <a:stretch>
            <a:fillRect/>
          </a:stretch>
        </p:blipFill>
        <p:spPr>
          <a:xfrm>
            <a:off x="6916301" y="3952763"/>
            <a:ext cx="798949" cy="778687"/>
          </a:xfrm>
          <a:prstGeom prst="rect">
            <a:avLst/>
          </a:prstGeom>
          <a:noFill/>
          <a:ln>
            <a:noFill/>
          </a:ln>
        </p:spPr>
      </p:pic>
      <p:pic>
        <p:nvPicPr>
          <p:cNvPr id="160" name="Google Shape;160;p26"/>
          <p:cNvPicPr preferRelativeResize="0"/>
          <p:nvPr/>
        </p:nvPicPr>
        <p:blipFill>
          <a:blip r:embed="rId3">
            <a:alphaModFix/>
          </a:blip>
          <a:stretch>
            <a:fillRect/>
          </a:stretch>
        </p:blipFill>
        <p:spPr>
          <a:xfrm>
            <a:off x="1822400" y="3938131"/>
            <a:ext cx="765187" cy="745781"/>
          </a:xfrm>
          <a:prstGeom prst="rect">
            <a:avLst/>
          </a:prstGeom>
          <a:noFill/>
          <a:ln>
            <a:noFill/>
          </a:ln>
        </p:spPr>
      </p:pic>
      <p:pic>
        <p:nvPicPr>
          <p:cNvPr id="161" name="Google Shape;161;p26"/>
          <p:cNvPicPr preferRelativeResize="0"/>
          <p:nvPr/>
        </p:nvPicPr>
        <p:blipFill>
          <a:blip r:embed="rId3">
            <a:alphaModFix/>
          </a:blip>
          <a:stretch>
            <a:fillRect/>
          </a:stretch>
        </p:blipFill>
        <p:spPr>
          <a:xfrm>
            <a:off x="3352773" y="3938131"/>
            <a:ext cx="765187" cy="745781"/>
          </a:xfrm>
          <a:prstGeom prst="rect">
            <a:avLst/>
          </a:prstGeom>
          <a:noFill/>
          <a:ln>
            <a:noFill/>
          </a:ln>
        </p:spPr>
      </p:pic>
      <p:pic>
        <p:nvPicPr>
          <p:cNvPr id="162" name="Google Shape;162;p26"/>
          <p:cNvPicPr preferRelativeResize="0"/>
          <p:nvPr/>
        </p:nvPicPr>
        <p:blipFill>
          <a:blip r:embed="rId4">
            <a:alphaModFix/>
          </a:blip>
          <a:stretch>
            <a:fillRect/>
          </a:stretch>
        </p:blipFill>
        <p:spPr>
          <a:xfrm>
            <a:off x="2587587" y="2529806"/>
            <a:ext cx="765187" cy="745764"/>
          </a:xfrm>
          <a:prstGeom prst="rect">
            <a:avLst/>
          </a:prstGeom>
          <a:noFill/>
          <a:ln>
            <a:noFill/>
          </a:ln>
        </p:spPr>
      </p:pic>
      <p:cxnSp>
        <p:nvCxnSpPr>
          <p:cNvPr id="163" name="Google Shape;163;p26"/>
          <p:cNvCxnSpPr>
            <a:stCxn id="162" idx="2"/>
            <a:endCxn id="160" idx="0"/>
          </p:cNvCxnSpPr>
          <p:nvPr/>
        </p:nvCxnSpPr>
        <p:spPr>
          <a:xfrm rot="5400000">
            <a:off x="2256180" y="3224271"/>
            <a:ext cx="662700" cy="765300"/>
          </a:xfrm>
          <a:prstGeom prst="curvedConnector3">
            <a:avLst>
              <a:gd name="adj1" fmla="val 49995"/>
            </a:avLst>
          </a:prstGeom>
          <a:noFill/>
          <a:ln w="9525" cap="flat" cmpd="sng">
            <a:solidFill>
              <a:schemeClr val="dk2"/>
            </a:solidFill>
            <a:prstDash val="solid"/>
            <a:round/>
            <a:headEnd type="none" w="med" len="med"/>
            <a:tailEnd type="none" w="med" len="med"/>
          </a:ln>
        </p:spPr>
      </p:cxnSp>
      <p:cxnSp>
        <p:nvCxnSpPr>
          <p:cNvPr id="164" name="Google Shape;164;p26"/>
          <p:cNvCxnSpPr>
            <a:stCxn id="162" idx="2"/>
            <a:endCxn id="161" idx="0"/>
          </p:cNvCxnSpPr>
          <p:nvPr/>
        </p:nvCxnSpPr>
        <p:spPr>
          <a:xfrm rot="-5400000" flipH="1">
            <a:off x="3021480" y="3224271"/>
            <a:ext cx="662700" cy="765300"/>
          </a:xfrm>
          <a:prstGeom prst="curvedConnector3">
            <a:avLst>
              <a:gd name="adj1" fmla="val 49995"/>
            </a:avLst>
          </a:prstGeom>
          <a:noFill/>
          <a:ln w="9525" cap="flat" cmpd="sng">
            <a:solidFill>
              <a:schemeClr val="dk2"/>
            </a:solidFill>
            <a:prstDash val="solid"/>
            <a:round/>
            <a:headEnd type="none" w="med" len="med"/>
            <a:tailEnd type="none" w="med" len="med"/>
          </a:ln>
        </p:spPr>
      </p:cxnSp>
      <p:cxnSp>
        <p:nvCxnSpPr>
          <p:cNvPr id="165" name="Google Shape;165;p26"/>
          <p:cNvCxnSpPr>
            <a:stCxn id="157" idx="2"/>
            <a:endCxn id="158" idx="0"/>
          </p:cNvCxnSpPr>
          <p:nvPr/>
        </p:nvCxnSpPr>
        <p:spPr>
          <a:xfrm rot="5400000">
            <a:off x="5771476" y="3207429"/>
            <a:ext cx="691800" cy="798900"/>
          </a:xfrm>
          <a:prstGeom prst="curvedConnector3">
            <a:avLst>
              <a:gd name="adj1" fmla="val 49994"/>
            </a:avLst>
          </a:prstGeom>
          <a:noFill/>
          <a:ln w="9525" cap="flat" cmpd="sng">
            <a:solidFill>
              <a:schemeClr val="dk2"/>
            </a:solidFill>
            <a:prstDash val="solid"/>
            <a:round/>
            <a:headEnd type="none" w="med" len="med"/>
            <a:tailEnd type="none" w="med" len="med"/>
          </a:ln>
        </p:spPr>
      </p:cxnSp>
      <p:cxnSp>
        <p:nvCxnSpPr>
          <p:cNvPr id="166" name="Google Shape;166;p26"/>
          <p:cNvCxnSpPr>
            <a:stCxn id="157" idx="2"/>
            <a:endCxn id="159" idx="0"/>
          </p:cNvCxnSpPr>
          <p:nvPr/>
        </p:nvCxnSpPr>
        <p:spPr>
          <a:xfrm rot="-5400000" flipH="1">
            <a:off x="6570376" y="3207429"/>
            <a:ext cx="691800" cy="798900"/>
          </a:xfrm>
          <a:prstGeom prst="curvedConnector3">
            <a:avLst>
              <a:gd name="adj1" fmla="val 49994"/>
            </a:avLst>
          </a:prstGeom>
          <a:noFill/>
          <a:ln w="9525" cap="flat" cmpd="sng">
            <a:solidFill>
              <a:schemeClr val="dk2"/>
            </a:solidFill>
            <a:prstDash val="solid"/>
            <a:round/>
            <a:headEnd type="none" w="med" len="med"/>
            <a:tailEnd type="none" w="med" len="med"/>
          </a:ln>
        </p:spPr>
      </p:cxnSp>
      <p:pic>
        <p:nvPicPr>
          <p:cNvPr id="167" name="Google Shape;167;p26"/>
          <p:cNvPicPr preferRelativeResize="0"/>
          <p:nvPr/>
        </p:nvPicPr>
        <p:blipFill>
          <a:blip r:embed="rId4">
            <a:alphaModFix/>
          </a:blip>
          <a:stretch>
            <a:fillRect/>
          </a:stretch>
        </p:blipFill>
        <p:spPr>
          <a:xfrm>
            <a:off x="2587587" y="1343547"/>
            <a:ext cx="765187" cy="745764"/>
          </a:xfrm>
          <a:prstGeom prst="rect">
            <a:avLst/>
          </a:prstGeom>
          <a:noFill/>
          <a:ln>
            <a:noFill/>
          </a:ln>
        </p:spPr>
      </p:pic>
      <p:cxnSp>
        <p:nvCxnSpPr>
          <p:cNvPr id="168" name="Google Shape;168;p26"/>
          <p:cNvCxnSpPr>
            <a:stCxn id="167" idx="2"/>
            <a:endCxn id="162" idx="0"/>
          </p:cNvCxnSpPr>
          <p:nvPr/>
        </p:nvCxnSpPr>
        <p:spPr>
          <a:xfrm rot="-5400000" flipH="1">
            <a:off x="2750280" y="2309211"/>
            <a:ext cx="440400" cy="600"/>
          </a:xfrm>
          <a:prstGeom prst="curvedConnector3">
            <a:avLst>
              <a:gd name="adj1" fmla="val 50011"/>
            </a:avLst>
          </a:prstGeom>
          <a:noFill/>
          <a:ln w="9525" cap="flat" cmpd="sng">
            <a:solidFill>
              <a:schemeClr val="dk2"/>
            </a:solidFill>
            <a:prstDash val="solid"/>
            <a:round/>
            <a:headEnd type="none" w="med" len="med"/>
            <a:tailEnd type="none" w="med" len="med"/>
          </a:ln>
        </p:spPr>
      </p:cxnSp>
      <p:pic>
        <p:nvPicPr>
          <p:cNvPr id="169" name="Google Shape;169;p26"/>
          <p:cNvPicPr preferRelativeResize="0"/>
          <p:nvPr/>
        </p:nvPicPr>
        <p:blipFill>
          <a:blip r:embed="rId5">
            <a:alphaModFix/>
          </a:blip>
          <a:stretch>
            <a:fillRect/>
          </a:stretch>
        </p:blipFill>
        <p:spPr>
          <a:xfrm>
            <a:off x="6176906" y="1385125"/>
            <a:ext cx="679841" cy="662603"/>
          </a:xfrm>
          <a:prstGeom prst="rect">
            <a:avLst/>
          </a:prstGeom>
          <a:noFill/>
          <a:ln>
            <a:noFill/>
          </a:ln>
        </p:spPr>
      </p:pic>
      <p:cxnSp>
        <p:nvCxnSpPr>
          <p:cNvPr id="170" name="Google Shape;170;p26"/>
          <p:cNvCxnSpPr>
            <a:stCxn id="169" idx="2"/>
            <a:endCxn id="157" idx="0"/>
          </p:cNvCxnSpPr>
          <p:nvPr/>
        </p:nvCxnSpPr>
        <p:spPr>
          <a:xfrm rot="-5400000" flipH="1">
            <a:off x="6299776" y="2264778"/>
            <a:ext cx="434700" cy="600"/>
          </a:xfrm>
          <a:prstGeom prst="curvedConnector3">
            <a:avLst>
              <a:gd name="adj1" fmla="val 49984"/>
            </a:avLst>
          </a:prstGeom>
          <a:noFill/>
          <a:ln w="9525" cap="flat" cmpd="sng">
            <a:solidFill>
              <a:schemeClr val="dk2"/>
            </a:solidFill>
            <a:prstDash val="solid"/>
            <a:round/>
            <a:headEnd type="none" w="med" len="med"/>
            <a:tailEnd type="none" w="med" len="med"/>
          </a:ln>
        </p:spPr>
      </p:cxnSp>
      <p:sp>
        <p:nvSpPr>
          <p:cNvPr id="171" name="Google Shape;171;p26"/>
          <p:cNvSpPr txBox="1"/>
          <p:nvPr/>
        </p:nvSpPr>
        <p:spPr>
          <a:xfrm>
            <a:off x="5247450" y="4754950"/>
            <a:ext cx="3829800" cy="268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t>Icons are from </a:t>
            </a:r>
            <a:r>
              <a:rPr lang="en" sz="1200" u="sng">
                <a:solidFill>
                  <a:schemeClr val="hlink"/>
                </a:solidFill>
                <a:hlinkClick r:id="rId6"/>
              </a:rPr>
              <a:t>https://www.flaticon.com/</a:t>
            </a:r>
            <a:r>
              <a:rPr lang="en" sz="1200"/>
              <a:t> </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a:spLocks noGrp="1"/>
          </p:cNvSpPr>
          <p:nvPr>
            <p:ph type="ctrTitle"/>
          </p:nvPr>
        </p:nvSpPr>
        <p:spPr>
          <a:xfrm>
            <a:off x="826350" y="1519225"/>
            <a:ext cx="6332100" cy="115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Condensed"/>
              <a:buNone/>
            </a:pPr>
            <a:r>
              <a:rPr lang="en"/>
              <a:t>2</a:t>
            </a:r>
            <a:r>
              <a:rPr lang="en" sz="3600" b="1" i="0" u="none" strike="noStrike" cap="none">
                <a:solidFill>
                  <a:srgbClr val="FFFFFF"/>
                </a:solidFill>
                <a:latin typeface="Roboto Condensed"/>
                <a:ea typeface="Roboto Condensed"/>
                <a:cs typeface="Roboto Condensed"/>
                <a:sym typeface="Roboto Condensed"/>
              </a:rPr>
              <a:t>.</a:t>
            </a:r>
            <a:endParaRPr/>
          </a:p>
          <a:p>
            <a:pPr marL="0" marR="0" lvl="0" indent="0" algn="l" rtl="0">
              <a:lnSpc>
                <a:spcPct val="100000"/>
              </a:lnSpc>
              <a:spcBef>
                <a:spcPts val="0"/>
              </a:spcBef>
              <a:spcAft>
                <a:spcPts val="0"/>
              </a:spcAft>
              <a:buClr>
                <a:srgbClr val="FFFFFF"/>
              </a:buClr>
              <a:buFont typeface="Roboto Condensed"/>
              <a:buNone/>
            </a:pPr>
            <a:r>
              <a:rPr lang="en"/>
              <a:t>Function execution context</a:t>
            </a:r>
            <a:endParaRPr/>
          </a:p>
        </p:txBody>
      </p:sp>
      <p:sp>
        <p:nvSpPr>
          <p:cNvPr id="177" name="Google Shape;177;p27"/>
          <p:cNvSpPr txBox="1">
            <a:spLocks noGrp="1"/>
          </p:cNvSpPr>
          <p:nvPr>
            <p:ph type="subTitle" idx="1"/>
          </p:nvPr>
        </p:nvSpPr>
        <p:spPr>
          <a:xfrm>
            <a:off x="826350" y="2763850"/>
            <a:ext cx="7632000" cy="78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Roboto"/>
              <a:buNone/>
            </a:pPr>
            <a:endParaRPr/>
          </a:p>
        </p:txBody>
      </p:sp>
      <p:sp>
        <p:nvSpPr>
          <p:cNvPr id="178" name="Google Shape;178;p27"/>
          <p:cNvSpPr txBox="1"/>
          <p:nvPr/>
        </p:nvSpPr>
        <p:spPr>
          <a:xfrm>
            <a:off x="585550" y="3905875"/>
            <a:ext cx="4531200" cy="89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8"/>
          <p:cNvSpPr txBox="1">
            <a:spLocks noGrp="1"/>
          </p:cNvSpPr>
          <p:nvPr>
            <p:ph type="title"/>
          </p:nvPr>
        </p:nvSpPr>
        <p:spPr>
          <a:xfrm>
            <a:off x="844425" y="279900"/>
            <a:ext cx="62970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t>Function execution context</a:t>
            </a:r>
            <a:endParaRPr/>
          </a:p>
          <a:p>
            <a:pPr marL="0" marR="0" lvl="0" indent="0" algn="l" rtl="0">
              <a:lnSpc>
                <a:spcPct val="100000"/>
              </a:lnSpc>
              <a:spcBef>
                <a:spcPts val="0"/>
              </a:spcBef>
              <a:spcAft>
                <a:spcPts val="0"/>
              </a:spcAft>
              <a:buClr>
                <a:srgbClr val="C00000"/>
              </a:buClr>
              <a:buFont typeface="Roboto Condensed"/>
              <a:buNone/>
            </a:pPr>
            <a:r>
              <a:rPr lang="en">
                <a:solidFill>
                  <a:srgbClr val="C00000"/>
                </a:solidFill>
              </a:rPr>
              <a:t>this keyword</a:t>
            </a:r>
            <a:endParaRPr/>
          </a:p>
        </p:txBody>
      </p:sp>
      <p:sp>
        <p:nvSpPr>
          <p:cNvPr id="184" name="Google Shape;184;p28"/>
          <p:cNvSpPr txBox="1">
            <a:spLocks noGrp="1"/>
          </p:cNvSpPr>
          <p:nvPr>
            <p:ph type="body" idx="1"/>
          </p:nvPr>
        </p:nvSpPr>
        <p:spPr>
          <a:xfrm>
            <a:off x="844425" y="1343550"/>
            <a:ext cx="7628100" cy="31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rgbClr val="333333"/>
                </a:solidFill>
                <a:highlight>
                  <a:srgbClr val="FFFFFF"/>
                </a:highlight>
                <a:latin typeface="Arial"/>
                <a:ea typeface="Arial"/>
                <a:cs typeface="Arial"/>
                <a:sym typeface="Arial"/>
              </a:rPr>
              <a:t>In most cases, the value of </a:t>
            </a:r>
            <a:r>
              <a:rPr lang="en" b="1" dirty="0">
                <a:solidFill>
                  <a:srgbClr val="333333"/>
                </a:solidFill>
                <a:highlight>
                  <a:srgbClr val="FFFFFF"/>
                </a:highlight>
                <a:latin typeface="Arial"/>
                <a:ea typeface="Arial"/>
                <a:cs typeface="Arial"/>
                <a:sym typeface="Arial"/>
              </a:rPr>
              <a:t>this</a:t>
            </a:r>
            <a:r>
              <a:rPr lang="en" dirty="0">
                <a:solidFill>
                  <a:srgbClr val="333333"/>
                </a:solidFill>
                <a:highlight>
                  <a:srgbClr val="FFFFFF"/>
                </a:highlight>
                <a:latin typeface="Arial"/>
                <a:ea typeface="Arial"/>
                <a:cs typeface="Arial"/>
                <a:sym typeface="Arial"/>
              </a:rPr>
              <a:t> is determined by how a function is called and points on function execution context. If we write a normal function </a:t>
            </a:r>
            <a:r>
              <a:rPr lang="en" b="1" dirty="0">
                <a:solidFill>
                  <a:srgbClr val="333333"/>
                </a:solidFill>
                <a:highlight>
                  <a:schemeClr val="lt1"/>
                </a:highlight>
                <a:latin typeface="Arial"/>
                <a:ea typeface="Arial"/>
                <a:cs typeface="Arial"/>
                <a:sym typeface="Arial"/>
              </a:rPr>
              <a:t>this </a:t>
            </a:r>
            <a:r>
              <a:rPr lang="en" dirty="0">
                <a:solidFill>
                  <a:srgbClr val="333333"/>
                </a:solidFill>
                <a:highlight>
                  <a:schemeClr val="lt1"/>
                </a:highlight>
                <a:latin typeface="Arial"/>
                <a:ea typeface="Arial"/>
                <a:cs typeface="Arial"/>
                <a:sym typeface="Arial"/>
              </a:rPr>
              <a:t>will behave in that way (ES6 arrow functions behave different!).</a:t>
            </a: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a:solidFill>
                  <a:srgbClr val="333333"/>
                </a:solidFill>
                <a:highlight>
                  <a:srgbClr val="FFFFFF"/>
                </a:highlight>
                <a:latin typeface="Arial"/>
                <a:ea typeface="Arial"/>
                <a:cs typeface="Arial"/>
                <a:sym typeface="Arial"/>
              </a:rPr>
              <a:t>In the global execution context, </a:t>
            </a:r>
            <a:r>
              <a:rPr lang="en" b="1" dirty="0">
                <a:solidFill>
                  <a:srgbClr val="333333"/>
                </a:solidFill>
                <a:highlight>
                  <a:srgbClr val="FFFFFF"/>
                </a:highlight>
                <a:latin typeface="Arial"/>
                <a:ea typeface="Arial"/>
                <a:cs typeface="Arial"/>
                <a:sym typeface="Arial"/>
              </a:rPr>
              <a:t>this</a:t>
            </a:r>
            <a:r>
              <a:rPr lang="en" dirty="0">
                <a:solidFill>
                  <a:srgbClr val="333333"/>
                </a:solidFill>
                <a:highlight>
                  <a:srgbClr val="FFFFFF"/>
                </a:highlight>
                <a:latin typeface="Arial"/>
                <a:ea typeface="Arial"/>
                <a:cs typeface="Arial"/>
                <a:sym typeface="Arial"/>
              </a:rPr>
              <a:t> refers to the global object - in browsers - </a:t>
            </a:r>
            <a:r>
              <a:rPr lang="en" b="1" dirty="0">
                <a:solidFill>
                  <a:srgbClr val="333333"/>
                </a:solidFill>
                <a:highlight>
                  <a:srgbClr val="FFFFFF"/>
                </a:highlight>
                <a:latin typeface="Arial"/>
                <a:ea typeface="Arial"/>
                <a:cs typeface="Arial"/>
                <a:sym typeface="Arial"/>
              </a:rPr>
              <a:t>window</a:t>
            </a:r>
            <a:r>
              <a:rPr lang="en" dirty="0">
                <a:solidFill>
                  <a:srgbClr val="333333"/>
                </a:solidFill>
                <a:highlight>
                  <a:srgbClr val="FFFFFF"/>
                </a:highlight>
                <a:latin typeface="Arial"/>
                <a:ea typeface="Arial"/>
                <a:cs typeface="Arial"/>
                <a:sym typeface="Arial"/>
              </a:rPr>
              <a:t>.</a:t>
            </a: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b="1" dirty="0">
                <a:solidFill>
                  <a:srgbClr val="333333"/>
                </a:solidFill>
                <a:highlight>
                  <a:srgbClr val="FFFFFF"/>
                </a:highlight>
                <a:latin typeface="Arial"/>
                <a:ea typeface="Arial"/>
                <a:cs typeface="Arial"/>
                <a:sym typeface="Arial"/>
              </a:rPr>
              <a:t>this</a:t>
            </a:r>
            <a:r>
              <a:rPr lang="en" dirty="0">
                <a:solidFill>
                  <a:srgbClr val="333333"/>
                </a:solidFill>
                <a:highlight>
                  <a:srgbClr val="FFFFFF"/>
                </a:highlight>
                <a:latin typeface="Arial"/>
                <a:ea typeface="Arial"/>
                <a:cs typeface="Arial"/>
                <a:sym typeface="Arial"/>
              </a:rPr>
              <a:t> can't be set by assignment during execution!</a:t>
            </a: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b="1" dirty="0">
                <a:solidFill>
                  <a:srgbClr val="333333"/>
                </a:solidFill>
                <a:highlight>
                  <a:schemeClr val="lt1"/>
                </a:highlight>
                <a:latin typeface="Arial"/>
                <a:ea typeface="Arial"/>
                <a:cs typeface="Arial"/>
                <a:sym typeface="Arial"/>
              </a:rPr>
              <a:t>this</a:t>
            </a:r>
            <a:r>
              <a:rPr lang="en" dirty="0">
                <a:solidFill>
                  <a:srgbClr val="333333"/>
                </a:solidFill>
                <a:highlight>
                  <a:srgbClr val="FFFFFF"/>
                </a:highlight>
                <a:latin typeface="Arial"/>
                <a:ea typeface="Arial"/>
                <a:cs typeface="Arial"/>
                <a:sym typeface="Arial"/>
              </a:rPr>
              <a:t> may be different each time the function is called!</a:t>
            </a: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a:solidFill>
                  <a:srgbClr val="333333"/>
                </a:solidFill>
                <a:highlight>
                  <a:srgbClr val="FFFFFF"/>
                </a:highlight>
                <a:latin typeface="Arial"/>
                <a:ea typeface="Arial"/>
                <a:cs typeface="Arial"/>
                <a:sym typeface="Arial"/>
              </a:rPr>
              <a:t>We can set the execution context using </a:t>
            </a:r>
            <a:r>
              <a:rPr lang="en" b="1" dirty="0">
                <a:solidFill>
                  <a:srgbClr val="333333"/>
                </a:solidFill>
                <a:highlight>
                  <a:srgbClr val="FFFFFF"/>
                </a:highlight>
                <a:latin typeface="Arial"/>
                <a:ea typeface="Arial"/>
                <a:cs typeface="Arial"/>
                <a:sym typeface="Arial"/>
              </a:rPr>
              <a:t>.bind()</a:t>
            </a:r>
            <a:r>
              <a:rPr lang="en" dirty="0">
                <a:solidFill>
                  <a:srgbClr val="333333"/>
                </a:solidFill>
                <a:highlight>
                  <a:srgbClr val="FFFFFF"/>
                </a:highlight>
                <a:latin typeface="Arial"/>
                <a:ea typeface="Arial"/>
                <a:cs typeface="Arial"/>
                <a:sym typeface="Arial"/>
              </a:rPr>
              <a:t>, .</a:t>
            </a:r>
            <a:r>
              <a:rPr lang="en" b="1" dirty="0">
                <a:solidFill>
                  <a:srgbClr val="333333"/>
                </a:solidFill>
                <a:highlight>
                  <a:srgbClr val="FFFFFF"/>
                </a:highlight>
                <a:latin typeface="Arial"/>
                <a:ea typeface="Arial"/>
                <a:cs typeface="Arial"/>
                <a:sym typeface="Arial"/>
              </a:rPr>
              <a:t>call()</a:t>
            </a:r>
            <a:r>
              <a:rPr lang="en" dirty="0">
                <a:solidFill>
                  <a:srgbClr val="333333"/>
                </a:solidFill>
                <a:highlight>
                  <a:srgbClr val="FFFFFF"/>
                </a:highlight>
                <a:latin typeface="Arial"/>
                <a:ea typeface="Arial"/>
                <a:cs typeface="Arial"/>
                <a:sym typeface="Arial"/>
              </a:rPr>
              <a:t>, </a:t>
            </a:r>
            <a:r>
              <a:rPr lang="en" b="1" dirty="0">
                <a:solidFill>
                  <a:srgbClr val="333333"/>
                </a:solidFill>
                <a:highlight>
                  <a:srgbClr val="FFFFFF"/>
                </a:highlight>
                <a:latin typeface="Arial"/>
                <a:ea typeface="Arial"/>
                <a:cs typeface="Arial"/>
                <a:sym typeface="Arial"/>
              </a:rPr>
              <a:t>apply()</a:t>
            </a:r>
            <a:r>
              <a:rPr lang="en" dirty="0">
                <a:solidFill>
                  <a:srgbClr val="333333"/>
                </a:solidFill>
                <a:highlight>
                  <a:srgbClr val="FFFFFF"/>
                </a:highlight>
                <a:latin typeface="Arial"/>
                <a:ea typeface="Arial"/>
                <a:cs typeface="Arial"/>
                <a:sym typeface="Arial"/>
              </a:rPr>
              <a:t> methods.</a:t>
            </a:r>
            <a:endParaRPr dirty="0">
              <a:solidFill>
                <a:srgbClr val="333333"/>
              </a:solidFill>
              <a:highlight>
                <a:srgbClr val="FFFFFF"/>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844425" y="279900"/>
            <a:ext cx="62970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t>Function execution context</a:t>
            </a:r>
            <a:endParaRPr/>
          </a:p>
          <a:p>
            <a:pPr marL="0" marR="0" lvl="0" indent="0" algn="l" rtl="0">
              <a:lnSpc>
                <a:spcPct val="100000"/>
              </a:lnSpc>
              <a:spcBef>
                <a:spcPts val="0"/>
              </a:spcBef>
              <a:spcAft>
                <a:spcPts val="0"/>
              </a:spcAft>
              <a:buClr>
                <a:srgbClr val="C00000"/>
              </a:buClr>
              <a:buFont typeface="Roboto Condensed"/>
              <a:buNone/>
            </a:pPr>
            <a:r>
              <a:rPr lang="en">
                <a:solidFill>
                  <a:srgbClr val="C00000"/>
                </a:solidFill>
              </a:rPr>
              <a:t>this keyword</a:t>
            </a:r>
            <a:endParaRPr/>
          </a:p>
        </p:txBody>
      </p:sp>
      <p:sp>
        <p:nvSpPr>
          <p:cNvPr id="190" name="Google Shape;190;p29"/>
          <p:cNvSpPr txBox="1">
            <a:spLocks noGrp="1"/>
          </p:cNvSpPr>
          <p:nvPr>
            <p:ph type="body" idx="1"/>
          </p:nvPr>
        </p:nvSpPr>
        <p:spPr>
          <a:xfrm>
            <a:off x="844425" y="1343550"/>
            <a:ext cx="7027200" cy="31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333333"/>
                </a:solidFill>
                <a:highlight>
                  <a:srgbClr val="FFFFFF"/>
                </a:highlight>
                <a:latin typeface="Courier New"/>
                <a:ea typeface="Courier New"/>
                <a:cs typeface="Courier New"/>
                <a:sym typeface="Courier New"/>
              </a:rPr>
              <a:t>this.</a:t>
            </a:r>
            <a:r>
              <a:rPr lang="en">
                <a:solidFill>
                  <a:srgbClr val="333333"/>
                </a:solidFill>
                <a:highlight>
                  <a:schemeClr val="lt1"/>
                </a:highlight>
                <a:latin typeface="Courier New"/>
                <a:ea typeface="Courier New"/>
                <a:cs typeface="Courier New"/>
                <a:sym typeface="Courier New"/>
              </a:rPr>
              <a:t>name</a:t>
            </a:r>
            <a:r>
              <a:rPr lang="en">
                <a:solidFill>
                  <a:srgbClr val="333333"/>
                </a:solidFill>
                <a:highlight>
                  <a:srgbClr val="FFFFFF"/>
                </a:highlight>
                <a:latin typeface="Courier New"/>
                <a:ea typeface="Courier New"/>
                <a:cs typeface="Courier New"/>
                <a:sym typeface="Courier New"/>
              </a:rPr>
              <a:t> = "Ala"</a:t>
            </a:r>
            <a:endParaRPr>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333333"/>
                </a:solidFill>
                <a:highlight>
                  <a:srgbClr val="FFFFFF"/>
                </a:highlight>
                <a:latin typeface="Courier New"/>
                <a:ea typeface="Courier New"/>
                <a:cs typeface="Courier New"/>
                <a:sym typeface="Courier New"/>
              </a:rPr>
              <a:t>function hello() {</a:t>
            </a:r>
            <a:endParaRPr>
              <a:solidFill>
                <a:srgbClr val="333333"/>
              </a:solidFill>
              <a:highlight>
                <a:srgbClr val="FFFFFF"/>
              </a:highlight>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a:solidFill>
                  <a:srgbClr val="333333"/>
                </a:solidFill>
                <a:highlight>
                  <a:srgbClr val="FFFFFF"/>
                </a:highlight>
                <a:latin typeface="Courier New"/>
                <a:ea typeface="Courier New"/>
                <a:cs typeface="Courier New"/>
                <a:sym typeface="Courier New"/>
              </a:rPr>
              <a:t>console.log(this.name + " mówi cześć!");</a:t>
            </a:r>
            <a:endParaRPr>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333333"/>
                </a:solidFill>
                <a:highlight>
                  <a:srgbClr val="FFFFFF"/>
                </a:highlight>
                <a:latin typeface="Courier New"/>
                <a:ea typeface="Courier New"/>
                <a:cs typeface="Courier New"/>
                <a:sym typeface="Courier New"/>
              </a:rPr>
              <a:t>}</a:t>
            </a:r>
            <a:endParaRPr>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333333"/>
                </a:solidFill>
                <a:highlight>
                  <a:srgbClr val="FFFFFF"/>
                </a:highlight>
                <a:latin typeface="Courier New"/>
                <a:ea typeface="Courier New"/>
                <a:cs typeface="Courier New"/>
                <a:sym typeface="Courier New"/>
              </a:rPr>
              <a:t>var osoba = {</a:t>
            </a:r>
            <a:r>
              <a:rPr lang="en">
                <a:solidFill>
                  <a:srgbClr val="333333"/>
                </a:solidFill>
                <a:highlight>
                  <a:schemeClr val="lt1"/>
                </a:highlight>
                <a:latin typeface="Courier New"/>
                <a:ea typeface="Courier New"/>
                <a:cs typeface="Courier New"/>
                <a:sym typeface="Courier New"/>
              </a:rPr>
              <a:t>name</a:t>
            </a:r>
            <a:r>
              <a:rPr lang="en">
                <a:solidFill>
                  <a:srgbClr val="333333"/>
                </a:solidFill>
                <a:highlight>
                  <a:srgbClr val="FFFFFF"/>
                </a:highlight>
                <a:latin typeface="Courier New"/>
                <a:ea typeface="Courier New"/>
                <a:cs typeface="Courier New"/>
                <a:sym typeface="Courier New"/>
              </a:rPr>
              <a:t>: "Zenek", </a:t>
            </a:r>
            <a:r>
              <a:rPr lang="en">
                <a:solidFill>
                  <a:srgbClr val="333333"/>
                </a:solidFill>
                <a:highlight>
                  <a:schemeClr val="lt1"/>
                </a:highlight>
                <a:latin typeface="Courier New"/>
                <a:ea typeface="Courier New"/>
                <a:cs typeface="Courier New"/>
                <a:sym typeface="Courier New"/>
              </a:rPr>
              <a:t>hello</a:t>
            </a:r>
            <a:r>
              <a:rPr lang="en">
                <a:solidFill>
                  <a:srgbClr val="333333"/>
                </a:solidFill>
                <a:highlight>
                  <a:srgbClr val="FFFFFF"/>
                </a:highlight>
                <a:latin typeface="Courier New"/>
                <a:ea typeface="Courier New"/>
                <a:cs typeface="Courier New"/>
                <a:sym typeface="Courier New"/>
              </a:rPr>
              <a:t>: </a:t>
            </a:r>
            <a:r>
              <a:rPr lang="en">
                <a:solidFill>
                  <a:srgbClr val="333333"/>
                </a:solidFill>
                <a:highlight>
                  <a:schemeClr val="lt1"/>
                </a:highlight>
                <a:latin typeface="Courier New"/>
                <a:ea typeface="Courier New"/>
                <a:cs typeface="Courier New"/>
                <a:sym typeface="Courier New"/>
              </a:rPr>
              <a:t>hello</a:t>
            </a:r>
            <a:r>
              <a:rPr lang="en">
                <a:solidFill>
                  <a:srgbClr val="333333"/>
                </a:solidFill>
                <a:highlight>
                  <a:srgbClr val="FFFFFF"/>
                </a:highlight>
                <a:latin typeface="Courier New"/>
                <a:ea typeface="Courier New"/>
                <a:cs typeface="Courier New"/>
                <a:sym typeface="Courier New"/>
              </a:rPr>
              <a:t>}</a:t>
            </a:r>
            <a:endParaRPr>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333333"/>
                </a:solidFill>
                <a:highlight>
                  <a:srgbClr val="FFFFFF"/>
                </a:highlight>
                <a:latin typeface="Courier New"/>
                <a:ea typeface="Courier New"/>
                <a:cs typeface="Courier New"/>
                <a:sym typeface="Courier New"/>
              </a:rPr>
              <a:t>osoba.hejka() // Zenek mówi cześć!</a:t>
            </a:r>
            <a:endParaRPr>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333333"/>
                </a:solidFill>
                <a:highlight>
                  <a:srgbClr val="FFFFFF"/>
                </a:highlight>
                <a:latin typeface="Courier New"/>
                <a:ea typeface="Courier New"/>
                <a:cs typeface="Courier New"/>
                <a:sym typeface="Courier New"/>
              </a:rPr>
              <a:t>hejka() // </a:t>
            </a:r>
            <a:r>
              <a:rPr lang="en">
                <a:solidFill>
                  <a:srgbClr val="333333"/>
                </a:solidFill>
                <a:highlight>
                  <a:schemeClr val="lt1"/>
                </a:highlight>
                <a:latin typeface="Courier New"/>
                <a:ea typeface="Courier New"/>
                <a:cs typeface="Courier New"/>
                <a:sym typeface="Courier New"/>
              </a:rPr>
              <a:t>Ala</a:t>
            </a:r>
            <a:r>
              <a:rPr lang="en">
                <a:solidFill>
                  <a:srgbClr val="333333"/>
                </a:solidFill>
                <a:highlight>
                  <a:srgbClr val="FFFFFF"/>
                </a:highlight>
                <a:latin typeface="Courier New"/>
                <a:ea typeface="Courier New"/>
                <a:cs typeface="Courier New"/>
                <a:sym typeface="Courier New"/>
              </a:rPr>
              <a:t> mówi cześć!</a:t>
            </a:r>
            <a:endParaRPr>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solidFill>
                <a:srgbClr val="333333"/>
              </a:solidFill>
              <a:highlight>
                <a:srgbClr val="FFFFFF"/>
              </a:highlight>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a:spLocks noGrp="1"/>
          </p:cNvSpPr>
          <p:nvPr>
            <p:ph type="body" idx="1"/>
          </p:nvPr>
        </p:nvSpPr>
        <p:spPr>
          <a:xfrm>
            <a:off x="1261050" y="556275"/>
            <a:ext cx="5404500" cy="3813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b="1" dirty="0"/>
              <a:t>Task 0</a:t>
            </a:r>
            <a:endParaRPr b="1" dirty="0"/>
          </a:p>
          <a:p>
            <a:pPr marL="0" marR="0" lvl="0" indent="0" algn="l" rtl="0">
              <a:lnSpc>
                <a:spcPct val="100000"/>
              </a:lnSpc>
              <a:spcBef>
                <a:spcPts val="0"/>
              </a:spcBef>
              <a:spcAft>
                <a:spcPts val="0"/>
              </a:spcAft>
              <a:buClr>
                <a:srgbClr val="FFFFFF"/>
              </a:buClr>
              <a:buFont typeface="Roboto"/>
              <a:buNone/>
            </a:pPr>
            <a:endParaRPr b="1" dirty="0"/>
          </a:p>
          <a:p>
            <a:pPr marL="0" lvl="0" indent="0" algn="l" rtl="0">
              <a:spcBef>
                <a:spcPts val="0"/>
              </a:spcBef>
              <a:spcAft>
                <a:spcPts val="0"/>
              </a:spcAft>
              <a:buClr>
                <a:schemeClr val="lt1"/>
              </a:buClr>
              <a:buFont typeface="Roboto"/>
              <a:buNone/>
            </a:pPr>
            <a:r>
              <a:rPr lang="en" dirty="0">
                <a:solidFill>
                  <a:schemeClr val="lt1"/>
                </a:solidFill>
              </a:rPr>
              <a:t>Try to </a:t>
            </a:r>
            <a:r>
              <a:rPr lang="en" dirty="0" err="1">
                <a:solidFill>
                  <a:schemeClr val="lt1"/>
                </a:solidFill>
              </a:rPr>
              <a:t>console.log</a:t>
            </a:r>
            <a:r>
              <a:rPr lang="en" dirty="0">
                <a:solidFill>
                  <a:schemeClr val="lt1"/>
                </a:solidFill>
              </a:rPr>
              <a:t> this in a global scope and in function scope (write and call function for it).</a:t>
            </a:r>
            <a:endParaRPr dirty="0">
              <a:solidFill>
                <a:schemeClr val="lt1"/>
              </a:solidFill>
            </a:endParaRPr>
          </a:p>
          <a:p>
            <a:pPr marL="0" lvl="0" indent="0" algn="l" rtl="0">
              <a:spcBef>
                <a:spcPts val="0"/>
              </a:spcBef>
              <a:spcAft>
                <a:spcPts val="0"/>
              </a:spcAft>
              <a:buClr>
                <a:schemeClr val="lt1"/>
              </a:buClr>
              <a:buFont typeface="Roboto"/>
              <a:buNone/>
            </a:pPr>
            <a:r>
              <a:rPr lang="en" dirty="0">
                <a:solidFill>
                  <a:schemeClr val="lt1"/>
                </a:solidFill>
              </a:rPr>
              <a:t>Attach THAT function to object. Call it as a method of that object.</a:t>
            </a:r>
            <a:endParaRPr dirty="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xfrm>
            <a:off x="844425" y="279900"/>
            <a:ext cx="62970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t>Function execution context</a:t>
            </a:r>
            <a:endParaRPr/>
          </a:p>
          <a:p>
            <a:pPr marL="0" marR="0" lvl="0" indent="0" algn="l" rtl="0">
              <a:lnSpc>
                <a:spcPct val="100000"/>
              </a:lnSpc>
              <a:spcBef>
                <a:spcPts val="0"/>
              </a:spcBef>
              <a:spcAft>
                <a:spcPts val="0"/>
              </a:spcAft>
              <a:buClr>
                <a:srgbClr val="C00000"/>
              </a:buClr>
              <a:buFont typeface="Roboto Condensed"/>
              <a:buNone/>
            </a:pPr>
            <a:r>
              <a:rPr lang="en">
                <a:solidFill>
                  <a:srgbClr val="C00000"/>
                </a:solidFill>
              </a:rPr>
              <a:t>.bind()</a:t>
            </a:r>
            <a:endParaRPr/>
          </a:p>
        </p:txBody>
      </p:sp>
      <p:sp>
        <p:nvSpPr>
          <p:cNvPr id="201" name="Google Shape;201;p31"/>
          <p:cNvSpPr txBox="1">
            <a:spLocks noGrp="1"/>
          </p:cNvSpPr>
          <p:nvPr>
            <p:ph type="body" idx="1"/>
          </p:nvPr>
        </p:nvSpPr>
        <p:spPr>
          <a:xfrm>
            <a:off x="844425" y="1343550"/>
            <a:ext cx="7027200" cy="31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dirty="0">
                <a:solidFill>
                  <a:srgbClr val="333333"/>
                </a:solidFill>
                <a:highlight>
                  <a:srgbClr val="FFFFFF"/>
                </a:highlight>
                <a:latin typeface="Arial"/>
                <a:ea typeface="Arial"/>
                <a:cs typeface="Arial"/>
                <a:sym typeface="Arial"/>
              </a:rPr>
              <a:t>Creates a copy of a function that has the same body and parameters as the original function, but the execution context is bind to that function.</a:t>
            </a:r>
            <a:endParaRPr sz="1400" dirty="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400" dirty="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dirty="0">
                <a:solidFill>
                  <a:srgbClr val="333333"/>
                </a:solidFill>
                <a:highlight>
                  <a:srgbClr val="FFFFFF"/>
                </a:highlight>
                <a:latin typeface="Courier New"/>
                <a:ea typeface="Courier New"/>
                <a:cs typeface="Courier New"/>
                <a:sym typeface="Courier New"/>
              </a:rPr>
              <a:t>function </a:t>
            </a:r>
            <a:r>
              <a:rPr lang="en" sz="1400" dirty="0" err="1">
                <a:solidFill>
                  <a:srgbClr val="333333"/>
                </a:solidFill>
                <a:highlight>
                  <a:srgbClr val="FFFFFF"/>
                </a:highlight>
                <a:latin typeface="Courier New"/>
                <a:ea typeface="Courier New"/>
                <a:cs typeface="Courier New"/>
                <a:sym typeface="Courier New"/>
              </a:rPr>
              <a:t>returnX</a:t>
            </a:r>
            <a:r>
              <a:rPr lang="en" sz="1400" dirty="0">
                <a:solidFill>
                  <a:srgbClr val="333333"/>
                </a:solidFill>
                <a:highlight>
                  <a:srgbClr val="FFFFFF"/>
                </a:highlight>
                <a:latin typeface="Courier New"/>
                <a:ea typeface="Courier New"/>
                <a:cs typeface="Courier New"/>
                <a:sym typeface="Courier New"/>
              </a:rPr>
              <a:t> () {</a:t>
            </a:r>
            <a:endParaRPr sz="1400" dirty="0">
              <a:solidFill>
                <a:srgbClr val="333333"/>
              </a:solidFill>
              <a:highlight>
                <a:srgbClr val="FFFFFF"/>
              </a:highlight>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sz="1400" dirty="0">
                <a:solidFill>
                  <a:srgbClr val="333333"/>
                </a:solidFill>
                <a:highlight>
                  <a:srgbClr val="FFFFFF"/>
                </a:highlight>
                <a:latin typeface="Courier New"/>
                <a:ea typeface="Courier New"/>
                <a:cs typeface="Courier New"/>
                <a:sym typeface="Courier New"/>
              </a:rPr>
              <a:t>return </a:t>
            </a:r>
            <a:r>
              <a:rPr lang="en" sz="1400" dirty="0" err="1">
                <a:solidFill>
                  <a:srgbClr val="333333"/>
                </a:solidFill>
                <a:highlight>
                  <a:srgbClr val="FFFFFF"/>
                </a:highlight>
                <a:latin typeface="Courier New"/>
                <a:ea typeface="Courier New"/>
                <a:cs typeface="Courier New"/>
                <a:sym typeface="Courier New"/>
              </a:rPr>
              <a:t>this.x</a:t>
            </a:r>
            <a:r>
              <a:rPr lang="en" sz="1400" dirty="0">
                <a:solidFill>
                  <a:srgbClr val="333333"/>
                </a:solidFill>
                <a:highlight>
                  <a:srgbClr val="FFFFFF"/>
                </a:highlight>
                <a:latin typeface="Courier New"/>
                <a:ea typeface="Courier New"/>
                <a:cs typeface="Courier New"/>
                <a:sym typeface="Courier New"/>
              </a:rPr>
              <a:t>;</a:t>
            </a:r>
            <a:endParaRPr sz="1400" dirty="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dirty="0">
                <a:solidFill>
                  <a:srgbClr val="333333"/>
                </a:solidFill>
                <a:highlight>
                  <a:srgbClr val="FFFFFF"/>
                </a:highlight>
                <a:latin typeface="Courier New"/>
                <a:ea typeface="Courier New"/>
                <a:cs typeface="Courier New"/>
                <a:sym typeface="Courier New"/>
              </a:rPr>
              <a:t>}</a:t>
            </a:r>
            <a:endParaRPr sz="1400" dirty="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400" dirty="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dirty="0" err="1">
                <a:solidFill>
                  <a:srgbClr val="333333"/>
                </a:solidFill>
                <a:highlight>
                  <a:srgbClr val="FFFFFF"/>
                </a:highlight>
                <a:latin typeface="Courier New"/>
                <a:ea typeface="Courier New"/>
                <a:cs typeface="Courier New"/>
                <a:sym typeface="Courier New"/>
              </a:rPr>
              <a:t>var</a:t>
            </a:r>
            <a:r>
              <a:rPr lang="en" sz="1400" dirty="0">
                <a:solidFill>
                  <a:srgbClr val="333333"/>
                </a:solidFill>
                <a:highlight>
                  <a:srgbClr val="FFFFFF"/>
                </a:highlight>
                <a:latin typeface="Courier New"/>
                <a:ea typeface="Courier New"/>
                <a:cs typeface="Courier New"/>
                <a:sym typeface="Courier New"/>
              </a:rPr>
              <a:t> </a:t>
            </a:r>
            <a:r>
              <a:rPr lang="en" sz="1400" dirty="0" err="1">
                <a:solidFill>
                  <a:srgbClr val="333333"/>
                </a:solidFill>
                <a:highlight>
                  <a:srgbClr val="FFFFFF"/>
                </a:highlight>
                <a:latin typeface="Courier New"/>
                <a:ea typeface="Courier New"/>
                <a:cs typeface="Courier New"/>
                <a:sym typeface="Courier New"/>
              </a:rPr>
              <a:t>obj</a:t>
            </a:r>
            <a:r>
              <a:rPr lang="en" sz="1400" dirty="0">
                <a:solidFill>
                  <a:srgbClr val="333333"/>
                </a:solidFill>
                <a:highlight>
                  <a:srgbClr val="FFFFFF"/>
                </a:highlight>
                <a:latin typeface="Courier New"/>
                <a:ea typeface="Courier New"/>
                <a:cs typeface="Courier New"/>
                <a:sym typeface="Courier New"/>
              </a:rPr>
              <a:t> = { x: 42 }</a:t>
            </a:r>
            <a:endParaRPr sz="1400" dirty="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400" dirty="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dirty="0" err="1">
                <a:solidFill>
                  <a:srgbClr val="333333"/>
                </a:solidFill>
                <a:highlight>
                  <a:srgbClr val="FFFFFF"/>
                </a:highlight>
                <a:latin typeface="Courier New"/>
                <a:ea typeface="Courier New"/>
                <a:cs typeface="Courier New"/>
                <a:sym typeface="Courier New"/>
              </a:rPr>
              <a:t>var</a:t>
            </a:r>
            <a:r>
              <a:rPr lang="en" sz="1400" dirty="0">
                <a:solidFill>
                  <a:srgbClr val="333333"/>
                </a:solidFill>
                <a:highlight>
                  <a:srgbClr val="FFFFFF"/>
                </a:highlight>
                <a:latin typeface="Courier New"/>
                <a:ea typeface="Courier New"/>
                <a:cs typeface="Courier New"/>
                <a:sym typeface="Courier New"/>
              </a:rPr>
              <a:t> </a:t>
            </a:r>
            <a:r>
              <a:rPr lang="en" sz="1400" dirty="0" err="1">
                <a:solidFill>
                  <a:srgbClr val="333333"/>
                </a:solidFill>
                <a:highlight>
                  <a:srgbClr val="FFFFFF"/>
                </a:highlight>
                <a:latin typeface="Courier New"/>
                <a:ea typeface="Courier New"/>
                <a:cs typeface="Courier New"/>
                <a:sym typeface="Courier New"/>
              </a:rPr>
              <a:t>newReturnX</a:t>
            </a:r>
            <a:r>
              <a:rPr lang="en" sz="1400" dirty="0">
                <a:solidFill>
                  <a:srgbClr val="333333"/>
                </a:solidFill>
                <a:highlight>
                  <a:srgbClr val="FFFFFF"/>
                </a:highlight>
                <a:latin typeface="Courier New"/>
                <a:ea typeface="Courier New"/>
                <a:cs typeface="Courier New"/>
                <a:sym typeface="Courier New"/>
              </a:rPr>
              <a:t> = </a:t>
            </a:r>
            <a:r>
              <a:rPr lang="en" sz="1400" dirty="0" err="1">
                <a:solidFill>
                  <a:srgbClr val="333333"/>
                </a:solidFill>
                <a:highlight>
                  <a:schemeClr val="lt1"/>
                </a:highlight>
                <a:latin typeface="Courier New"/>
                <a:ea typeface="Courier New"/>
                <a:cs typeface="Courier New"/>
                <a:sym typeface="Courier New"/>
              </a:rPr>
              <a:t>returnX</a:t>
            </a:r>
            <a:r>
              <a:rPr lang="en" sz="1400" dirty="0">
                <a:solidFill>
                  <a:srgbClr val="333333"/>
                </a:solidFill>
                <a:highlight>
                  <a:srgbClr val="FFFFFF"/>
                </a:highlight>
                <a:latin typeface="Courier New"/>
                <a:ea typeface="Courier New"/>
                <a:cs typeface="Courier New"/>
                <a:sym typeface="Courier New"/>
              </a:rPr>
              <a:t>;</a:t>
            </a:r>
            <a:endParaRPr sz="1400" dirty="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400" dirty="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dirty="0" err="1">
                <a:solidFill>
                  <a:srgbClr val="333333"/>
                </a:solidFill>
                <a:highlight>
                  <a:schemeClr val="lt1"/>
                </a:highlight>
                <a:latin typeface="Courier New"/>
                <a:ea typeface="Courier New"/>
                <a:cs typeface="Courier New"/>
                <a:sym typeface="Courier New"/>
              </a:rPr>
              <a:t>newReturnX</a:t>
            </a:r>
            <a:r>
              <a:rPr lang="en" sz="1400" dirty="0">
                <a:solidFill>
                  <a:srgbClr val="333333"/>
                </a:solidFill>
                <a:highlight>
                  <a:srgbClr val="FFFFFF"/>
                </a:highlight>
                <a:latin typeface="Courier New"/>
                <a:ea typeface="Courier New"/>
                <a:cs typeface="Courier New"/>
                <a:sym typeface="Courier New"/>
              </a:rPr>
              <a:t>() // execution in global scope, </a:t>
            </a:r>
            <a:r>
              <a:rPr lang="en" sz="1400" dirty="0">
                <a:solidFill>
                  <a:srgbClr val="333333"/>
                </a:solidFill>
                <a:highlight>
                  <a:schemeClr val="lt1"/>
                </a:highlight>
                <a:latin typeface="Courier New"/>
                <a:ea typeface="Courier New"/>
                <a:cs typeface="Courier New"/>
                <a:sym typeface="Courier New"/>
              </a:rPr>
              <a:t>undefined is returned</a:t>
            </a:r>
            <a:endParaRPr sz="1400" dirty="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400" dirty="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dirty="0" err="1">
                <a:solidFill>
                  <a:srgbClr val="333333"/>
                </a:solidFill>
                <a:highlight>
                  <a:srgbClr val="FFFFFF"/>
                </a:highlight>
                <a:latin typeface="Courier New"/>
                <a:ea typeface="Courier New"/>
                <a:cs typeface="Courier New"/>
                <a:sym typeface="Courier New"/>
              </a:rPr>
              <a:t>var</a:t>
            </a:r>
            <a:r>
              <a:rPr lang="en" sz="1400" dirty="0">
                <a:solidFill>
                  <a:srgbClr val="333333"/>
                </a:solidFill>
                <a:highlight>
                  <a:srgbClr val="FFFFFF"/>
                </a:highlight>
                <a:latin typeface="Courier New"/>
                <a:ea typeface="Courier New"/>
                <a:cs typeface="Courier New"/>
                <a:sym typeface="Courier New"/>
              </a:rPr>
              <a:t> </a:t>
            </a:r>
            <a:r>
              <a:rPr lang="en" sz="1400" dirty="0" err="1">
                <a:solidFill>
                  <a:srgbClr val="333333"/>
                </a:solidFill>
                <a:highlight>
                  <a:srgbClr val="FFFFFF"/>
                </a:highlight>
                <a:latin typeface="Courier New"/>
                <a:ea typeface="Courier New"/>
                <a:cs typeface="Courier New"/>
                <a:sym typeface="Courier New"/>
              </a:rPr>
              <a:t>boundReturnX</a:t>
            </a:r>
            <a:r>
              <a:rPr lang="en" sz="1400" dirty="0">
                <a:solidFill>
                  <a:srgbClr val="333333"/>
                </a:solidFill>
                <a:highlight>
                  <a:srgbClr val="FFFFFF"/>
                </a:highlight>
                <a:latin typeface="Courier New"/>
                <a:ea typeface="Courier New"/>
                <a:cs typeface="Courier New"/>
                <a:sym typeface="Courier New"/>
              </a:rPr>
              <a:t> = </a:t>
            </a:r>
            <a:r>
              <a:rPr lang="en" sz="1400" dirty="0" err="1">
                <a:solidFill>
                  <a:srgbClr val="333333"/>
                </a:solidFill>
                <a:highlight>
                  <a:schemeClr val="lt1"/>
                </a:highlight>
                <a:latin typeface="Courier New"/>
                <a:ea typeface="Courier New"/>
                <a:cs typeface="Courier New"/>
                <a:sym typeface="Courier New"/>
              </a:rPr>
              <a:t>newReturnX</a:t>
            </a:r>
            <a:r>
              <a:rPr lang="en" sz="1400" dirty="0" err="1">
                <a:solidFill>
                  <a:srgbClr val="333333"/>
                </a:solidFill>
                <a:highlight>
                  <a:srgbClr val="FFFFFF"/>
                </a:highlight>
                <a:latin typeface="Courier New"/>
                <a:ea typeface="Courier New"/>
                <a:cs typeface="Courier New"/>
                <a:sym typeface="Courier New"/>
              </a:rPr>
              <a:t>.bind</a:t>
            </a:r>
            <a:r>
              <a:rPr lang="en" sz="1400" dirty="0">
                <a:solidFill>
                  <a:srgbClr val="333333"/>
                </a:solidFill>
                <a:highlight>
                  <a:srgbClr val="FFFFFF"/>
                </a:highlight>
                <a:latin typeface="Courier New"/>
                <a:ea typeface="Courier New"/>
                <a:cs typeface="Courier New"/>
                <a:sym typeface="Courier New"/>
              </a:rPr>
              <a:t>(</a:t>
            </a:r>
            <a:r>
              <a:rPr lang="en" sz="1400" dirty="0" err="1">
                <a:solidFill>
                  <a:srgbClr val="333333"/>
                </a:solidFill>
                <a:highlight>
                  <a:srgbClr val="FFFFFF"/>
                </a:highlight>
                <a:latin typeface="Courier New"/>
                <a:ea typeface="Courier New"/>
                <a:cs typeface="Courier New"/>
                <a:sym typeface="Courier New"/>
              </a:rPr>
              <a:t>obj</a:t>
            </a:r>
            <a:r>
              <a:rPr lang="en" sz="1400" dirty="0">
                <a:solidFill>
                  <a:srgbClr val="333333"/>
                </a:solidFill>
                <a:highlight>
                  <a:srgbClr val="FFFFFF"/>
                </a:highlight>
                <a:latin typeface="Courier New"/>
                <a:ea typeface="Courier New"/>
                <a:cs typeface="Courier New"/>
                <a:sym typeface="Courier New"/>
              </a:rPr>
              <a:t>)</a:t>
            </a:r>
            <a:endParaRPr sz="1400" dirty="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400" dirty="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dirty="0" err="1">
                <a:solidFill>
                  <a:srgbClr val="333333"/>
                </a:solidFill>
                <a:highlight>
                  <a:schemeClr val="lt1"/>
                </a:highlight>
                <a:latin typeface="Courier New"/>
                <a:ea typeface="Courier New"/>
                <a:cs typeface="Courier New"/>
                <a:sym typeface="Courier New"/>
              </a:rPr>
              <a:t>boundReturnX</a:t>
            </a:r>
            <a:r>
              <a:rPr lang="en" sz="1400" dirty="0">
                <a:solidFill>
                  <a:srgbClr val="333333"/>
                </a:solidFill>
                <a:highlight>
                  <a:srgbClr val="FFFFFF"/>
                </a:highlight>
                <a:latin typeface="Courier New"/>
                <a:ea typeface="Courier New"/>
                <a:cs typeface="Courier New"/>
                <a:sym typeface="Courier New"/>
              </a:rPr>
              <a:t>() </a:t>
            </a:r>
            <a:r>
              <a:rPr lang="en" sz="1400" dirty="0">
                <a:solidFill>
                  <a:srgbClr val="333333"/>
                </a:solidFill>
                <a:highlight>
                  <a:schemeClr val="lt1"/>
                </a:highlight>
                <a:latin typeface="Courier New"/>
                <a:ea typeface="Courier New"/>
                <a:cs typeface="Courier New"/>
                <a:sym typeface="Courier New"/>
              </a:rPr>
              <a:t>// execution in </a:t>
            </a:r>
            <a:r>
              <a:rPr lang="en" sz="1400" dirty="0" err="1">
                <a:solidFill>
                  <a:srgbClr val="333333"/>
                </a:solidFill>
                <a:highlight>
                  <a:schemeClr val="lt1"/>
                </a:highlight>
                <a:latin typeface="Courier New"/>
                <a:ea typeface="Courier New"/>
                <a:cs typeface="Courier New"/>
                <a:sym typeface="Courier New"/>
              </a:rPr>
              <a:t>obj</a:t>
            </a:r>
            <a:r>
              <a:rPr lang="en" sz="1400" dirty="0">
                <a:solidFill>
                  <a:srgbClr val="333333"/>
                </a:solidFill>
                <a:highlight>
                  <a:schemeClr val="lt1"/>
                </a:highlight>
                <a:latin typeface="Courier New"/>
                <a:ea typeface="Courier New"/>
                <a:cs typeface="Courier New"/>
                <a:sym typeface="Courier New"/>
              </a:rPr>
              <a:t> object context , 42</a:t>
            </a:r>
            <a:endParaRPr sz="1400" dirty="0">
              <a:solidFill>
                <a:srgbClr val="333333"/>
              </a:solidFill>
              <a:highlight>
                <a:srgbClr val="FFFFFF"/>
              </a:highlight>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body" idx="1"/>
          </p:nvPr>
        </p:nvSpPr>
        <p:spPr>
          <a:xfrm>
            <a:off x="1261050" y="556275"/>
            <a:ext cx="5404500" cy="3813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endParaRPr b="1"/>
          </a:p>
          <a:p>
            <a:pPr marL="0" marR="0" lvl="0" indent="0" algn="l" rtl="0">
              <a:lnSpc>
                <a:spcPct val="100000"/>
              </a:lnSpc>
              <a:spcBef>
                <a:spcPts val="0"/>
              </a:spcBef>
              <a:spcAft>
                <a:spcPts val="0"/>
              </a:spcAft>
              <a:buClr>
                <a:srgbClr val="FFFFFF"/>
              </a:buClr>
              <a:buFont typeface="Roboto"/>
              <a:buNone/>
            </a:pPr>
            <a:r>
              <a:rPr lang="en" b="1"/>
              <a:t>Task 1</a:t>
            </a:r>
            <a:endParaRPr b="1"/>
          </a:p>
          <a:p>
            <a:pPr marL="0" marR="0" lvl="0" indent="0" algn="l" rtl="0">
              <a:lnSpc>
                <a:spcPct val="100000"/>
              </a:lnSpc>
              <a:spcBef>
                <a:spcPts val="0"/>
              </a:spcBef>
              <a:spcAft>
                <a:spcPts val="0"/>
              </a:spcAft>
              <a:buClr>
                <a:srgbClr val="FFFFFF"/>
              </a:buClr>
              <a:buFont typeface="Roboto"/>
              <a:buNone/>
            </a:pPr>
            <a:endParaRPr b="1"/>
          </a:p>
          <a:p>
            <a:pPr marL="0" lvl="0" indent="0" algn="l" rtl="0">
              <a:spcBef>
                <a:spcPts val="0"/>
              </a:spcBef>
              <a:spcAft>
                <a:spcPts val="0"/>
              </a:spcAft>
              <a:buClr>
                <a:schemeClr val="lt1"/>
              </a:buClr>
              <a:buFont typeface="Roboto"/>
              <a:buNone/>
            </a:pPr>
            <a:r>
              <a:rPr lang="en">
                <a:solidFill>
                  <a:schemeClr val="lt1"/>
                </a:solidFill>
              </a:rPr>
              <a:t>Bind function from previous task to object.</a:t>
            </a:r>
            <a:endParaRPr>
              <a:solidFill>
                <a:schemeClr val="lt1"/>
              </a:solidFill>
            </a:endParaRPr>
          </a:p>
          <a:p>
            <a:pPr marL="0" lvl="0" indent="0" algn="l" rtl="0">
              <a:spcBef>
                <a:spcPts val="0"/>
              </a:spcBef>
              <a:spcAft>
                <a:spcPts val="0"/>
              </a:spcAft>
              <a:buClr>
                <a:schemeClr val="lt1"/>
              </a:buClr>
              <a:buFont typeface="Roboto"/>
              <a:buNone/>
            </a:pPr>
            <a:endParaRPr>
              <a:solidFill>
                <a:schemeClr val="lt1"/>
              </a:solidFill>
            </a:endParaRPr>
          </a:p>
          <a:p>
            <a:pPr marL="0" lvl="0" indent="0" algn="l" rtl="0">
              <a:spcBef>
                <a:spcPts val="0"/>
              </a:spcBef>
              <a:spcAft>
                <a:spcPts val="0"/>
              </a:spcAft>
              <a:buClr>
                <a:schemeClr val="lt1"/>
              </a:buClr>
              <a:buFont typeface="Roboto"/>
              <a:buNone/>
            </a:pPr>
            <a:r>
              <a:rPr lang="en">
                <a:solidFill>
                  <a:schemeClr val="lt1"/>
                </a:solidFill>
              </a:rPr>
              <a:t>Call it as a method of that object in object scope and in global scope.</a:t>
            </a:r>
            <a:endParaRPr>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title"/>
          </p:nvPr>
        </p:nvSpPr>
        <p:spPr>
          <a:xfrm>
            <a:off x="844425" y="279900"/>
            <a:ext cx="62970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t>Function execution context</a:t>
            </a:r>
            <a:endParaRPr/>
          </a:p>
          <a:p>
            <a:pPr marL="0" marR="0" lvl="0" indent="0" algn="l" rtl="0">
              <a:lnSpc>
                <a:spcPct val="100000"/>
              </a:lnSpc>
              <a:spcBef>
                <a:spcPts val="0"/>
              </a:spcBef>
              <a:spcAft>
                <a:spcPts val="0"/>
              </a:spcAft>
              <a:buClr>
                <a:srgbClr val="C00000"/>
              </a:buClr>
              <a:buFont typeface="Roboto Condensed"/>
              <a:buNone/>
            </a:pPr>
            <a:r>
              <a:rPr lang="en">
                <a:solidFill>
                  <a:srgbClr val="C00000"/>
                </a:solidFill>
              </a:rPr>
              <a:t>.call()</a:t>
            </a:r>
            <a:endParaRPr/>
          </a:p>
        </p:txBody>
      </p:sp>
      <p:sp>
        <p:nvSpPr>
          <p:cNvPr id="212" name="Google Shape;212;p33"/>
          <p:cNvSpPr txBox="1">
            <a:spLocks noGrp="1"/>
          </p:cNvSpPr>
          <p:nvPr>
            <p:ph type="body" idx="1"/>
          </p:nvPr>
        </p:nvSpPr>
        <p:spPr>
          <a:xfrm>
            <a:off x="844425" y="1343550"/>
            <a:ext cx="7027200" cy="31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dirty="0">
                <a:solidFill>
                  <a:srgbClr val="333333"/>
                </a:solidFill>
                <a:highlight>
                  <a:srgbClr val="FFFFFF"/>
                </a:highlight>
                <a:latin typeface="Arial"/>
                <a:ea typeface="Arial"/>
                <a:cs typeface="Arial"/>
                <a:sym typeface="Arial"/>
              </a:rPr>
              <a:t>Calls a function with context provided in call argument, and argument listed next, separated by colon.</a:t>
            </a:r>
            <a:endParaRPr sz="1400"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400"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400" dirty="0">
                <a:solidFill>
                  <a:srgbClr val="333333"/>
                </a:solidFill>
                <a:highlight>
                  <a:srgbClr val="FFFFFF"/>
                </a:highlight>
                <a:latin typeface="Courier New"/>
                <a:ea typeface="Courier New"/>
                <a:cs typeface="Courier New"/>
                <a:sym typeface="Courier New"/>
              </a:rPr>
              <a:t>function </a:t>
            </a:r>
            <a:r>
              <a:rPr lang="en" sz="1400" dirty="0" err="1">
                <a:solidFill>
                  <a:srgbClr val="333333"/>
                </a:solidFill>
                <a:highlight>
                  <a:srgbClr val="FFFFFF"/>
                </a:highlight>
                <a:latin typeface="Courier New"/>
                <a:ea typeface="Courier New"/>
                <a:cs typeface="Courier New"/>
                <a:sym typeface="Courier New"/>
              </a:rPr>
              <a:t>returnX</a:t>
            </a:r>
            <a:r>
              <a:rPr lang="en" sz="1400" dirty="0">
                <a:solidFill>
                  <a:srgbClr val="333333"/>
                </a:solidFill>
                <a:highlight>
                  <a:srgbClr val="FFFFFF"/>
                </a:highlight>
                <a:latin typeface="Courier New"/>
                <a:ea typeface="Courier New"/>
                <a:cs typeface="Courier New"/>
                <a:sym typeface="Courier New"/>
              </a:rPr>
              <a:t> () {</a:t>
            </a:r>
            <a:endParaRPr sz="1400" dirty="0">
              <a:solidFill>
                <a:srgbClr val="333333"/>
              </a:solidFill>
              <a:highlight>
                <a:srgbClr val="FFFFFF"/>
              </a:highlight>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sz="1400" dirty="0">
                <a:solidFill>
                  <a:srgbClr val="333333"/>
                </a:solidFill>
                <a:highlight>
                  <a:srgbClr val="FFFFFF"/>
                </a:highlight>
                <a:latin typeface="Courier New"/>
                <a:ea typeface="Courier New"/>
                <a:cs typeface="Courier New"/>
                <a:sym typeface="Courier New"/>
              </a:rPr>
              <a:t>return </a:t>
            </a:r>
            <a:r>
              <a:rPr lang="en" sz="1400" dirty="0" err="1">
                <a:solidFill>
                  <a:srgbClr val="333333"/>
                </a:solidFill>
                <a:highlight>
                  <a:srgbClr val="FFFFFF"/>
                </a:highlight>
                <a:latin typeface="Courier New"/>
                <a:ea typeface="Courier New"/>
                <a:cs typeface="Courier New"/>
                <a:sym typeface="Courier New"/>
              </a:rPr>
              <a:t>this.x</a:t>
            </a:r>
            <a:r>
              <a:rPr lang="en" sz="1400" dirty="0">
                <a:solidFill>
                  <a:srgbClr val="333333"/>
                </a:solidFill>
                <a:highlight>
                  <a:srgbClr val="FFFFFF"/>
                </a:highlight>
                <a:latin typeface="Courier New"/>
                <a:ea typeface="Courier New"/>
                <a:cs typeface="Courier New"/>
                <a:sym typeface="Courier New"/>
              </a:rPr>
              <a:t>;</a:t>
            </a:r>
            <a:endParaRPr sz="1400" dirty="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dirty="0">
                <a:solidFill>
                  <a:srgbClr val="333333"/>
                </a:solidFill>
                <a:highlight>
                  <a:srgbClr val="FFFFFF"/>
                </a:highlight>
                <a:latin typeface="Courier New"/>
                <a:ea typeface="Courier New"/>
                <a:cs typeface="Courier New"/>
                <a:sym typeface="Courier New"/>
              </a:rPr>
              <a:t>}</a:t>
            </a:r>
            <a:endParaRPr sz="1400" dirty="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400" dirty="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dirty="0" err="1">
                <a:solidFill>
                  <a:srgbClr val="333333"/>
                </a:solidFill>
                <a:highlight>
                  <a:srgbClr val="FFFFFF"/>
                </a:highlight>
                <a:latin typeface="Courier New"/>
                <a:ea typeface="Courier New"/>
                <a:cs typeface="Courier New"/>
                <a:sym typeface="Courier New"/>
              </a:rPr>
              <a:t>var</a:t>
            </a:r>
            <a:r>
              <a:rPr lang="en" sz="1400" dirty="0">
                <a:solidFill>
                  <a:srgbClr val="333333"/>
                </a:solidFill>
                <a:highlight>
                  <a:srgbClr val="FFFFFF"/>
                </a:highlight>
                <a:latin typeface="Courier New"/>
                <a:ea typeface="Courier New"/>
                <a:cs typeface="Courier New"/>
                <a:sym typeface="Courier New"/>
              </a:rPr>
              <a:t> </a:t>
            </a:r>
            <a:r>
              <a:rPr lang="en" sz="1400" dirty="0" err="1">
                <a:solidFill>
                  <a:srgbClr val="333333"/>
                </a:solidFill>
                <a:highlight>
                  <a:srgbClr val="FFFFFF"/>
                </a:highlight>
                <a:latin typeface="Courier New"/>
                <a:ea typeface="Courier New"/>
                <a:cs typeface="Courier New"/>
                <a:sym typeface="Courier New"/>
              </a:rPr>
              <a:t>obj</a:t>
            </a:r>
            <a:r>
              <a:rPr lang="en" sz="1400" dirty="0">
                <a:solidFill>
                  <a:srgbClr val="333333"/>
                </a:solidFill>
                <a:highlight>
                  <a:srgbClr val="FFFFFF"/>
                </a:highlight>
                <a:latin typeface="Courier New"/>
                <a:ea typeface="Courier New"/>
                <a:cs typeface="Courier New"/>
                <a:sym typeface="Courier New"/>
              </a:rPr>
              <a:t> = { x: 42 }</a:t>
            </a:r>
            <a:endParaRPr sz="1400" dirty="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400" dirty="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dirty="0" err="1">
                <a:solidFill>
                  <a:srgbClr val="333333"/>
                </a:solidFill>
                <a:highlight>
                  <a:schemeClr val="lt1"/>
                </a:highlight>
                <a:latin typeface="Courier New"/>
                <a:ea typeface="Courier New"/>
                <a:cs typeface="Courier New"/>
                <a:sym typeface="Courier New"/>
              </a:rPr>
              <a:t>returnX.call</a:t>
            </a:r>
            <a:r>
              <a:rPr lang="en" sz="1400" dirty="0">
                <a:solidFill>
                  <a:srgbClr val="333333"/>
                </a:solidFill>
                <a:highlight>
                  <a:schemeClr val="lt1"/>
                </a:highlight>
                <a:latin typeface="Courier New"/>
                <a:ea typeface="Courier New"/>
                <a:cs typeface="Courier New"/>
                <a:sym typeface="Courier New"/>
              </a:rPr>
              <a:t>(this, 1, 2, 3) // undefined</a:t>
            </a:r>
            <a:endParaRPr sz="1400" dirty="0">
              <a:solidFill>
                <a:srgbClr val="333333"/>
              </a:solidFill>
              <a:highlight>
                <a:schemeClr val="lt1"/>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dirty="0" err="1">
                <a:solidFill>
                  <a:srgbClr val="333333"/>
                </a:solidFill>
                <a:highlight>
                  <a:schemeClr val="lt1"/>
                </a:highlight>
                <a:latin typeface="Courier New"/>
                <a:ea typeface="Courier New"/>
                <a:cs typeface="Courier New"/>
                <a:sym typeface="Courier New"/>
              </a:rPr>
              <a:t>returnX.call</a:t>
            </a:r>
            <a:r>
              <a:rPr lang="en" sz="1400" dirty="0">
                <a:solidFill>
                  <a:srgbClr val="333333"/>
                </a:solidFill>
                <a:highlight>
                  <a:schemeClr val="lt1"/>
                </a:highlight>
                <a:latin typeface="Courier New"/>
                <a:ea typeface="Courier New"/>
                <a:cs typeface="Courier New"/>
                <a:sym typeface="Courier New"/>
              </a:rPr>
              <a:t>(</a:t>
            </a:r>
            <a:r>
              <a:rPr lang="en" sz="1400" dirty="0" err="1">
                <a:solidFill>
                  <a:srgbClr val="333333"/>
                </a:solidFill>
                <a:highlight>
                  <a:schemeClr val="lt1"/>
                </a:highlight>
                <a:latin typeface="Courier New"/>
                <a:ea typeface="Courier New"/>
                <a:cs typeface="Courier New"/>
                <a:sym typeface="Courier New"/>
              </a:rPr>
              <a:t>obj</a:t>
            </a:r>
            <a:r>
              <a:rPr lang="en" sz="1400" dirty="0">
                <a:solidFill>
                  <a:srgbClr val="333333"/>
                </a:solidFill>
                <a:highlight>
                  <a:schemeClr val="lt1"/>
                </a:highlight>
                <a:latin typeface="Courier New"/>
                <a:ea typeface="Courier New"/>
                <a:cs typeface="Courier New"/>
                <a:sym typeface="Courier New"/>
              </a:rPr>
              <a:t>, 1, 2, 3) // 42</a:t>
            </a:r>
            <a:endParaRPr sz="1400" dirty="0">
              <a:solidFill>
                <a:srgbClr val="333333"/>
              </a:solidFill>
              <a:highlight>
                <a:schemeClr val="lt1"/>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400" dirty="0">
              <a:solidFill>
                <a:srgbClr val="333333"/>
              </a:solidFill>
              <a:highlight>
                <a:schemeClr val="lt1"/>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dirty="0" err="1">
                <a:solidFill>
                  <a:srgbClr val="333333"/>
                </a:solidFill>
                <a:highlight>
                  <a:schemeClr val="lt1"/>
                </a:highlight>
                <a:latin typeface="Courier New"/>
                <a:ea typeface="Courier New"/>
                <a:cs typeface="Courier New"/>
                <a:sym typeface="Courier New"/>
              </a:rPr>
              <a:t>returnX.call</a:t>
            </a:r>
            <a:r>
              <a:rPr lang="en" sz="1400" dirty="0">
                <a:solidFill>
                  <a:srgbClr val="333333"/>
                </a:solidFill>
                <a:highlight>
                  <a:schemeClr val="lt1"/>
                </a:highlight>
                <a:latin typeface="Courier New"/>
                <a:ea typeface="Courier New"/>
                <a:cs typeface="Courier New"/>
                <a:sym typeface="Courier New"/>
              </a:rPr>
              <a:t>({}, 1, 2, 3) // undefined</a:t>
            </a:r>
            <a:endParaRPr sz="1400" dirty="0">
              <a:solidFill>
                <a:srgbClr val="333333"/>
              </a:solidFill>
              <a:highlight>
                <a:schemeClr val="lt1"/>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dirty="0" err="1">
                <a:solidFill>
                  <a:srgbClr val="333333"/>
                </a:solidFill>
                <a:highlight>
                  <a:schemeClr val="lt1"/>
                </a:highlight>
                <a:latin typeface="Courier New"/>
                <a:ea typeface="Courier New"/>
                <a:cs typeface="Courier New"/>
                <a:sym typeface="Courier New"/>
              </a:rPr>
              <a:t>returnX.call</a:t>
            </a:r>
            <a:r>
              <a:rPr lang="en" sz="1400" dirty="0">
                <a:solidFill>
                  <a:srgbClr val="333333"/>
                </a:solidFill>
                <a:highlight>
                  <a:schemeClr val="lt1"/>
                </a:highlight>
                <a:latin typeface="Courier New"/>
                <a:ea typeface="Courier New"/>
                <a:cs typeface="Courier New"/>
                <a:sym typeface="Courier New"/>
              </a:rPr>
              <a:t>({ x: 142 }, 1, 2, 3) // 142</a:t>
            </a:r>
            <a:endParaRPr sz="1400" dirty="0">
              <a:solidFill>
                <a:srgbClr val="333333"/>
              </a:solidFill>
              <a:highlight>
                <a:schemeClr val="lt1"/>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400" dirty="0">
              <a:solidFill>
                <a:srgbClr val="333333"/>
              </a:solidFill>
              <a:highlight>
                <a:schemeClr val="lt1"/>
              </a:highlight>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ctrTitle" idx="4294967295"/>
          </p:nvPr>
        </p:nvSpPr>
        <p:spPr>
          <a:xfrm>
            <a:off x="2438400" y="1411288"/>
            <a:ext cx="3662400" cy="1160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Condensed"/>
              <a:buNone/>
            </a:pPr>
            <a:r>
              <a:rPr lang="en" sz="9600" b="1" i="0" u="none" strike="noStrike" cap="none">
                <a:solidFill>
                  <a:srgbClr val="FFFFFF"/>
                </a:solidFill>
                <a:latin typeface="Roboto Condensed"/>
                <a:ea typeface="Roboto Condensed"/>
                <a:cs typeface="Roboto Condensed"/>
                <a:sym typeface="Roboto Condensed"/>
              </a:rPr>
              <a:t>Hello!</a:t>
            </a:r>
            <a:endParaRPr/>
          </a:p>
        </p:txBody>
      </p:sp>
      <p:sp>
        <p:nvSpPr>
          <p:cNvPr id="85" name="Google Shape;85;p16"/>
          <p:cNvSpPr txBox="1">
            <a:spLocks noGrp="1"/>
          </p:cNvSpPr>
          <p:nvPr>
            <p:ph type="subTitle" idx="4294967295"/>
          </p:nvPr>
        </p:nvSpPr>
        <p:spPr>
          <a:xfrm>
            <a:off x="2438400" y="2898775"/>
            <a:ext cx="6705600" cy="224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004E"/>
              </a:buClr>
              <a:buFont typeface="Roboto"/>
              <a:buNone/>
            </a:pPr>
            <a:r>
              <a:rPr lang="en" sz="3600" b="0" i="0" u="none" strike="noStrike" cap="none">
                <a:solidFill>
                  <a:srgbClr val="000000"/>
                </a:solidFill>
                <a:latin typeface="Roboto"/>
                <a:ea typeface="Roboto"/>
                <a:cs typeface="Roboto"/>
                <a:sym typeface="Roboto"/>
              </a:rPr>
              <a:t>I am </a:t>
            </a:r>
            <a:r>
              <a:rPr lang="en" sz="3600">
                <a:solidFill>
                  <a:srgbClr val="000000"/>
                </a:solidFill>
              </a:rPr>
              <a:t>Mateusz Choma</a:t>
            </a:r>
            <a:endParaRPr sz="3600">
              <a:solidFill>
                <a:srgbClr val="000000"/>
              </a:solidFill>
            </a:endParaRPr>
          </a:p>
          <a:p>
            <a:pPr marL="0" marR="0" lvl="0" indent="0" algn="l" rtl="0">
              <a:lnSpc>
                <a:spcPct val="100000"/>
              </a:lnSpc>
              <a:spcBef>
                <a:spcPts val="0"/>
              </a:spcBef>
              <a:spcAft>
                <a:spcPts val="0"/>
              </a:spcAft>
              <a:buClr>
                <a:schemeClr val="dk1"/>
              </a:buClr>
              <a:buFont typeface="Arial"/>
              <a:buNone/>
            </a:pPr>
            <a:endParaRPr>
              <a:solidFill>
                <a:srgbClr val="999999"/>
              </a:solidFill>
              <a:latin typeface="Roboto Light"/>
              <a:ea typeface="Roboto Light"/>
              <a:cs typeface="Roboto Light"/>
              <a:sym typeface="Roboto Light"/>
            </a:endParaRPr>
          </a:p>
          <a:p>
            <a:pPr marL="0" marR="0" lvl="0" indent="0" algn="l" rtl="0">
              <a:lnSpc>
                <a:spcPct val="100000"/>
              </a:lnSpc>
              <a:spcBef>
                <a:spcPts val="0"/>
              </a:spcBef>
              <a:spcAft>
                <a:spcPts val="0"/>
              </a:spcAft>
              <a:buClr>
                <a:schemeClr val="dk1"/>
              </a:buClr>
              <a:buFont typeface="Arial"/>
              <a:buNone/>
            </a:pPr>
            <a:r>
              <a:rPr lang="en">
                <a:solidFill>
                  <a:srgbClr val="999999"/>
                </a:solidFill>
                <a:latin typeface="Roboto Light"/>
                <a:ea typeface="Roboto Light"/>
                <a:cs typeface="Roboto Light"/>
                <a:sym typeface="Roboto Light"/>
              </a:rPr>
              <a:t>I am a scientific mind, passionate of technology, an engineer "squared" - a graduate of two universities in Lublin :)</a:t>
            </a:r>
            <a:endParaRPr>
              <a:solidFill>
                <a:srgbClr val="999999"/>
              </a:solidFill>
              <a:latin typeface="Roboto Light"/>
              <a:ea typeface="Roboto Light"/>
              <a:cs typeface="Roboto Light"/>
              <a:sym typeface="Roboto Light"/>
            </a:endParaRPr>
          </a:p>
          <a:p>
            <a:pPr marL="0" marR="0" lvl="0" indent="0" algn="l" rtl="0">
              <a:lnSpc>
                <a:spcPct val="100000"/>
              </a:lnSpc>
              <a:spcBef>
                <a:spcPts val="0"/>
              </a:spcBef>
              <a:spcAft>
                <a:spcPts val="0"/>
              </a:spcAft>
              <a:buClr>
                <a:schemeClr val="dk1"/>
              </a:buClr>
              <a:buFont typeface="Arial"/>
              <a:buNone/>
            </a:pPr>
            <a:r>
              <a:rPr lang="en">
                <a:solidFill>
                  <a:srgbClr val="999999"/>
                </a:solidFill>
                <a:latin typeface="Roboto Light"/>
                <a:ea typeface="Roboto Light"/>
                <a:cs typeface="Roboto Light"/>
                <a:sym typeface="Roboto Light"/>
              </a:rPr>
              <a:t>As well, I am a JS developer, entrepreneur and owner of small software house - Amazing Design.</a:t>
            </a:r>
            <a:endParaRPr>
              <a:solidFill>
                <a:srgbClr val="999999"/>
              </a:solidFill>
              <a:latin typeface="Roboto Light"/>
              <a:ea typeface="Roboto Light"/>
              <a:cs typeface="Roboto Light"/>
              <a:sym typeface="Roboto Light"/>
            </a:endParaRPr>
          </a:p>
        </p:txBody>
      </p:sp>
      <p:pic>
        <p:nvPicPr>
          <p:cNvPr id="86" name="Google Shape;86;p16"/>
          <p:cNvPicPr preferRelativeResize="0"/>
          <p:nvPr/>
        </p:nvPicPr>
        <p:blipFill rotWithShape="1">
          <a:blip r:embed="rId3">
            <a:alphaModFix/>
          </a:blip>
          <a:srcRect/>
          <a:stretch/>
        </p:blipFill>
        <p:spPr>
          <a:xfrm>
            <a:off x="700001" y="1874859"/>
            <a:ext cx="1393800" cy="1393800"/>
          </a:xfrm>
          <a:prstGeom prst="ellipse">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4"/>
          <p:cNvSpPr txBox="1">
            <a:spLocks noGrp="1"/>
          </p:cNvSpPr>
          <p:nvPr>
            <p:ph type="title"/>
          </p:nvPr>
        </p:nvSpPr>
        <p:spPr>
          <a:xfrm>
            <a:off x="844425" y="279900"/>
            <a:ext cx="62970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t>Function execution context</a:t>
            </a:r>
            <a:endParaRPr/>
          </a:p>
          <a:p>
            <a:pPr marL="0" marR="0" lvl="0" indent="0" algn="l" rtl="0">
              <a:lnSpc>
                <a:spcPct val="100000"/>
              </a:lnSpc>
              <a:spcBef>
                <a:spcPts val="0"/>
              </a:spcBef>
              <a:spcAft>
                <a:spcPts val="0"/>
              </a:spcAft>
              <a:buClr>
                <a:srgbClr val="C00000"/>
              </a:buClr>
              <a:buFont typeface="Roboto Condensed"/>
              <a:buNone/>
            </a:pPr>
            <a:r>
              <a:rPr lang="en">
                <a:solidFill>
                  <a:srgbClr val="C00000"/>
                </a:solidFill>
              </a:rPr>
              <a:t>.apply()</a:t>
            </a:r>
            <a:endParaRPr/>
          </a:p>
        </p:txBody>
      </p:sp>
      <p:sp>
        <p:nvSpPr>
          <p:cNvPr id="218" name="Google Shape;218;p34"/>
          <p:cNvSpPr txBox="1">
            <a:spLocks noGrp="1"/>
          </p:cNvSpPr>
          <p:nvPr>
            <p:ph type="body" idx="1"/>
          </p:nvPr>
        </p:nvSpPr>
        <p:spPr>
          <a:xfrm>
            <a:off x="844425" y="1343550"/>
            <a:ext cx="7027200" cy="31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solidFill>
                  <a:srgbClr val="333333"/>
                </a:solidFill>
                <a:highlight>
                  <a:srgbClr val="FFFFFF"/>
                </a:highlight>
                <a:latin typeface="Arial"/>
                <a:ea typeface="Arial"/>
                <a:cs typeface="Arial"/>
                <a:sym typeface="Arial"/>
              </a:rPr>
              <a:t>Similar to </a:t>
            </a:r>
            <a:r>
              <a:rPr lang="en" sz="1400" b="1">
                <a:solidFill>
                  <a:srgbClr val="333333"/>
                </a:solidFill>
                <a:highlight>
                  <a:srgbClr val="FFFFFF"/>
                </a:highlight>
                <a:latin typeface="Arial"/>
                <a:ea typeface="Arial"/>
                <a:cs typeface="Arial"/>
                <a:sym typeface="Arial"/>
              </a:rPr>
              <a:t>.call().</a:t>
            </a:r>
            <a:r>
              <a:rPr lang="en" sz="1400">
                <a:solidFill>
                  <a:srgbClr val="333333"/>
                </a:solidFill>
                <a:highlight>
                  <a:srgbClr val="FFFFFF"/>
                </a:highlight>
                <a:latin typeface="Arial"/>
                <a:ea typeface="Arial"/>
                <a:cs typeface="Arial"/>
                <a:sym typeface="Arial"/>
              </a:rPr>
              <a:t> Calls a function with context provided in apply argument, and argument listed next in an array.</a:t>
            </a:r>
            <a:endParaRPr sz="140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40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400">
                <a:solidFill>
                  <a:srgbClr val="333333"/>
                </a:solidFill>
                <a:highlight>
                  <a:srgbClr val="FFFFFF"/>
                </a:highlight>
                <a:latin typeface="Courier New"/>
                <a:ea typeface="Courier New"/>
                <a:cs typeface="Courier New"/>
                <a:sym typeface="Courier New"/>
              </a:rPr>
              <a:t>function returnX () {</a:t>
            </a:r>
            <a:endParaRPr sz="1400">
              <a:solidFill>
                <a:srgbClr val="333333"/>
              </a:solidFill>
              <a:highlight>
                <a:srgbClr val="FFFFFF"/>
              </a:highlight>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sz="1400">
                <a:solidFill>
                  <a:srgbClr val="333333"/>
                </a:solidFill>
                <a:highlight>
                  <a:srgbClr val="FFFFFF"/>
                </a:highlight>
                <a:latin typeface="Courier New"/>
                <a:ea typeface="Courier New"/>
                <a:cs typeface="Courier New"/>
                <a:sym typeface="Courier New"/>
              </a:rPr>
              <a:t>return this.x;</a:t>
            </a:r>
            <a:endParaRPr sz="140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rgbClr val="333333"/>
                </a:solidFill>
                <a:highlight>
                  <a:srgbClr val="FFFFFF"/>
                </a:highlight>
                <a:latin typeface="Courier New"/>
                <a:ea typeface="Courier New"/>
                <a:cs typeface="Courier New"/>
                <a:sym typeface="Courier New"/>
              </a:rPr>
              <a:t>}</a:t>
            </a:r>
            <a:endParaRPr sz="140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40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rgbClr val="333333"/>
                </a:solidFill>
                <a:highlight>
                  <a:srgbClr val="FFFFFF"/>
                </a:highlight>
                <a:latin typeface="Courier New"/>
                <a:ea typeface="Courier New"/>
                <a:cs typeface="Courier New"/>
                <a:sym typeface="Courier New"/>
              </a:rPr>
              <a:t>var obj = { x: 42 }</a:t>
            </a:r>
            <a:endParaRPr sz="140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40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rgbClr val="333333"/>
                </a:solidFill>
                <a:highlight>
                  <a:schemeClr val="lt1"/>
                </a:highlight>
                <a:latin typeface="Courier New"/>
                <a:ea typeface="Courier New"/>
                <a:cs typeface="Courier New"/>
                <a:sym typeface="Courier New"/>
              </a:rPr>
              <a:t>returnX.call(this, [1, 2, 3]) // undefined</a:t>
            </a:r>
            <a:endParaRPr sz="1400">
              <a:solidFill>
                <a:srgbClr val="333333"/>
              </a:solidFill>
              <a:highlight>
                <a:schemeClr val="lt1"/>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rgbClr val="333333"/>
                </a:solidFill>
                <a:highlight>
                  <a:schemeClr val="lt1"/>
                </a:highlight>
                <a:latin typeface="Courier New"/>
                <a:ea typeface="Courier New"/>
                <a:cs typeface="Courier New"/>
                <a:sym typeface="Courier New"/>
              </a:rPr>
              <a:t>returnX.call(obj, [1, 2, 3]) // 42</a:t>
            </a:r>
            <a:endParaRPr sz="1400">
              <a:solidFill>
                <a:srgbClr val="333333"/>
              </a:solidFill>
              <a:highlight>
                <a:schemeClr val="lt1"/>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400">
              <a:solidFill>
                <a:srgbClr val="333333"/>
              </a:solidFill>
              <a:highlight>
                <a:schemeClr val="lt1"/>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rgbClr val="333333"/>
                </a:solidFill>
                <a:highlight>
                  <a:schemeClr val="lt1"/>
                </a:highlight>
                <a:latin typeface="Courier New"/>
                <a:ea typeface="Courier New"/>
                <a:cs typeface="Courier New"/>
                <a:sym typeface="Courier New"/>
              </a:rPr>
              <a:t>returnX.call({}, [1, 2, 3]) // undefined</a:t>
            </a:r>
            <a:endParaRPr sz="1400">
              <a:solidFill>
                <a:srgbClr val="333333"/>
              </a:solidFill>
              <a:highlight>
                <a:schemeClr val="lt1"/>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rgbClr val="333333"/>
                </a:solidFill>
                <a:highlight>
                  <a:schemeClr val="lt1"/>
                </a:highlight>
                <a:latin typeface="Courier New"/>
                <a:ea typeface="Courier New"/>
                <a:cs typeface="Courier New"/>
                <a:sym typeface="Courier New"/>
              </a:rPr>
              <a:t>returnX.call({ x: 142 }, [1, 2, 3]) // 142</a:t>
            </a:r>
            <a:endParaRPr sz="1400">
              <a:solidFill>
                <a:srgbClr val="333333"/>
              </a:solidFill>
              <a:highlight>
                <a:schemeClr val="lt1"/>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400">
              <a:solidFill>
                <a:srgbClr val="333333"/>
              </a:solidFill>
              <a:highlight>
                <a:schemeClr val="lt1"/>
              </a:highlight>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5"/>
          <p:cNvSpPr txBox="1">
            <a:spLocks noGrp="1"/>
          </p:cNvSpPr>
          <p:nvPr>
            <p:ph type="body" idx="1"/>
          </p:nvPr>
        </p:nvSpPr>
        <p:spPr>
          <a:xfrm>
            <a:off x="1261050" y="556275"/>
            <a:ext cx="5404500" cy="3813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b="1"/>
              <a:t>Task 2</a:t>
            </a:r>
            <a:endParaRPr b="1"/>
          </a:p>
          <a:p>
            <a:pPr marL="0" marR="0" lvl="0" indent="0" algn="l" rtl="0">
              <a:lnSpc>
                <a:spcPct val="100000"/>
              </a:lnSpc>
              <a:spcBef>
                <a:spcPts val="0"/>
              </a:spcBef>
              <a:spcAft>
                <a:spcPts val="0"/>
              </a:spcAft>
              <a:buClr>
                <a:srgbClr val="FFFFFF"/>
              </a:buClr>
              <a:buFont typeface="Roboto"/>
              <a:buNone/>
            </a:pPr>
            <a:endParaRPr b="1"/>
          </a:p>
          <a:p>
            <a:pPr marL="0" lvl="0" indent="0" algn="l" rtl="0">
              <a:spcBef>
                <a:spcPts val="0"/>
              </a:spcBef>
              <a:spcAft>
                <a:spcPts val="0"/>
              </a:spcAft>
              <a:buClr>
                <a:schemeClr val="lt1"/>
              </a:buClr>
              <a:buFont typeface="Roboto"/>
              <a:buNone/>
            </a:pPr>
            <a:r>
              <a:rPr lang="en">
                <a:solidFill>
                  <a:schemeClr val="lt1"/>
                </a:solidFill>
              </a:rPr>
              <a:t>Write function that logs all of function arguments in first console.log and this in second.</a:t>
            </a:r>
            <a:endParaRPr>
              <a:solidFill>
                <a:schemeClr val="lt1"/>
              </a:solidFill>
            </a:endParaRPr>
          </a:p>
          <a:p>
            <a:pPr marL="0" lvl="0" indent="0" algn="l" rtl="0">
              <a:spcBef>
                <a:spcPts val="0"/>
              </a:spcBef>
              <a:spcAft>
                <a:spcPts val="0"/>
              </a:spcAft>
              <a:buClr>
                <a:schemeClr val="lt1"/>
              </a:buClr>
              <a:buFont typeface="Roboto"/>
              <a:buNone/>
            </a:pPr>
            <a:endParaRPr>
              <a:solidFill>
                <a:schemeClr val="lt1"/>
              </a:solidFill>
            </a:endParaRPr>
          </a:p>
          <a:p>
            <a:pPr marL="0" lvl="0" indent="0" algn="l" rtl="0">
              <a:spcBef>
                <a:spcPts val="0"/>
              </a:spcBef>
              <a:spcAft>
                <a:spcPts val="0"/>
              </a:spcAft>
              <a:buClr>
                <a:schemeClr val="lt1"/>
              </a:buClr>
              <a:buFont typeface="Roboto"/>
              <a:buNone/>
            </a:pPr>
            <a:r>
              <a:rPr lang="en">
                <a:solidFill>
                  <a:schemeClr val="lt1"/>
                </a:solidFill>
              </a:rPr>
              <a:t>Call it using apply and call, passing some object as context and some arguments.</a:t>
            </a:r>
            <a:endParaRPr>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6"/>
          <p:cNvSpPr txBox="1">
            <a:spLocks noGrp="1"/>
          </p:cNvSpPr>
          <p:nvPr>
            <p:ph type="ctrTitle"/>
          </p:nvPr>
        </p:nvSpPr>
        <p:spPr>
          <a:xfrm>
            <a:off x="826350" y="1519225"/>
            <a:ext cx="7577700" cy="115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Condensed"/>
              <a:buNone/>
            </a:pPr>
            <a:r>
              <a:rPr lang="en"/>
              <a:t>3</a:t>
            </a:r>
            <a:r>
              <a:rPr lang="en" sz="3600" b="1" i="0" u="none" strike="noStrike" cap="none">
                <a:solidFill>
                  <a:srgbClr val="FFFFFF"/>
                </a:solidFill>
                <a:latin typeface="Roboto Condensed"/>
                <a:ea typeface="Roboto Condensed"/>
                <a:cs typeface="Roboto Condensed"/>
                <a:sym typeface="Roboto Condensed"/>
              </a:rPr>
              <a:t>.</a:t>
            </a:r>
            <a:endParaRPr/>
          </a:p>
          <a:p>
            <a:pPr marL="0" lvl="0" indent="0" algn="l" rtl="0">
              <a:spcBef>
                <a:spcPts val="0"/>
              </a:spcBef>
              <a:spcAft>
                <a:spcPts val="0"/>
              </a:spcAft>
              <a:buClr>
                <a:schemeClr val="lt1"/>
              </a:buClr>
              <a:buFont typeface="Roboto Condensed"/>
              <a:buNone/>
            </a:pPr>
            <a:r>
              <a:rPr lang="en">
                <a:solidFill>
                  <a:schemeClr val="lt1"/>
                </a:solidFill>
              </a:rPr>
              <a:t>Object creation and inheritance in JS</a:t>
            </a:r>
            <a:endParaRPr/>
          </a:p>
        </p:txBody>
      </p:sp>
      <p:sp>
        <p:nvSpPr>
          <p:cNvPr id="229" name="Google Shape;229;p36"/>
          <p:cNvSpPr txBox="1">
            <a:spLocks noGrp="1"/>
          </p:cNvSpPr>
          <p:nvPr>
            <p:ph type="subTitle" idx="1"/>
          </p:nvPr>
        </p:nvSpPr>
        <p:spPr>
          <a:xfrm>
            <a:off x="826350" y="2763850"/>
            <a:ext cx="7632000" cy="78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Roboto"/>
              <a:buNone/>
            </a:pPr>
            <a:endParaRPr/>
          </a:p>
        </p:txBody>
      </p:sp>
      <p:sp>
        <p:nvSpPr>
          <p:cNvPr id="230" name="Google Shape;230;p36"/>
          <p:cNvSpPr txBox="1"/>
          <p:nvPr/>
        </p:nvSpPr>
        <p:spPr>
          <a:xfrm>
            <a:off x="585550" y="3905875"/>
            <a:ext cx="4531200" cy="89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7"/>
          <p:cNvSpPr txBox="1">
            <a:spLocks noGrp="1"/>
          </p:cNvSpPr>
          <p:nvPr>
            <p:ph type="title"/>
          </p:nvPr>
        </p:nvSpPr>
        <p:spPr>
          <a:xfrm>
            <a:off x="844425" y="279900"/>
            <a:ext cx="62970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t>Object creation and inheritance in JS</a:t>
            </a:r>
            <a:endParaRPr/>
          </a:p>
          <a:p>
            <a:pPr marL="0" marR="0" lvl="0" indent="0" algn="l" rtl="0">
              <a:lnSpc>
                <a:spcPct val="100000"/>
              </a:lnSpc>
              <a:spcBef>
                <a:spcPts val="0"/>
              </a:spcBef>
              <a:spcAft>
                <a:spcPts val="0"/>
              </a:spcAft>
              <a:buClr>
                <a:srgbClr val="C00000"/>
              </a:buClr>
              <a:buFont typeface="Roboto Condensed"/>
              <a:buNone/>
            </a:pPr>
            <a:r>
              <a:rPr lang="en">
                <a:solidFill>
                  <a:srgbClr val="C00000"/>
                </a:solidFill>
              </a:rPr>
              <a:t>What is prototype in JS?</a:t>
            </a:r>
            <a:endParaRPr/>
          </a:p>
        </p:txBody>
      </p:sp>
      <p:sp>
        <p:nvSpPr>
          <p:cNvPr id="236" name="Google Shape;236;p37"/>
          <p:cNvSpPr txBox="1">
            <a:spLocks noGrp="1"/>
          </p:cNvSpPr>
          <p:nvPr>
            <p:ph type="body" idx="1"/>
          </p:nvPr>
        </p:nvSpPr>
        <p:spPr>
          <a:xfrm>
            <a:off x="599075" y="1283650"/>
            <a:ext cx="8156100" cy="31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600" dirty="0">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600" dirty="0">
                <a:solidFill>
                  <a:srgbClr val="333333"/>
                </a:solidFill>
                <a:highlight>
                  <a:schemeClr val="lt1"/>
                </a:highlight>
                <a:latin typeface="Arial"/>
                <a:ea typeface="Arial"/>
                <a:cs typeface="Arial"/>
                <a:sym typeface="Arial"/>
              </a:rPr>
              <a:t>When it comes to inheritance, JavaScript only has one construct: objects. Each object has a private property which holds a link to another object called its prototype. That prototype object has a prototype of its own, and so on until an object is reached with null as its prototype. By definition, null has no prototype, and acts as the final link in this prototype chain.</a:t>
            </a:r>
            <a:endParaRPr sz="1600" dirty="0">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600" dirty="0">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600" dirty="0">
                <a:solidFill>
                  <a:srgbClr val="333333"/>
                </a:solidFill>
                <a:highlight>
                  <a:schemeClr val="lt1"/>
                </a:highlight>
                <a:latin typeface="Arial"/>
                <a:ea typeface="Arial"/>
                <a:cs typeface="Arial"/>
                <a:sym typeface="Arial"/>
              </a:rPr>
              <a:t>Nearly all objects in JavaScript are instances of Object which sits on the top of a prototype chain.</a:t>
            </a:r>
            <a:endParaRPr sz="1600" dirty="0">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600" dirty="0">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600" dirty="0">
                <a:solidFill>
                  <a:srgbClr val="333333"/>
                </a:solidFill>
                <a:highlight>
                  <a:schemeClr val="lt1"/>
                </a:highlight>
                <a:latin typeface="Arial"/>
                <a:ea typeface="Arial"/>
                <a:cs typeface="Arial"/>
                <a:sym typeface="Arial"/>
              </a:rPr>
              <a:t>While this confusion is often considered to be one of JavaScript's weaknesses, the prototypal inheritance model itself is, in fact, more powerful than the classic model. It is, for example, fairly trivial to build a classic model on top of a prototypal model.</a:t>
            </a:r>
            <a:endParaRPr sz="1600" dirty="0">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600" dirty="0">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600" dirty="0">
              <a:solidFill>
                <a:srgbClr val="333333"/>
              </a:solidFill>
              <a:highlight>
                <a:schemeClr val="lt1"/>
              </a:highlight>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8"/>
          <p:cNvSpPr txBox="1">
            <a:spLocks noGrp="1"/>
          </p:cNvSpPr>
          <p:nvPr>
            <p:ph type="title"/>
          </p:nvPr>
        </p:nvSpPr>
        <p:spPr>
          <a:xfrm>
            <a:off x="844425" y="279900"/>
            <a:ext cx="62970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t>Object creation and inheritance in JS</a:t>
            </a:r>
            <a:endParaRPr/>
          </a:p>
          <a:p>
            <a:pPr marL="0" marR="0" lvl="0" indent="0" algn="l" rtl="0">
              <a:lnSpc>
                <a:spcPct val="100000"/>
              </a:lnSpc>
              <a:spcBef>
                <a:spcPts val="0"/>
              </a:spcBef>
              <a:spcAft>
                <a:spcPts val="0"/>
              </a:spcAft>
              <a:buClr>
                <a:srgbClr val="C00000"/>
              </a:buClr>
              <a:buFont typeface="Roboto Condensed"/>
              <a:buNone/>
            </a:pPr>
            <a:r>
              <a:rPr lang="en">
                <a:solidFill>
                  <a:srgbClr val="C00000"/>
                </a:solidFill>
              </a:rPr>
              <a:t>__proto__ and prototype</a:t>
            </a:r>
            <a:endParaRPr/>
          </a:p>
        </p:txBody>
      </p:sp>
      <p:sp>
        <p:nvSpPr>
          <p:cNvPr id="242" name="Google Shape;242;p38"/>
          <p:cNvSpPr txBox="1">
            <a:spLocks noGrp="1"/>
          </p:cNvSpPr>
          <p:nvPr>
            <p:ph type="body" idx="1"/>
          </p:nvPr>
        </p:nvSpPr>
        <p:spPr>
          <a:xfrm>
            <a:off x="844425" y="1343550"/>
            <a:ext cx="7662300" cy="31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b="1" dirty="0">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b="1" dirty="0">
                <a:solidFill>
                  <a:srgbClr val="333333"/>
                </a:solidFill>
                <a:highlight>
                  <a:schemeClr val="lt1"/>
                </a:highlight>
                <a:latin typeface="Arial"/>
                <a:ea typeface="Arial"/>
                <a:cs typeface="Arial"/>
                <a:sym typeface="Arial"/>
              </a:rPr>
              <a:t>__proto__</a:t>
            </a:r>
            <a:r>
              <a:rPr lang="en" dirty="0">
                <a:solidFill>
                  <a:srgbClr val="333333"/>
                </a:solidFill>
                <a:highlight>
                  <a:schemeClr val="lt1"/>
                </a:highlight>
                <a:latin typeface="Arial"/>
                <a:ea typeface="Arial"/>
                <a:cs typeface="Arial"/>
                <a:sym typeface="Arial"/>
              </a:rPr>
              <a:t> is an internal property that JS engine use to keep the reference to object prototype. You shouldn’t access it directly! To be exact </a:t>
            </a:r>
            <a:r>
              <a:rPr lang="en" b="1" dirty="0">
                <a:solidFill>
                  <a:srgbClr val="333333"/>
                </a:solidFill>
                <a:highlight>
                  <a:schemeClr val="lt1"/>
                </a:highlight>
                <a:latin typeface="Arial"/>
                <a:ea typeface="Arial"/>
                <a:cs typeface="Arial"/>
                <a:sym typeface="Arial"/>
              </a:rPr>
              <a:t>__proto__</a:t>
            </a:r>
            <a:r>
              <a:rPr lang="en" dirty="0">
                <a:solidFill>
                  <a:srgbClr val="333333"/>
                </a:solidFill>
                <a:highlight>
                  <a:schemeClr val="lt1"/>
                </a:highlight>
                <a:latin typeface="Arial"/>
                <a:ea typeface="Arial"/>
                <a:cs typeface="Arial"/>
                <a:sym typeface="Arial"/>
              </a:rPr>
              <a:t> is a setter pointed on </a:t>
            </a:r>
            <a:r>
              <a:rPr lang="en" b="1" dirty="0">
                <a:solidFill>
                  <a:srgbClr val="333333"/>
                </a:solidFill>
                <a:highlight>
                  <a:schemeClr val="lt1"/>
                </a:highlight>
                <a:latin typeface="Arial"/>
                <a:ea typeface="Arial"/>
                <a:cs typeface="Arial"/>
                <a:sym typeface="Arial"/>
              </a:rPr>
              <a:t>[[Prototype]]</a:t>
            </a:r>
            <a:r>
              <a:rPr lang="en" dirty="0">
                <a:solidFill>
                  <a:srgbClr val="333333"/>
                </a:solidFill>
                <a:highlight>
                  <a:schemeClr val="lt1"/>
                </a:highlight>
                <a:latin typeface="Arial"/>
                <a:ea typeface="Arial"/>
                <a:cs typeface="Arial"/>
                <a:sym typeface="Arial"/>
              </a:rPr>
              <a:t> in the language specification. We can assume they are the same thing.</a:t>
            </a:r>
            <a:endParaRPr dirty="0">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dirty="0">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a:solidFill>
                  <a:srgbClr val="333333"/>
                </a:solidFill>
                <a:highlight>
                  <a:schemeClr val="lt1"/>
                </a:highlight>
                <a:latin typeface="Arial"/>
                <a:ea typeface="Arial"/>
                <a:cs typeface="Arial"/>
                <a:sym typeface="Arial"/>
              </a:rPr>
              <a:t>The </a:t>
            </a:r>
            <a:r>
              <a:rPr lang="en" b="1" dirty="0">
                <a:solidFill>
                  <a:srgbClr val="333333"/>
                </a:solidFill>
                <a:highlight>
                  <a:schemeClr val="lt1"/>
                </a:highlight>
                <a:latin typeface="Arial"/>
                <a:ea typeface="Arial"/>
                <a:cs typeface="Arial"/>
                <a:sym typeface="Arial"/>
              </a:rPr>
              <a:t>prototype</a:t>
            </a:r>
            <a:r>
              <a:rPr lang="en" dirty="0">
                <a:solidFill>
                  <a:srgbClr val="333333"/>
                </a:solidFill>
                <a:highlight>
                  <a:schemeClr val="lt1"/>
                </a:highlight>
                <a:latin typeface="Arial"/>
                <a:ea typeface="Arial"/>
                <a:cs typeface="Arial"/>
                <a:sym typeface="Arial"/>
              </a:rPr>
              <a:t> property is “normal” property, that all functions have. When function is used as a constructor with </a:t>
            </a:r>
            <a:r>
              <a:rPr lang="en" b="1" dirty="0">
                <a:solidFill>
                  <a:srgbClr val="333333"/>
                </a:solidFill>
                <a:highlight>
                  <a:schemeClr val="lt1"/>
                </a:highlight>
                <a:latin typeface="Arial"/>
                <a:ea typeface="Arial"/>
                <a:cs typeface="Arial"/>
                <a:sym typeface="Arial"/>
              </a:rPr>
              <a:t>new</a:t>
            </a:r>
            <a:r>
              <a:rPr lang="en" dirty="0">
                <a:solidFill>
                  <a:srgbClr val="333333"/>
                </a:solidFill>
                <a:highlight>
                  <a:schemeClr val="lt1"/>
                </a:highlight>
                <a:latin typeface="Arial"/>
                <a:ea typeface="Arial"/>
                <a:cs typeface="Arial"/>
                <a:sym typeface="Arial"/>
              </a:rPr>
              <a:t> keyword the object stored in </a:t>
            </a:r>
            <a:r>
              <a:rPr lang="en" b="1" dirty="0">
                <a:solidFill>
                  <a:srgbClr val="333333"/>
                </a:solidFill>
                <a:highlight>
                  <a:schemeClr val="lt1"/>
                </a:highlight>
                <a:latin typeface="Arial"/>
                <a:ea typeface="Arial"/>
                <a:cs typeface="Arial"/>
                <a:sym typeface="Arial"/>
              </a:rPr>
              <a:t>prototype</a:t>
            </a:r>
            <a:r>
              <a:rPr lang="en" dirty="0">
                <a:solidFill>
                  <a:srgbClr val="333333"/>
                </a:solidFill>
                <a:highlight>
                  <a:schemeClr val="lt1"/>
                </a:highlight>
                <a:latin typeface="Arial"/>
                <a:ea typeface="Arial"/>
                <a:cs typeface="Arial"/>
                <a:sym typeface="Arial"/>
              </a:rPr>
              <a:t> property is set as a prototype of newly created object (its </a:t>
            </a:r>
            <a:r>
              <a:rPr lang="en" b="1" dirty="0">
                <a:solidFill>
                  <a:srgbClr val="333333"/>
                </a:solidFill>
                <a:highlight>
                  <a:schemeClr val="lt1"/>
                </a:highlight>
                <a:latin typeface="Arial"/>
                <a:ea typeface="Arial"/>
                <a:cs typeface="Arial"/>
                <a:sym typeface="Arial"/>
              </a:rPr>
              <a:t>__proto__  </a:t>
            </a:r>
            <a:r>
              <a:rPr lang="en" dirty="0">
                <a:solidFill>
                  <a:srgbClr val="333333"/>
                </a:solidFill>
                <a:highlight>
                  <a:schemeClr val="lt1"/>
                </a:highlight>
                <a:latin typeface="Arial"/>
                <a:ea typeface="Arial"/>
                <a:cs typeface="Arial"/>
                <a:sym typeface="Arial"/>
              </a:rPr>
              <a:t>property).</a:t>
            </a:r>
            <a:endParaRPr dirty="0">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dirty="0">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b="1" dirty="0">
                <a:solidFill>
                  <a:srgbClr val="333333"/>
                </a:solidFill>
                <a:highlight>
                  <a:schemeClr val="lt1"/>
                </a:highlight>
                <a:latin typeface="Arial"/>
                <a:ea typeface="Arial"/>
                <a:cs typeface="Arial"/>
                <a:sym typeface="Arial"/>
              </a:rPr>
              <a:t>DO NOT CONFUSE THEM! ;)</a:t>
            </a:r>
            <a:endParaRPr b="1" dirty="0">
              <a:solidFill>
                <a:srgbClr val="333333"/>
              </a:solidFill>
              <a:highlight>
                <a:schemeClr val="lt1"/>
              </a:highlight>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9"/>
          <p:cNvSpPr txBox="1">
            <a:spLocks noGrp="1"/>
          </p:cNvSpPr>
          <p:nvPr>
            <p:ph type="title"/>
          </p:nvPr>
        </p:nvSpPr>
        <p:spPr>
          <a:xfrm>
            <a:off x="844425" y="279900"/>
            <a:ext cx="62970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t>Object creation and inheritance in JS</a:t>
            </a:r>
            <a:endParaRPr/>
          </a:p>
          <a:p>
            <a:pPr marL="0" marR="0" lvl="0" indent="0" algn="l" rtl="0">
              <a:lnSpc>
                <a:spcPct val="100000"/>
              </a:lnSpc>
              <a:spcBef>
                <a:spcPts val="0"/>
              </a:spcBef>
              <a:spcAft>
                <a:spcPts val="0"/>
              </a:spcAft>
              <a:buClr>
                <a:srgbClr val="C00000"/>
              </a:buClr>
              <a:buFont typeface="Roboto Condensed"/>
              <a:buNone/>
            </a:pPr>
            <a:r>
              <a:rPr lang="en">
                <a:solidFill>
                  <a:srgbClr val="C00000"/>
                </a:solidFill>
              </a:rPr>
              <a:t>Object literal</a:t>
            </a:r>
            <a:endParaRPr/>
          </a:p>
        </p:txBody>
      </p:sp>
      <p:sp>
        <p:nvSpPr>
          <p:cNvPr id="248" name="Google Shape;248;p39"/>
          <p:cNvSpPr txBox="1">
            <a:spLocks noGrp="1"/>
          </p:cNvSpPr>
          <p:nvPr>
            <p:ph type="body" idx="1"/>
          </p:nvPr>
        </p:nvSpPr>
        <p:spPr>
          <a:xfrm>
            <a:off x="844425" y="1343550"/>
            <a:ext cx="7662300" cy="31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333333"/>
                </a:solidFill>
                <a:highlight>
                  <a:srgbClr val="FFFFFF"/>
                </a:highlight>
                <a:latin typeface="Arial"/>
                <a:ea typeface="Arial"/>
                <a:cs typeface="Arial"/>
                <a:sym typeface="Arial"/>
              </a:rPr>
              <a:t>The simplest way to create object in JS is object literal. </a:t>
            </a:r>
            <a:endParaRPr>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333333"/>
                </a:solidFill>
                <a:highlight>
                  <a:srgbClr val="FFFFFF"/>
                </a:highlight>
                <a:latin typeface="Courier New"/>
                <a:ea typeface="Courier New"/>
                <a:cs typeface="Courier New"/>
                <a:sym typeface="Courier New"/>
              </a:rPr>
              <a:t>var cat = {</a:t>
            </a:r>
            <a:endParaRPr>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333333"/>
                </a:solidFill>
                <a:highlight>
                  <a:srgbClr val="FFFFFF"/>
                </a:highlight>
                <a:latin typeface="Courier New"/>
                <a:ea typeface="Courier New"/>
                <a:cs typeface="Courier New"/>
                <a:sym typeface="Courier New"/>
              </a:rPr>
              <a:t>	name : “Fluffy”,</a:t>
            </a:r>
            <a:endParaRPr>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333333"/>
                </a:solidFill>
                <a:highlight>
                  <a:srgbClr val="FFFFFF"/>
                </a:highlight>
                <a:latin typeface="Courier New"/>
                <a:ea typeface="Courier New"/>
                <a:cs typeface="Courier New"/>
                <a:sym typeface="Courier New"/>
              </a:rPr>
              <a:t>	age: 1,</a:t>
            </a:r>
            <a:endParaRPr>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333333"/>
                </a:solidFill>
                <a:highlight>
                  <a:srgbClr val="FFFFFF"/>
                </a:highlight>
                <a:latin typeface="Courier New"/>
                <a:ea typeface="Courier New"/>
                <a:cs typeface="Courier New"/>
                <a:sym typeface="Courier New"/>
              </a:rPr>
              <a:t>	sound: “Meeeeow!”,</a:t>
            </a:r>
            <a:endParaRPr>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333333"/>
                </a:solidFill>
                <a:highlight>
                  <a:srgbClr val="FFFFFF"/>
                </a:highlight>
                <a:latin typeface="Courier New"/>
                <a:ea typeface="Courier New"/>
                <a:cs typeface="Courier New"/>
                <a:sym typeface="Courier New"/>
              </a:rPr>
              <a:t>	makeSound: function(){ console.log(this.sound) },</a:t>
            </a:r>
            <a:endParaRPr>
              <a:solidFill>
                <a:srgbClr val="333333"/>
              </a:solidFill>
              <a:highlight>
                <a:srgbClr val="FFFFFF"/>
              </a:highlight>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a:solidFill>
                  <a:srgbClr val="333333"/>
                </a:solidFill>
                <a:highlight>
                  <a:schemeClr val="lt1"/>
                </a:highlight>
                <a:latin typeface="Courier New"/>
                <a:ea typeface="Courier New"/>
                <a:cs typeface="Courier New"/>
                <a:sym typeface="Courier New"/>
              </a:rPr>
              <a:t>speak: function(){</a:t>
            </a:r>
            <a:endParaRPr>
              <a:solidFill>
                <a:srgbClr val="333333"/>
              </a:solidFill>
              <a:highlight>
                <a:schemeClr val="lt1"/>
              </a:highlight>
              <a:latin typeface="Courier New"/>
              <a:ea typeface="Courier New"/>
              <a:cs typeface="Courier New"/>
              <a:sym typeface="Courier New"/>
            </a:endParaRPr>
          </a:p>
          <a:p>
            <a:pPr marL="457200" lvl="0" indent="457200" algn="l" rtl="0">
              <a:spcBef>
                <a:spcPts val="0"/>
              </a:spcBef>
              <a:spcAft>
                <a:spcPts val="0"/>
              </a:spcAft>
              <a:buClr>
                <a:schemeClr val="dk1"/>
              </a:buClr>
              <a:buSzPts val="1100"/>
              <a:buFont typeface="Arial"/>
              <a:buNone/>
            </a:pPr>
            <a:r>
              <a:rPr lang="en">
                <a:solidFill>
                  <a:srgbClr val="333333"/>
                </a:solidFill>
                <a:highlight>
                  <a:schemeClr val="lt1"/>
                </a:highlight>
                <a:latin typeface="Courier New"/>
                <a:ea typeface="Courier New"/>
                <a:cs typeface="Courier New"/>
                <a:sym typeface="Courier New"/>
              </a:rPr>
              <a:t>console.log(‘Sorry cats can’t speak’)</a:t>
            </a:r>
            <a:endParaRPr>
              <a:solidFill>
                <a:srgbClr val="333333"/>
              </a:solidFill>
              <a:highlight>
                <a:schemeClr val="lt1"/>
              </a:highlight>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a:solidFill>
                  <a:srgbClr val="333333"/>
                </a:solidFill>
                <a:highlight>
                  <a:schemeClr val="lt1"/>
                </a:highlight>
                <a:latin typeface="Courier New"/>
                <a:ea typeface="Courier New"/>
                <a:cs typeface="Courier New"/>
                <a:sym typeface="Courier New"/>
              </a:rPr>
              <a:t>}</a:t>
            </a:r>
            <a:endParaRPr>
              <a:solidFill>
                <a:srgbClr val="333333"/>
              </a:solidFill>
              <a:highlight>
                <a:schemeClr val="lt1"/>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333333"/>
                </a:solidFill>
                <a:highlight>
                  <a:schemeClr val="lt1"/>
                </a:highlight>
                <a:latin typeface="Courier New"/>
                <a:ea typeface="Courier New"/>
                <a:cs typeface="Courier New"/>
                <a:sym typeface="Courier New"/>
              </a:rPr>
              <a:t>}</a:t>
            </a:r>
            <a:endParaRPr>
              <a:solidFill>
                <a:srgbClr val="333333"/>
              </a:solidFill>
              <a:highlight>
                <a:schemeClr val="lt1"/>
              </a:highlight>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0"/>
          <p:cNvSpPr txBox="1">
            <a:spLocks noGrp="1"/>
          </p:cNvSpPr>
          <p:nvPr>
            <p:ph type="title"/>
          </p:nvPr>
        </p:nvSpPr>
        <p:spPr>
          <a:xfrm>
            <a:off x="844425" y="279900"/>
            <a:ext cx="62970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t>Object creation and inheritance in JS</a:t>
            </a:r>
            <a:endParaRPr/>
          </a:p>
          <a:p>
            <a:pPr marL="0" marR="0" lvl="0" indent="0" algn="l" rtl="0">
              <a:lnSpc>
                <a:spcPct val="100000"/>
              </a:lnSpc>
              <a:spcBef>
                <a:spcPts val="0"/>
              </a:spcBef>
              <a:spcAft>
                <a:spcPts val="0"/>
              </a:spcAft>
              <a:buClr>
                <a:srgbClr val="C00000"/>
              </a:buClr>
              <a:buFont typeface="Roboto Condensed"/>
              <a:buNone/>
            </a:pPr>
            <a:r>
              <a:rPr lang="en">
                <a:solidFill>
                  <a:srgbClr val="C00000"/>
                </a:solidFill>
              </a:rPr>
              <a:t>Factory functions</a:t>
            </a:r>
            <a:endParaRPr/>
          </a:p>
        </p:txBody>
      </p:sp>
      <p:sp>
        <p:nvSpPr>
          <p:cNvPr id="254" name="Google Shape;254;p40"/>
          <p:cNvSpPr txBox="1">
            <a:spLocks noGrp="1"/>
          </p:cNvSpPr>
          <p:nvPr>
            <p:ph type="body" idx="1"/>
          </p:nvPr>
        </p:nvSpPr>
        <p:spPr>
          <a:xfrm>
            <a:off x="844425" y="1343550"/>
            <a:ext cx="7662300" cy="31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400"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400" dirty="0">
                <a:solidFill>
                  <a:srgbClr val="333333"/>
                </a:solidFill>
                <a:highlight>
                  <a:srgbClr val="FFFFFF"/>
                </a:highlight>
                <a:latin typeface="Arial"/>
                <a:ea typeface="Arial"/>
                <a:cs typeface="Arial"/>
                <a:sym typeface="Arial"/>
              </a:rPr>
              <a:t>Factory function is a function that creates something using arguments that are </a:t>
            </a:r>
            <a:r>
              <a:rPr lang="en" sz="1400" dirty="0">
                <a:solidFill>
                  <a:srgbClr val="333333"/>
                </a:solidFill>
                <a:highlight>
                  <a:schemeClr val="lt1"/>
                </a:highlight>
                <a:latin typeface="Arial"/>
                <a:ea typeface="Arial"/>
                <a:cs typeface="Arial"/>
                <a:sym typeface="Arial"/>
              </a:rPr>
              <a:t>passed to function</a:t>
            </a:r>
            <a:r>
              <a:rPr lang="en" sz="1400" dirty="0">
                <a:solidFill>
                  <a:srgbClr val="333333"/>
                </a:solidFill>
                <a:highlight>
                  <a:srgbClr val="FFFFFF"/>
                </a:highlight>
                <a:latin typeface="Arial"/>
                <a:ea typeface="Arial"/>
                <a:cs typeface="Arial"/>
                <a:sym typeface="Arial"/>
              </a:rPr>
              <a:t>. Usually it creates an object:</a:t>
            </a:r>
            <a:endParaRPr sz="1400"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400"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400" dirty="0">
                <a:solidFill>
                  <a:srgbClr val="333333"/>
                </a:solidFill>
                <a:highlight>
                  <a:srgbClr val="FFFFFF"/>
                </a:highlight>
                <a:latin typeface="Courier New"/>
                <a:ea typeface="Courier New"/>
                <a:cs typeface="Courier New"/>
                <a:sym typeface="Courier New"/>
              </a:rPr>
              <a:t>function </a:t>
            </a:r>
            <a:r>
              <a:rPr lang="en" sz="1400" dirty="0" err="1">
                <a:solidFill>
                  <a:srgbClr val="333333"/>
                </a:solidFill>
                <a:highlight>
                  <a:srgbClr val="FFFFFF"/>
                </a:highlight>
                <a:latin typeface="Courier New"/>
                <a:ea typeface="Courier New"/>
                <a:cs typeface="Courier New"/>
                <a:sym typeface="Courier New"/>
              </a:rPr>
              <a:t>catFactory</a:t>
            </a:r>
            <a:r>
              <a:rPr lang="en" sz="1400" dirty="0">
                <a:solidFill>
                  <a:srgbClr val="333333"/>
                </a:solidFill>
                <a:highlight>
                  <a:srgbClr val="FFFFFF"/>
                </a:highlight>
                <a:latin typeface="Courier New"/>
                <a:ea typeface="Courier New"/>
                <a:cs typeface="Courier New"/>
                <a:sym typeface="Courier New"/>
              </a:rPr>
              <a:t>(name, age) {</a:t>
            </a:r>
            <a:endParaRPr sz="1400" dirty="0">
              <a:solidFill>
                <a:srgbClr val="333333"/>
              </a:solidFill>
              <a:highlight>
                <a:srgbClr val="FFFFFF"/>
              </a:highlight>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400" dirty="0">
                <a:solidFill>
                  <a:srgbClr val="333333"/>
                </a:solidFill>
                <a:highlight>
                  <a:srgbClr val="FFFFFF"/>
                </a:highlight>
                <a:latin typeface="Courier New"/>
                <a:ea typeface="Courier New"/>
                <a:cs typeface="Courier New"/>
                <a:sym typeface="Courier New"/>
              </a:rPr>
              <a:t>return {</a:t>
            </a:r>
            <a:endParaRPr sz="1400" dirty="0">
              <a:solidFill>
                <a:srgbClr val="333333"/>
              </a:solidFill>
              <a:highlight>
                <a:srgbClr val="FFFFFF"/>
              </a:highlight>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400" dirty="0">
                <a:solidFill>
                  <a:srgbClr val="333333"/>
                </a:solidFill>
                <a:highlight>
                  <a:srgbClr val="FFFFFF"/>
                </a:highlight>
                <a:latin typeface="Courier New"/>
                <a:ea typeface="Courier New"/>
                <a:cs typeface="Courier New"/>
                <a:sym typeface="Courier New"/>
              </a:rPr>
              <a:t>	name : </a:t>
            </a:r>
            <a:r>
              <a:rPr lang="en" sz="1400" dirty="0">
                <a:solidFill>
                  <a:srgbClr val="333333"/>
                </a:solidFill>
                <a:highlight>
                  <a:schemeClr val="lt1"/>
                </a:highlight>
                <a:latin typeface="Courier New"/>
                <a:ea typeface="Courier New"/>
                <a:cs typeface="Courier New"/>
                <a:sym typeface="Courier New"/>
              </a:rPr>
              <a:t>name</a:t>
            </a:r>
            <a:r>
              <a:rPr lang="en" sz="1400" dirty="0">
                <a:solidFill>
                  <a:srgbClr val="333333"/>
                </a:solidFill>
                <a:highlight>
                  <a:srgbClr val="FFFFFF"/>
                </a:highlight>
                <a:latin typeface="Courier New"/>
                <a:ea typeface="Courier New"/>
                <a:cs typeface="Courier New"/>
                <a:sym typeface="Courier New"/>
              </a:rPr>
              <a:t>,</a:t>
            </a:r>
            <a:endParaRPr sz="1400" dirty="0">
              <a:solidFill>
                <a:srgbClr val="333333"/>
              </a:solidFill>
              <a:highlight>
                <a:srgbClr val="FFFFFF"/>
              </a:highlight>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400" dirty="0">
                <a:solidFill>
                  <a:srgbClr val="333333"/>
                </a:solidFill>
                <a:highlight>
                  <a:srgbClr val="FFFFFF"/>
                </a:highlight>
                <a:latin typeface="Courier New"/>
                <a:ea typeface="Courier New"/>
                <a:cs typeface="Courier New"/>
                <a:sym typeface="Courier New"/>
              </a:rPr>
              <a:t>	age: </a:t>
            </a:r>
            <a:r>
              <a:rPr lang="en" sz="1400" dirty="0">
                <a:solidFill>
                  <a:srgbClr val="333333"/>
                </a:solidFill>
                <a:highlight>
                  <a:schemeClr val="lt1"/>
                </a:highlight>
                <a:latin typeface="Courier New"/>
                <a:ea typeface="Courier New"/>
                <a:cs typeface="Courier New"/>
                <a:sym typeface="Courier New"/>
              </a:rPr>
              <a:t>age</a:t>
            </a:r>
            <a:r>
              <a:rPr lang="en" sz="1400" dirty="0">
                <a:solidFill>
                  <a:srgbClr val="333333"/>
                </a:solidFill>
                <a:highlight>
                  <a:srgbClr val="FFFFFF"/>
                </a:highlight>
                <a:latin typeface="Courier New"/>
                <a:ea typeface="Courier New"/>
                <a:cs typeface="Courier New"/>
                <a:sym typeface="Courier New"/>
              </a:rPr>
              <a:t>,</a:t>
            </a:r>
            <a:endParaRPr sz="1400" dirty="0">
              <a:solidFill>
                <a:srgbClr val="333333"/>
              </a:solidFill>
              <a:highlight>
                <a:srgbClr val="FFFFFF"/>
              </a:highlight>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400" dirty="0">
                <a:solidFill>
                  <a:srgbClr val="333333"/>
                </a:solidFill>
                <a:highlight>
                  <a:srgbClr val="FFFFFF"/>
                </a:highlight>
                <a:latin typeface="Courier New"/>
                <a:ea typeface="Courier New"/>
                <a:cs typeface="Courier New"/>
                <a:sym typeface="Courier New"/>
              </a:rPr>
              <a:t>	sound: “</a:t>
            </a:r>
            <a:r>
              <a:rPr lang="en" sz="1400" dirty="0" err="1">
                <a:solidFill>
                  <a:srgbClr val="333333"/>
                </a:solidFill>
                <a:highlight>
                  <a:srgbClr val="FFFFFF"/>
                </a:highlight>
                <a:latin typeface="Courier New"/>
                <a:ea typeface="Courier New"/>
                <a:cs typeface="Courier New"/>
                <a:sym typeface="Courier New"/>
              </a:rPr>
              <a:t>Meeeeow</a:t>
            </a:r>
            <a:r>
              <a:rPr lang="en" sz="1400" dirty="0">
                <a:solidFill>
                  <a:srgbClr val="333333"/>
                </a:solidFill>
                <a:highlight>
                  <a:srgbClr val="FFFFFF"/>
                </a:highlight>
                <a:latin typeface="Courier New"/>
                <a:ea typeface="Courier New"/>
                <a:cs typeface="Courier New"/>
                <a:sym typeface="Courier New"/>
              </a:rPr>
              <a:t>!”,</a:t>
            </a:r>
            <a:endParaRPr sz="1400" dirty="0">
              <a:solidFill>
                <a:srgbClr val="333333"/>
              </a:solidFill>
              <a:highlight>
                <a:srgbClr val="FFFFFF"/>
              </a:highlight>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400" dirty="0">
                <a:solidFill>
                  <a:srgbClr val="333333"/>
                </a:solidFill>
                <a:highlight>
                  <a:srgbClr val="FFFFFF"/>
                </a:highlight>
                <a:latin typeface="Courier New"/>
                <a:ea typeface="Courier New"/>
                <a:cs typeface="Courier New"/>
                <a:sym typeface="Courier New"/>
              </a:rPr>
              <a:t>	</a:t>
            </a:r>
            <a:r>
              <a:rPr lang="en" sz="1400" dirty="0" err="1">
                <a:solidFill>
                  <a:srgbClr val="333333"/>
                </a:solidFill>
                <a:highlight>
                  <a:srgbClr val="FFFFFF"/>
                </a:highlight>
                <a:latin typeface="Courier New"/>
                <a:ea typeface="Courier New"/>
                <a:cs typeface="Courier New"/>
                <a:sym typeface="Courier New"/>
              </a:rPr>
              <a:t>makeSound</a:t>
            </a:r>
            <a:r>
              <a:rPr lang="en" sz="1400" dirty="0">
                <a:solidFill>
                  <a:srgbClr val="333333"/>
                </a:solidFill>
                <a:highlight>
                  <a:srgbClr val="FFFFFF"/>
                </a:highlight>
                <a:latin typeface="Courier New"/>
                <a:ea typeface="Courier New"/>
                <a:cs typeface="Courier New"/>
                <a:sym typeface="Courier New"/>
              </a:rPr>
              <a:t>: function(){ </a:t>
            </a:r>
            <a:r>
              <a:rPr lang="en" sz="1400" dirty="0" err="1">
                <a:solidFill>
                  <a:srgbClr val="333333"/>
                </a:solidFill>
                <a:highlight>
                  <a:srgbClr val="FFFFFF"/>
                </a:highlight>
                <a:latin typeface="Courier New"/>
                <a:ea typeface="Courier New"/>
                <a:cs typeface="Courier New"/>
                <a:sym typeface="Courier New"/>
              </a:rPr>
              <a:t>console.log</a:t>
            </a:r>
            <a:r>
              <a:rPr lang="en" sz="1400" dirty="0">
                <a:solidFill>
                  <a:srgbClr val="333333"/>
                </a:solidFill>
                <a:highlight>
                  <a:srgbClr val="FFFFFF"/>
                </a:highlight>
                <a:latin typeface="Courier New"/>
                <a:ea typeface="Courier New"/>
                <a:cs typeface="Courier New"/>
                <a:sym typeface="Courier New"/>
              </a:rPr>
              <a:t>(</a:t>
            </a:r>
            <a:r>
              <a:rPr lang="en" sz="1400" dirty="0" err="1">
                <a:solidFill>
                  <a:srgbClr val="333333"/>
                </a:solidFill>
                <a:highlight>
                  <a:srgbClr val="FFFFFF"/>
                </a:highlight>
                <a:latin typeface="Courier New"/>
                <a:ea typeface="Courier New"/>
                <a:cs typeface="Courier New"/>
                <a:sym typeface="Courier New"/>
              </a:rPr>
              <a:t>this.sound</a:t>
            </a:r>
            <a:r>
              <a:rPr lang="en" sz="1400" dirty="0">
                <a:solidFill>
                  <a:srgbClr val="333333"/>
                </a:solidFill>
                <a:highlight>
                  <a:srgbClr val="FFFFFF"/>
                </a:highlight>
                <a:latin typeface="Courier New"/>
                <a:ea typeface="Courier New"/>
                <a:cs typeface="Courier New"/>
                <a:sym typeface="Courier New"/>
              </a:rPr>
              <a:t>) },</a:t>
            </a:r>
            <a:endParaRPr sz="1400" dirty="0">
              <a:solidFill>
                <a:srgbClr val="333333"/>
              </a:solidFill>
              <a:highlight>
                <a:srgbClr val="FFFFFF"/>
              </a:highlight>
              <a:latin typeface="Courier New"/>
              <a:ea typeface="Courier New"/>
              <a:cs typeface="Courier New"/>
              <a:sym typeface="Courier New"/>
            </a:endParaRPr>
          </a:p>
          <a:p>
            <a:pPr marL="457200" lvl="0" indent="457200" algn="l" rtl="0">
              <a:spcBef>
                <a:spcPts val="0"/>
              </a:spcBef>
              <a:spcAft>
                <a:spcPts val="0"/>
              </a:spcAft>
              <a:buClr>
                <a:schemeClr val="dk1"/>
              </a:buClr>
              <a:buSzPts val="1100"/>
              <a:buFont typeface="Arial"/>
              <a:buNone/>
            </a:pPr>
            <a:r>
              <a:rPr lang="en" sz="1400" dirty="0">
                <a:solidFill>
                  <a:srgbClr val="333333"/>
                </a:solidFill>
                <a:highlight>
                  <a:schemeClr val="lt1"/>
                </a:highlight>
                <a:latin typeface="Courier New"/>
                <a:ea typeface="Courier New"/>
                <a:cs typeface="Courier New"/>
                <a:sym typeface="Courier New"/>
              </a:rPr>
              <a:t>speak: function(){</a:t>
            </a:r>
            <a:endParaRPr sz="1400" dirty="0">
              <a:solidFill>
                <a:srgbClr val="333333"/>
              </a:solidFill>
              <a:highlight>
                <a:schemeClr val="lt1"/>
              </a:highlight>
              <a:latin typeface="Courier New"/>
              <a:ea typeface="Courier New"/>
              <a:cs typeface="Courier New"/>
              <a:sym typeface="Courier New"/>
            </a:endParaRPr>
          </a:p>
          <a:p>
            <a:pPr marL="914400" lvl="0" indent="457200" algn="l" rtl="0">
              <a:spcBef>
                <a:spcPts val="0"/>
              </a:spcBef>
              <a:spcAft>
                <a:spcPts val="0"/>
              </a:spcAft>
              <a:buClr>
                <a:schemeClr val="dk1"/>
              </a:buClr>
              <a:buSzPts val="1100"/>
              <a:buFont typeface="Arial"/>
              <a:buNone/>
            </a:pPr>
            <a:r>
              <a:rPr lang="en" sz="1400" dirty="0" err="1">
                <a:solidFill>
                  <a:srgbClr val="333333"/>
                </a:solidFill>
                <a:highlight>
                  <a:schemeClr val="lt1"/>
                </a:highlight>
                <a:latin typeface="Courier New"/>
                <a:ea typeface="Courier New"/>
                <a:cs typeface="Courier New"/>
                <a:sym typeface="Courier New"/>
              </a:rPr>
              <a:t>console.log</a:t>
            </a:r>
            <a:r>
              <a:rPr lang="en" sz="1400" dirty="0">
                <a:solidFill>
                  <a:srgbClr val="333333"/>
                </a:solidFill>
                <a:highlight>
                  <a:schemeClr val="lt1"/>
                </a:highlight>
                <a:latin typeface="Courier New"/>
                <a:ea typeface="Courier New"/>
                <a:cs typeface="Courier New"/>
                <a:sym typeface="Courier New"/>
              </a:rPr>
              <a:t>(‘Sorry cats can’t speak’)</a:t>
            </a:r>
            <a:endParaRPr sz="1400" dirty="0">
              <a:solidFill>
                <a:srgbClr val="333333"/>
              </a:solidFill>
              <a:highlight>
                <a:schemeClr val="lt1"/>
              </a:highlight>
              <a:latin typeface="Courier New"/>
              <a:ea typeface="Courier New"/>
              <a:cs typeface="Courier New"/>
              <a:sym typeface="Courier New"/>
            </a:endParaRPr>
          </a:p>
          <a:p>
            <a:pPr marL="457200" lvl="0" indent="457200" algn="l" rtl="0">
              <a:spcBef>
                <a:spcPts val="0"/>
              </a:spcBef>
              <a:spcAft>
                <a:spcPts val="0"/>
              </a:spcAft>
              <a:buClr>
                <a:schemeClr val="dk1"/>
              </a:buClr>
              <a:buSzPts val="1100"/>
              <a:buFont typeface="Arial"/>
              <a:buNone/>
            </a:pPr>
            <a:r>
              <a:rPr lang="en" sz="1400" dirty="0">
                <a:solidFill>
                  <a:srgbClr val="333333"/>
                </a:solidFill>
                <a:highlight>
                  <a:schemeClr val="lt1"/>
                </a:highlight>
                <a:latin typeface="Courier New"/>
                <a:ea typeface="Courier New"/>
                <a:cs typeface="Courier New"/>
                <a:sym typeface="Courier New"/>
              </a:rPr>
              <a:t>}</a:t>
            </a:r>
            <a:endParaRPr sz="1400" dirty="0">
              <a:solidFill>
                <a:srgbClr val="333333"/>
              </a:solidFill>
              <a:highlight>
                <a:schemeClr val="lt1"/>
              </a:highlight>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400" dirty="0">
                <a:solidFill>
                  <a:srgbClr val="333333"/>
                </a:solidFill>
                <a:highlight>
                  <a:schemeClr val="lt1"/>
                </a:highlight>
                <a:latin typeface="Courier New"/>
                <a:ea typeface="Courier New"/>
                <a:cs typeface="Courier New"/>
                <a:sym typeface="Courier New"/>
              </a:rPr>
              <a:t>}</a:t>
            </a:r>
            <a:endParaRPr sz="1400" dirty="0">
              <a:solidFill>
                <a:srgbClr val="333333"/>
              </a:solidFill>
              <a:highlight>
                <a:schemeClr val="lt1"/>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dirty="0">
                <a:solidFill>
                  <a:srgbClr val="333333"/>
                </a:solidFill>
                <a:highlight>
                  <a:schemeClr val="lt1"/>
                </a:highlight>
                <a:latin typeface="Courier New"/>
                <a:ea typeface="Courier New"/>
                <a:cs typeface="Courier New"/>
                <a:sym typeface="Courier New"/>
              </a:rPr>
              <a:t>}</a:t>
            </a:r>
            <a:endParaRPr sz="1400" dirty="0">
              <a:solidFill>
                <a:srgbClr val="333333"/>
              </a:solidFill>
              <a:highlight>
                <a:schemeClr val="lt1"/>
              </a:highlight>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1"/>
          <p:cNvSpPr txBox="1">
            <a:spLocks noGrp="1"/>
          </p:cNvSpPr>
          <p:nvPr>
            <p:ph type="body" idx="1"/>
          </p:nvPr>
        </p:nvSpPr>
        <p:spPr>
          <a:xfrm>
            <a:off x="1261050" y="556275"/>
            <a:ext cx="5577000" cy="3813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b="1" dirty="0"/>
              <a:t>Task 3</a:t>
            </a:r>
            <a:endParaRPr b="1" dirty="0"/>
          </a:p>
          <a:p>
            <a:pPr marL="0" marR="0" lvl="0" indent="0" algn="l" rtl="0">
              <a:lnSpc>
                <a:spcPct val="100000"/>
              </a:lnSpc>
              <a:spcBef>
                <a:spcPts val="0"/>
              </a:spcBef>
              <a:spcAft>
                <a:spcPts val="0"/>
              </a:spcAft>
              <a:buClr>
                <a:srgbClr val="FFFFFF"/>
              </a:buClr>
              <a:buFont typeface="Roboto"/>
              <a:buNone/>
            </a:pPr>
            <a:endParaRPr b="1" dirty="0"/>
          </a:p>
          <a:p>
            <a:pPr marL="0" lvl="0" indent="0" algn="l" rtl="0">
              <a:spcBef>
                <a:spcPts val="0"/>
              </a:spcBef>
              <a:spcAft>
                <a:spcPts val="0"/>
              </a:spcAft>
              <a:buClr>
                <a:schemeClr val="lt1"/>
              </a:buClr>
              <a:buFont typeface="Roboto"/>
              <a:buNone/>
            </a:pPr>
            <a:r>
              <a:rPr lang="en" dirty="0">
                <a:solidFill>
                  <a:schemeClr val="lt1"/>
                </a:solidFill>
              </a:rPr>
              <a:t>Make a factory function that produces a cat object with name property that will passed through function parameter.</a:t>
            </a:r>
            <a:endParaRPr dirty="0">
              <a:solidFill>
                <a:schemeClr val="lt1"/>
              </a:solidFill>
            </a:endParaRPr>
          </a:p>
          <a:p>
            <a:pPr marL="0" lvl="0" indent="0" algn="l" rtl="0">
              <a:spcBef>
                <a:spcPts val="0"/>
              </a:spcBef>
              <a:spcAft>
                <a:spcPts val="0"/>
              </a:spcAft>
              <a:buClr>
                <a:schemeClr val="lt1"/>
              </a:buClr>
              <a:buFont typeface="Roboto"/>
              <a:buNone/>
            </a:pPr>
            <a:endParaRPr dirty="0">
              <a:solidFill>
                <a:schemeClr val="lt1"/>
              </a:solidFill>
            </a:endParaRPr>
          </a:p>
          <a:p>
            <a:pPr marL="0" lvl="0" indent="0" algn="l" rtl="0">
              <a:spcBef>
                <a:spcPts val="0"/>
              </a:spcBef>
              <a:spcAft>
                <a:spcPts val="0"/>
              </a:spcAft>
              <a:buClr>
                <a:schemeClr val="lt1"/>
              </a:buClr>
              <a:buFont typeface="Roboto"/>
              <a:buNone/>
            </a:pPr>
            <a:r>
              <a:rPr lang="en" dirty="0">
                <a:solidFill>
                  <a:schemeClr val="lt1"/>
                </a:solidFill>
              </a:rPr>
              <a:t>Make several cats and assign them to some variables.</a:t>
            </a:r>
            <a:endParaRPr dirty="0">
              <a:solidFill>
                <a:schemeClr val="lt1"/>
              </a:solidFill>
            </a:endParaRPr>
          </a:p>
          <a:p>
            <a:pPr marL="0" lvl="0" indent="0" algn="l" rtl="0">
              <a:spcBef>
                <a:spcPts val="0"/>
              </a:spcBef>
              <a:spcAft>
                <a:spcPts val="0"/>
              </a:spcAft>
              <a:buClr>
                <a:schemeClr val="lt1"/>
              </a:buClr>
              <a:buFont typeface="Roboto"/>
              <a:buNone/>
            </a:pPr>
            <a:endParaRPr dirty="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2"/>
          <p:cNvSpPr txBox="1">
            <a:spLocks noGrp="1"/>
          </p:cNvSpPr>
          <p:nvPr>
            <p:ph type="body" idx="1"/>
          </p:nvPr>
        </p:nvSpPr>
        <p:spPr>
          <a:xfrm>
            <a:off x="1261050" y="556275"/>
            <a:ext cx="5577000" cy="3813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b="1" dirty="0"/>
              <a:t>Task 4</a:t>
            </a:r>
            <a:endParaRPr b="1" dirty="0"/>
          </a:p>
          <a:p>
            <a:pPr marL="0" marR="0" lvl="0" indent="0" algn="l" rtl="0">
              <a:lnSpc>
                <a:spcPct val="100000"/>
              </a:lnSpc>
              <a:spcBef>
                <a:spcPts val="0"/>
              </a:spcBef>
              <a:spcAft>
                <a:spcPts val="0"/>
              </a:spcAft>
              <a:buClr>
                <a:srgbClr val="FFFFFF"/>
              </a:buClr>
              <a:buFont typeface="Roboto"/>
              <a:buNone/>
            </a:pPr>
            <a:endParaRPr b="1" dirty="0"/>
          </a:p>
          <a:p>
            <a:pPr marL="0" lvl="0" indent="0" algn="l" rtl="0">
              <a:spcBef>
                <a:spcPts val="0"/>
              </a:spcBef>
              <a:spcAft>
                <a:spcPts val="0"/>
              </a:spcAft>
              <a:buClr>
                <a:schemeClr val="lt1"/>
              </a:buClr>
              <a:buFont typeface="Roboto"/>
              <a:buNone/>
            </a:pPr>
            <a:r>
              <a:rPr lang="en" dirty="0">
                <a:solidFill>
                  <a:schemeClr val="lt1"/>
                </a:solidFill>
              </a:rPr>
              <a:t>Extend function from task 3. </a:t>
            </a:r>
            <a:endParaRPr dirty="0">
              <a:solidFill>
                <a:schemeClr val="lt1"/>
              </a:solidFill>
            </a:endParaRPr>
          </a:p>
          <a:p>
            <a:pPr marL="0" lvl="0" indent="0" algn="l" rtl="0">
              <a:spcBef>
                <a:spcPts val="0"/>
              </a:spcBef>
              <a:spcAft>
                <a:spcPts val="0"/>
              </a:spcAft>
              <a:buClr>
                <a:schemeClr val="lt1"/>
              </a:buClr>
              <a:buFont typeface="Roboto"/>
              <a:buNone/>
            </a:pPr>
            <a:endParaRPr dirty="0">
              <a:solidFill>
                <a:schemeClr val="lt1"/>
              </a:solidFill>
            </a:endParaRPr>
          </a:p>
          <a:p>
            <a:pPr marL="0" lvl="0" indent="0" algn="l" rtl="0">
              <a:spcBef>
                <a:spcPts val="0"/>
              </a:spcBef>
              <a:spcAft>
                <a:spcPts val="0"/>
              </a:spcAft>
              <a:buClr>
                <a:schemeClr val="lt1"/>
              </a:buClr>
              <a:buFont typeface="Roboto"/>
              <a:buNone/>
            </a:pPr>
            <a:r>
              <a:rPr lang="en" dirty="0">
                <a:solidFill>
                  <a:schemeClr val="lt1"/>
                </a:solidFill>
              </a:rPr>
              <a:t>Now we want to pass also sound property, of cat object, through the parameter and we want to have “</a:t>
            </a:r>
            <a:r>
              <a:rPr lang="en" dirty="0" err="1">
                <a:solidFill>
                  <a:schemeClr val="lt1"/>
                </a:solidFill>
              </a:rPr>
              <a:t>makeSound</a:t>
            </a:r>
            <a:r>
              <a:rPr lang="en" dirty="0">
                <a:solidFill>
                  <a:schemeClr val="lt1"/>
                </a:solidFill>
              </a:rPr>
              <a:t>” method that logs </a:t>
            </a:r>
            <a:r>
              <a:rPr lang="en" dirty="0" err="1">
                <a:solidFill>
                  <a:schemeClr val="lt1"/>
                </a:solidFill>
              </a:rPr>
              <a:t>this.sound</a:t>
            </a:r>
            <a:endParaRPr dirty="0">
              <a:solidFill>
                <a:schemeClr val="lt1"/>
              </a:solidFill>
            </a:endParaRPr>
          </a:p>
          <a:p>
            <a:pPr marL="0" lvl="0" indent="0" algn="l" rtl="0">
              <a:spcBef>
                <a:spcPts val="0"/>
              </a:spcBef>
              <a:spcAft>
                <a:spcPts val="0"/>
              </a:spcAft>
              <a:buClr>
                <a:schemeClr val="lt1"/>
              </a:buClr>
              <a:buFont typeface="Roboto"/>
              <a:buNone/>
            </a:pPr>
            <a:endParaRPr dirty="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3"/>
          <p:cNvSpPr txBox="1">
            <a:spLocks noGrp="1"/>
          </p:cNvSpPr>
          <p:nvPr>
            <p:ph type="title"/>
          </p:nvPr>
        </p:nvSpPr>
        <p:spPr>
          <a:xfrm>
            <a:off x="844425" y="279900"/>
            <a:ext cx="62970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t>Object creation and inheritance in JS</a:t>
            </a:r>
            <a:endParaRPr/>
          </a:p>
          <a:p>
            <a:pPr marL="0" marR="0" lvl="0" indent="0" algn="l" rtl="0">
              <a:lnSpc>
                <a:spcPct val="100000"/>
              </a:lnSpc>
              <a:spcBef>
                <a:spcPts val="0"/>
              </a:spcBef>
              <a:spcAft>
                <a:spcPts val="0"/>
              </a:spcAft>
              <a:buClr>
                <a:srgbClr val="C00000"/>
              </a:buClr>
              <a:buFont typeface="Roboto Condensed"/>
              <a:buNone/>
            </a:pPr>
            <a:r>
              <a:rPr lang="en">
                <a:solidFill>
                  <a:srgbClr val="C00000"/>
                </a:solidFill>
              </a:rPr>
              <a:t>Object.create()</a:t>
            </a:r>
            <a:endParaRPr/>
          </a:p>
        </p:txBody>
      </p:sp>
      <p:sp>
        <p:nvSpPr>
          <p:cNvPr id="270" name="Google Shape;270;p43"/>
          <p:cNvSpPr txBox="1">
            <a:spLocks noGrp="1"/>
          </p:cNvSpPr>
          <p:nvPr>
            <p:ph type="body" idx="1"/>
          </p:nvPr>
        </p:nvSpPr>
        <p:spPr>
          <a:xfrm>
            <a:off x="844425" y="1343550"/>
            <a:ext cx="7662300" cy="31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a:solidFill>
                  <a:srgbClr val="333333"/>
                </a:solidFill>
                <a:highlight>
                  <a:schemeClr val="lt1"/>
                </a:highlight>
                <a:latin typeface="Arial"/>
                <a:ea typeface="Arial"/>
                <a:cs typeface="Arial"/>
                <a:sym typeface="Arial"/>
              </a:rPr>
              <a:t>The </a:t>
            </a:r>
            <a:r>
              <a:rPr lang="en" b="1" dirty="0" err="1">
                <a:solidFill>
                  <a:srgbClr val="333333"/>
                </a:solidFill>
                <a:highlight>
                  <a:schemeClr val="lt1"/>
                </a:highlight>
                <a:latin typeface="Arial"/>
                <a:ea typeface="Arial"/>
                <a:cs typeface="Arial"/>
                <a:sym typeface="Arial"/>
              </a:rPr>
              <a:t>Object.create</a:t>
            </a:r>
            <a:r>
              <a:rPr lang="en" b="1">
                <a:solidFill>
                  <a:srgbClr val="333333"/>
                </a:solidFill>
                <a:highlight>
                  <a:schemeClr val="lt1"/>
                </a:highlight>
                <a:latin typeface="Arial"/>
                <a:ea typeface="Arial"/>
                <a:cs typeface="Arial"/>
                <a:sym typeface="Arial"/>
              </a:rPr>
              <a:t>()</a:t>
            </a:r>
            <a:r>
              <a:rPr lang="en">
                <a:solidFill>
                  <a:srgbClr val="333333"/>
                </a:solidFill>
                <a:highlight>
                  <a:schemeClr val="lt1"/>
                </a:highlight>
                <a:latin typeface="Arial"/>
                <a:ea typeface="Arial"/>
                <a:cs typeface="Arial"/>
                <a:sym typeface="Arial"/>
              </a:rPr>
              <a:t> method creates a new object, using an existing object to provide the newly created object's prototype.</a:t>
            </a:r>
            <a:endParaRPr dirty="0">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dirty="0">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err="1">
                <a:solidFill>
                  <a:srgbClr val="333333"/>
                </a:solidFill>
                <a:highlight>
                  <a:schemeClr val="lt1"/>
                </a:highlight>
                <a:latin typeface="Arial"/>
                <a:ea typeface="Arial"/>
                <a:cs typeface="Arial"/>
                <a:sym typeface="Arial"/>
              </a:rPr>
              <a:t>var</a:t>
            </a:r>
            <a:r>
              <a:rPr lang="en" dirty="0">
                <a:solidFill>
                  <a:srgbClr val="333333"/>
                </a:solidFill>
                <a:highlight>
                  <a:schemeClr val="lt1"/>
                </a:highlight>
                <a:latin typeface="Arial"/>
                <a:ea typeface="Arial"/>
                <a:cs typeface="Arial"/>
                <a:sym typeface="Arial"/>
              </a:rPr>
              <a:t> base = { </a:t>
            </a:r>
            <a:r>
              <a:rPr lang="en" dirty="0" err="1">
                <a:solidFill>
                  <a:srgbClr val="333333"/>
                </a:solidFill>
                <a:highlight>
                  <a:schemeClr val="lt1"/>
                </a:highlight>
                <a:latin typeface="Arial"/>
                <a:ea typeface="Arial"/>
                <a:cs typeface="Arial"/>
                <a:sym typeface="Arial"/>
              </a:rPr>
              <a:t>baseProperty</a:t>
            </a:r>
            <a:r>
              <a:rPr lang="en" dirty="0">
                <a:solidFill>
                  <a:srgbClr val="333333"/>
                </a:solidFill>
                <a:highlight>
                  <a:schemeClr val="lt1"/>
                </a:highlight>
                <a:latin typeface="Arial"/>
                <a:ea typeface="Arial"/>
                <a:cs typeface="Arial"/>
                <a:sym typeface="Arial"/>
              </a:rPr>
              <a:t>: function(){ </a:t>
            </a:r>
            <a:r>
              <a:rPr lang="en" dirty="0" err="1">
                <a:solidFill>
                  <a:srgbClr val="333333"/>
                </a:solidFill>
                <a:highlight>
                  <a:schemeClr val="lt1"/>
                </a:highlight>
                <a:latin typeface="Arial"/>
                <a:ea typeface="Arial"/>
                <a:cs typeface="Arial"/>
                <a:sym typeface="Arial"/>
              </a:rPr>
              <a:t>console.log</a:t>
            </a:r>
            <a:r>
              <a:rPr lang="en" dirty="0">
                <a:solidFill>
                  <a:srgbClr val="333333"/>
                </a:solidFill>
                <a:highlight>
                  <a:schemeClr val="lt1"/>
                </a:highlight>
                <a:latin typeface="Arial"/>
                <a:ea typeface="Arial"/>
                <a:cs typeface="Arial"/>
                <a:sym typeface="Arial"/>
              </a:rPr>
              <a:t>(‘I’m from prototype!’) } }</a:t>
            </a:r>
            <a:endParaRPr dirty="0">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dirty="0">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err="1">
                <a:solidFill>
                  <a:srgbClr val="333333"/>
                </a:solidFill>
                <a:highlight>
                  <a:schemeClr val="lt1"/>
                </a:highlight>
                <a:latin typeface="Arial"/>
                <a:ea typeface="Arial"/>
                <a:cs typeface="Arial"/>
                <a:sym typeface="Arial"/>
              </a:rPr>
              <a:t>var</a:t>
            </a:r>
            <a:r>
              <a:rPr lang="en" dirty="0">
                <a:solidFill>
                  <a:srgbClr val="333333"/>
                </a:solidFill>
                <a:highlight>
                  <a:schemeClr val="lt1"/>
                </a:highlight>
                <a:latin typeface="Arial"/>
                <a:ea typeface="Arial"/>
                <a:cs typeface="Arial"/>
                <a:sym typeface="Arial"/>
              </a:rPr>
              <a:t> </a:t>
            </a:r>
            <a:r>
              <a:rPr lang="en" dirty="0" err="1">
                <a:solidFill>
                  <a:srgbClr val="333333"/>
                </a:solidFill>
                <a:highlight>
                  <a:schemeClr val="lt1"/>
                </a:highlight>
                <a:latin typeface="Arial"/>
                <a:ea typeface="Arial"/>
                <a:cs typeface="Arial"/>
                <a:sym typeface="Arial"/>
              </a:rPr>
              <a:t>obj</a:t>
            </a:r>
            <a:r>
              <a:rPr lang="en" dirty="0">
                <a:solidFill>
                  <a:srgbClr val="333333"/>
                </a:solidFill>
                <a:highlight>
                  <a:schemeClr val="lt1"/>
                </a:highlight>
                <a:latin typeface="Arial"/>
                <a:ea typeface="Arial"/>
                <a:cs typeface="Arial"/>
                <a:sym typeface="Arial"/>
              </a:rPr>
              <a:t> = </a:t>
            </a:r>
            <a:r>
              <a:rPr lang="en" dirty="0" err="1">
                <a:solidFill>
                  <a:srgbClr val="333333"/>
                </a:solidFill>
                <a:highlight>
                  <a:schemeClr val="lt1"/>
                </a:highlight>
                <a:latin typeface="Arial"/>
                <a:ea typeface="Arial"/>
                <a:cs typeface="Arial"/>
                <a:sym typeface="Arial"/>
              </a:rPr>
              <a:t>Object.create</a:t>
            </a:r>
            <a:r>
              <a:rPr lang="en" dirty="0">
                <a:solidFill>
                  <a:srgbClr val="333333"/>
                </a:solidFill>
                <a:highlight>
                  <a:schemeClr val="lt1"/>
                </a:highlight>
                <a:latin typeface="Arial"/>
                <a:ea typeface="Arial"/>
                <a:cs typeface="Arial"/>
                <a:sym typeface="Arial"/>
              </a:rPr>
              <a:t>(base)</a:t>
            </a:r>
            <a:endParaRPr dirty="0">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dirty="0">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err="1">
                <a:solidFill>
                  <a:srgbClr val="333333"/>
                </a:solidFill>
                <a:highlight>
                  <a:schemeClr val="lt1"/>
                </a:highlight>
                <a:latin typeface="Arial"/>
                <a:ea typeface="Arial"/>
                <a:cs typeface="Arial"/>
                <a:sym typeface="Arial"/>
              </a:rPr>
              <a:t>console.log</a:t>
            </a:r>
            <a:r>
              <a:rPr lang="en" dirty="0">
                <a:solidFill>
                  <a:srgbClr val="333333"/>
                </a:solidFill>
                <a:highlight>
                  <a:schemeClr val="lt1"/>
                </a:highlight>
                <a:latin typeface="Arial"/>
                <a:ea typeface="Arial"/>
                <a:cs typeface="Arial"/>
                <a:sym typeface="Arial"/>
              </a:rPr>
              <a:t>(</a:t>
            </a:r>
            <a:r>
              <a:rPr lang="en" dirty="0" err="1">
                <a:solidFill>
                  <a:srgbClr val="333333"/>
                </a:solidFill>
                <a:highlight>
                  <a:schemeClr val="lt1"/>
                </a:highlight>
                <a:latin typeface="Arial"/>
                <a:ea typeface="Arial"/>
                <a:cs typeface="Arial"/>
                <a:sym typeface="Arial"/>
              </a:rPr>
              <a:t>obj</a:t>
            </a:r>
            <a:r>
              <a:rPr lang="en" dirty="0">
                <a:solidFill>
                  <a:srgbClr val="333333"/>
                </a:solidFill>
                <a:highlight>
                  <a:schemeClr val="lt1"/>
                </a:highlight>
                <a:latin typeface="Arial"/>
                <a:ea typeface="Arial"/>
                <a:cs typeface="Arial"/>
                <a:sym typeface="Arial"/>
              </a:rPr>
              <a:t>) // WTF? it’s empty object? -&gt; {}</a:t>
            </a:r>
            <a:endParaRPr dirty="0">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dirty="0">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err="1">
                <a:solidFill>
                  <a:srgbClr val="333333"/>
                </a:solidFill>
                <a:highlight>
                  <a:schemeClr val="lt1"/>
                </a:highlight>
                <a:latin typeface="Arial"/>
                <a:ea typeface="Arial"/>
                <a:cs typeface="Arial"/>
                <a:sym typeface="Arial"/>
              </a:rPr>
              <a:t>obj.baseProperty</a:t>
            </a:r>
            <a:r>
              <a:rPr lang="en" dirty="0">
                <a:solidFill>
                  <a:srgbClr val="333333"/>
                </a:solidFill>
                <a:highlight>
                  <a:schemeClr val="lt1"/>
                </a:highlight>
                <a:latin typeface="Arial"/>
                <a:ea typeface="Arial"/>
                <a:cs typeface="Arial"/>
                <a:sym typeface="Arial"/>
              </a:rPr>
              <a:t>() // I’m from prototype!</a:t>
            </a:r>
            <a:endParaRPr dirty="0">
              <a:solidFill>
                <a:srgbClr val="333333"/>
              </a:solidFill>
              <a:highlight>
                <a:schemeClr val="lt1"/>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ctrTitle"/>
          </p:nvPr>
        </p:nvSpPr>
        <p:spPr>
          <a:xfrm>
            <a:off x="826350" y="1519225"/>
            <a:ext cx="6332100" cy="115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Condensed"/>
              <a:buNone/>
            </a:pPr>
            <a:r>
              <a:rPr lang="en"/>
              <a:t>1</a:t>
            </a:r>
            <a:r>
              <a:rPr lang="en" sz="3600" b="1" i="0" u="none" strike="noStrike" cap="none">
                <a:solidFill>
                  <a:srgbClr val="FFFFFF"/>
                </a:solidFill>
                <a:latin typeface="Roboto Condensed"/>
                <a:ea typeface="Roboto Condensed"/>
                <a:cs typeface="Roboto Condensed"/>
                <a:sym typeface="Roboto Condensed"/>
              </a:rPr>
              <a:t>.</a:t>
            </a:r>
            <a:endParaRPr/>
          </a:p>
          <a:p>
            <a:pPr marL="0" marR="0" lvl="0" indent="0" algn="l" rtl="0">
              <a:lnSpc>
                <a:spcPct val="100000"/>
              </a:lnSpc>
              <a:spcBef>
                <a:spcPts val="0"/>
              </a:spcBef>
              <a:spcAft>
                <a:spcPts val="0"/>
              </a:spcAft>
              <a:buClr>
                <a:srgbClr val="FFFFFF"/>
              </a:buClr>
              <a:buFont typeface="Roboto Condensed"/>
              <a:buNone/>
            </a:pPr>
            <a:r>
              <a:rPr lang="en"/>
              <a:t>Conception of OOP</a:t>
            </a:r>
            <a:endParaRPr/>
          </a:p>
        </p:txBody>
      </p:sp>
      <p:sp>
        <p:nvSpPr>
          <p:cNvPr id="92" name="Google Shape;92;p17"/>
          <p:cNvSpPr txBox="1">
            <a:spLocks noGrp="1"/>
          </p:cNvSpPr>
          <p:nvPr>
            <p:ph type="subTitle" idx="1"/>
          </p:nvPr>
        </p:nvSpPr>
        <p:spPr>
          <a:xfrm>
            <a:off x="826350" y="2763850"/>
            <a:ext cx="7632000" cy="78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Roboto"/>
              <a:buNone/>
            </a:pPr>
            <a:endParaRPr/>
          </a:p>
        </p:txBody>
      </p:sp>
      <p:sp>
        <p:nvSpPr>
          <p:cNvPr id="93" name="Google Shape;93;p17"/>
          <p:cNvSpPr txBox="1"/>
          <p:nvPr/>
        </p:nvSpPr>
        <p:spPr>
          <a:xfrm>
            <a:off x="585550" y="3905875"/>
            <a:ext cx="4531200" cy="89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4"/>
          <p:cNvSpPr txBox="1">
            <a:spLocks noGrp="1"/>
          </p:cNvSpPr>
          <p:nvPr>
            <p:ph type="body" idx="1"/>
          </p:nvPr>
        </p:nvSpPr>
        <p:spPr>
          <a:xfrm>
            <a:off x="1261050" y="556275"/>
            <a:ext cx="6441300" cy="3813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b="1" dirty="0"/>
              <a:t>Task 5</a:t>
            </a:r>
            <a:endParaRPr b="1" dirty="0"/>
          </a:p>
          <a:p>
            <a:pPr marL="0" marR="0" lvl="0" indent="0" algn="l" rtl="0">
              <a:lnSpc>
                <a:spcPct val="100000"/>
              </a:lnSpc>
              <a:spcBef>
                <a:spcPts val="0"/>
              </a:spcBef>
              <a:spcAft>
                <a:spcPts val="0"/>
              </a:spcAft>
              <a:buClr>
                <a:srgbClr val="FFFFFF"/>
              </a:buClr>
              <a:buFont typeface="Roboto"/>
              <a:buNone/>
            </a:pPr>
            <a:endParaRPr b="1" dirty="0"/>
          </a:p>
          <a:p>
            <a:pPr marL="0" lvl="0" indent="0" algn="l" rtl="0">
              <a:spcBef>
                <a:spcPts val="0"/>
              </a:spcBef>
              <a:spcAft>
                <a:spcPts val="0"/>
              </a:spcAft>
              <a:buClr>
                <a:schemeClr val="lt1"/>
              </a:buClr>
              <a:buFont typeface="Roboto"/>
              <a:buNone/>
            </a:pPr>
            <a:r>
              <a:rPr lang="en" dirty="0">
                <a:solidFill>
                  <a:schemeClr val="lt1"/>
                </a:solidFill>
              </a:rPr>
              <a:t>Make a “cat” object, that has a function that logs </a:t>
            </a:r>
            <a:r>
              <a:rPr lang="en" dirty="0" err="1">
                <a:solidFill>
                  <a:schemeClr val="lt1"/>
                </a:solidFill>
              </a:rPr>
              <a:t>this.sound</a:t>
            </a:r>
            <a:r>
              <a:rPr lang="en" dirty="0">
                <a:solidFill>
                  <a:schemeClr val="lt1"/>
                </a:solidFill>
              </a:rPr>
              <a:t>.</a:t>
            </a:r>
            <a:endParaRPr dirty="0">
              <a:solidFill>
                <a:schemeClr val="lt1"/>
              </a:solidFill>
            </a:endParaRPr>
          </a:p>
          <a:p>
            <a:pPr marL="0" lvl="0" indent="0" algn="l" rtl="0">
              <a:spcBef>
                <a:spcPts val="0"/>
              </a:spcBef>
              <a:spcAft>
                <a:spcPts val="0"/>
              </a:spcAft>
              <a:buClr>
                <a:schemeClr val="lt1"/>
              </a:buClr>
              <a:buFont typeface="Roboto"/>
              <a:buNone/>
            </a:pPr>
            <a:r>
              <a:rPr lang="en" dirty="0">
                <a:solidFill>
                  <a:schemeClr val="lt1"/>
                </a:solidFill>
              </a:rPr>
              <a:t>Make a new object by </a:t>
            </a:r>
            <a:r>
              <a:rPr lang="en" dirty="0" err="1">
                <a:solidFill>
                  <a:schemeClr val="lt1"/>
                </a:solidFill>
              </a:rPr>
              <a:t>Object.create</a:t>
            </a:r>
            <a:r>
              <a:rPr lang="en" dirty="0">
                <a:solidFill>
                  <a:schemeClr val="lt1"/>
                </a:solidFill>
              </a:rPr>
              <a:t> with “cat” object as a prototype and an object with sound property. Call function that logs </a:t>
            </a:r>
            <a:r>
              <a:rPr lang="en" dirty="0" err="1">
                <a:solidFill>
                  <a:schemeClr val="lt1"/>
                </a:solidFill>
              </a:rPr>
              <a:t>this.sound</a:t>
            </a:r>
            <a:r>
              <a:rPr lang="en" dirty="0">
                <a:solidFill>
                  <a:schemeClr val="lt1"/>
                </a:solidFill>
              </a:rPr>
              <a:t>.</a:t>
            </a:r>
            <a:endParaRPr dirty="0">
              <a:solidFill>
                <a:schemeClr val="lt1"/>
              </a:solidFill>
            </a:endParaRPr>
          </a:p>
          <a:p>
            <a:pPr marL="0" lvl="0" indent="0" algn="l" rtl="0">
              <a:spcBef>
                <a:spcPts val="0"/>
              </a:spcBef>
              <a:spcAft>
                <a:spcPts val="0"/>
              </a:spcAft>
              <a:buClr>
                <a:schemeClr val="lt1"/>
              </a:buClr>
              <a:buFont typeface="Roboto"/>
              <a:buNone/>
            </a:pPr>
            <a:endParaRPr dirty="0">
              <a:solidFill>
                <a:schemeClr val="lt1"/>
              </a:solidFill>
            </a:endParaRPr>
          </a:p>
          <a:p>
            <a:pPr marL="0" lvl="0" indent="0" algn="l" rtl="0">
              <a:spcBef>
                <a:spcPts val="0"/>
              </a:spcBef>
              <a:spcAft>
                <a:spcPts val="0"/>
              </a:spcAft>
              <a:buClr>
                <a:schemeClr val="lt1"/>
              </a:buClr>
              <a:buFont typeface="Roboto"/>
              <a:buNone/>
            </a:pPr>
            <a:endParaRPr dirty="0">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5"/>
          <p:cNvSpPr txBox="1">
            <a:spLocks noGrp="1"/>
          </p:cNvSpPr>
          <p:nvPr>
            <p:ph type="title"/>
          </p:nvPr>
        </p:nvSpPr>
        <p:spPr>
          <a:xfrm>
            <a:off x="844425" y="279900"/>
            <a:ext cx="62970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t>Object creation and inheritance in JS</a:t>
            </a:r>
            <a:endParaRPr/>
          </a:p>
          <a:p>
            <a:pPr marL="0" marR="0" lvl="0" indent="0" algn="l" rtl="0">
              <a:lnSpc>
                <a:spcPct val="100000"/>
              </a:lnSpc>
              <a:spcBef>
                <a:spcPts val="0"/>
              </a:spcBef>
              <a:spcAft>
                <a:spcPts val="0"/>
              </a:spcAft>
              <a:buClr>
                <a:srgbClr val="C00000"/>
              </a:buClr>
              <a:buFont typeface="Roboto Condensed"/>
              <a:buNone/>
            </a:pPr>
            <a:r>
              <a:rPr lang="en">
                <a:solidFill>
                  <a:srgbClr val="C00000"/>
                </a:solidFill>
              </a:rPr>
              <a:t>Object.assign()</a:t>
            </a:r>
            <a:endParaRPr/>
          </a:p>
        </p:txBody>
      </p:sp>
      <p:sp>
        <p:nvSpPr>
          <p:cNvPr id="281" name="Google Shape;281;p45"/>
          <p:cNvSpPr txBox="1">
            <a:spLocks noGrp="1"/>
          </p:cNvSpPr>
          <p:nvPr>
            <p:ph type="body" idx="1"/>
          </p:nvPr>
        </p:nvSpPr>
        <p:spPr>
          <a:xfrm>
            <a:off x="881500" y="1343550"/>
            <a:ext cx="7557000" cy="31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333333"/>
                </a:solidFill>
                <a:highlight>
                  <a:schemeClr val="lt1"/>
                </a:highlight>
                <a:latin typeface="Arial"/>
                <a:ea typeface="Arial"/>
                <a:cs typeface="Arial"/>
                <a:sym typeface="Arial"/>
              </a:rPr>
              <a:t>The </a:t>
            </a:r>
            <a:r>
              <a:rPr lang="en" b="1">
                <a:solidFill>
                  <a:srgbClr val="333333"/>
                </a:solidFill>
                <a:highlight>
                  <a:schemeClr val="lt1"/>
                </a:highlight>
                <a:latin typeface="Arial"/>
                <a:ea typeface="Arial"/>
                <a:cs typeface="Arial"/>
                <a:sym typeface="Arial"/>
              </a:rPr>
              <a:t>Object.assign()</a:t>
            </a:r>
            <a:r>
              <a:rPr lang="en">
                <a:solidFill>
                  <a:srgbClr val="333333"/>
                </a:solidFill>
                <a:highlight>
                  <a:schemeClr val="lt1"/>
                </a:highlight>
                <a:latin typeface="Arial"/>
                <a:ea typeface="Arial"/>
                <a:cs typeface="Arial"/>
                <a:sym typeface="Arial"/>
              </a:rPr>
              <a:t> method is used to copy the values of all own properties from one or more source objects to a target object. It will return the target object.</a:t>
            </a:r>
            <a:endParaRPr>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333333"/>
                </a:solidFill>
                <a:highlight>
                  <a:schemeClr val="lt1"/>
                </a:highlight>
                <a:latin typeface="Courier New"/>
                <a:ea typeface="Courier New"/>
                <a:cs typeface="Courier New"/>
                <a:sym typeface="Courier New"/>
              </a:rPr>
              <a:t>const obj1 = { a: 1, b: 2, c: 3 }</a:t>
            </a:r>
            <a:endParaRPr>
              <a:solidFill>
                <a:srgbClr val="333333"/>
              </a:solidFill>
              <a:highlight>
                <a:schemeClr val="lt1"/>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solidFill>
                <a:srgbClr val="333333"/>
              </a:solidFill>
              <a:highlight>
                <a:schemeClr val="lt1"/>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333333"/>
                </a:solidFill>
                <a:highlight>
                  <a:schemeClr val="lt1"/>
                </a:highlight>
                <a:latin typeface="Courier New"/>
                <a:ea typeface="Courier New"/>
                <a:cs typeface="Courier New"/>
                <a:sym typeface="Courier New"/>
              </a:rPr>
              <a:t>const obj2 = Object.assign(c: 4, d: 5}, obj1)</a:t>
            </a:r>
            <a:endParaRPr>
              <a:solidFill>
                <a:srgbClr val="333333"/>
              </a:solidFill>
              <a:highlight>
                <a:schemeClr val="lt1"/>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solidFill>
                <a:srgbClr val="333333"/>
              </a:solidFill>
              <a:highlight>
                <a:schemeClr val="lt1"/>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333333"/>
                </a:solidFill>
                <a:highlight>
                  <a:schemeClr val="lt1"/>
                </a:highlight>
                <a:latin typeface="Courier New"/>
                <a:ea typeface="Courier New"/>
                <a:cs typeface="Courier New"/>
                <a:sym typeface="Courier New"/>
              </a:rPr>
              <a:t>console.log(obj2) // { a: 1, b: 2, c: 4, d: 5}</a:t>
            </a:r>
            <a:endParaRPr>
              <a:solidFill>
                <a:srgbClr val="333333"/>
              </a:solidFill>
              <a:highlight>
                <a:schemeClr val="lt1"/>
              </a:highlight>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6"/>
          <p:cNvSpPr txBox="1">
            <a:spLocks noGrp="1"/>
          </p:cNvSpPr>
          <p:nvPr>
            <p:ph type="body" idx="1"/>
          </p:nvPr>
        </p:nvSpPr>
        <p:spPr>
          <a:xfrm>
            <a:off x="1261050" y="556275"/>
            <a:ext cx="5790900" cy="3813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b="1" dirty="0"/>
              <a:t>Task 6</a:t>
            </a:r>
            <a:endParaRPr b="1" dirty="0"/>
          </a:p>
          <a:p>
            <a:pPr marL="0" marR="0" lvl="0" indent="0" algn="l" rtl="0">
              <a:lnSpc>
                <a:spcPct val="100000"/>
              </a:lnSpc>
              <a:spcBef>
                <a:spcPts val="0"/>
              </a:spcBef>
              <a:spcAft>
                <a:spcPts val="0"/>
              </a:spcAft>
              <a:buClr>
                <a:srgbClr val="FFFFFF"/>
              </a:buClr>
              <a:buFont typeface="Roboto"/>
              <a:buNone/>
            </a:pPr>
            <a:endParaRPr b="1" dirty="0"/>
          </a:p>
          <a:p>
            <a:pPr marL="0" lvl="0" indent="0" algn="l" rtl="0">
              <a:spcBef>
                <a:spcPts val="0"/>
              </a:spcBef>
              <a:spcAft>
                <a:spcPts val="0"/>
              </a:spcAft>
              <a:buClr>
                <a:schemeClr val="lt1"/>
              </a:buClr>
              <a:buFont typeface="Roboto"/>
              <a:buNone/>
            </a:pPr>
            <a:r>
              <a:rPr lang="en" dirty="0">
                <a:solidFill>
                  <a:schemeClr val="lt1"/>
                </a:solidFill>
              </a:rPr>
              <a:t>Make 3 objects with some random properties.</a:t>
            </a:r>
            <a:endParaRPr dirty="0">
              <a:solidFill>
                <a:schemeClr val="lt1"/>
              </a:solidFill>
            </a:endParaRPr>
          </a:p>
          <a:p>
            <a:pPr marL="0" lvl="0" indent="0" algn="l" rtl="0">
              <a:spcBef>
                <a:spcPts val="0"/>
              </a:spcBef>
              <a:spcAft>
                <a:spcPts val="0"/>
              </a:spcAft>
              <a:buClr>
                <a:schemeClr val="lt1"/>
              </a:buClr>
              <a:buFont typeface="Roboto"/>
              <a:buNone/>
            </a:pPr>
            <a:endParaRPr dirty="0">
              <a:solidFill>
                <a:schemeClr val="lt1"/>
              </a:solidFill>
            </a:endParaRPr>
          </a:p>
          <a:p>
            <a:pPr marL="0" lvl="0" indent="0" algn="l" rtl="0">
              <a:spcBef>
                <a:spcPts val="0"/>
              </a:spcBef>
              <a:spcAft>
                <a:spcPts val="0"/>
              </a:spcAft>
              <a:buClr>
                <a:schemeClr val="lt1"/>
              </a:buClr>
              <a:buFont typeface="Roboto"/>
              <a:buNone/>
            </a:pPr>
            <a:r>
              <a:rPr lang="en" dirty="0">
                <a:solidFill>
                  <a:schemeClr val="lt1"/>
                </a:solidFill>
              </a:rPr>
              <a:t>Combine them together by </a:t>
            </a:r>
            <a:r>
              <a:rPr lang="en" dirty="0" err="1">
                <a:solidFill>
                  <a:schemeClr val="lt1"/>
                </a:solidFill>
              </a:rPr>
              <a:t>Object.assign</a:t>
            </a:r>
            <a:r>
              <a:rPr lang="en" dirty="0">
                <a:solidFill>
                  <a:schemeClr val="lt1"/>
                </a:solidFill>
              </a:rPr>
              <a:t>, creating a NEW object.</a:t>
            </a:r>
            <a:endParaRPr dirty="0">
              <a:solidFill>
                <a:schemeClr val="lt1"/>
              </a:solidFill>
            </a:endParaRPr>
          </a:p>
          <a:p>
            <a:pPr marL="0" lvl="0" indent="0" algn="l" rtl="0">
              <a:spcBef>
                <a:spcPts val="0"/>
              </a:spcBef>
              <a:spcAft>
                <a:spcPts val="0"/>
              </a:spcAft>
              <a:buClr>
                <a:schemeClr val="lt1"/>
              </a:buClr>
              <a:buFont typeface="Roboto"/>
              <a:buNone/>
            </a:pPr>
            <a:endParaRPr dirty="0">
              <a:solidFill>
                <a:schemeClr val="lt1"/>
              </a:solidFill>
            </a:endParaRPr>
          </a:p>
          <a:p>
            <a:pPr marL="0" lvl="0" indent="0" algn="l" rtl="0">
              <a:spcBef>
                <a:spcPts val="0"/>
              </a:spcBef>
              <a:spcAft>
                <a:spcPts val="0"/>
              </a:spcAft>
              <a:buClr>
                <a:schemeClr val="lt1"/>
              </a:buClr>
              <a:buFont typeface="Roboto"/>
              <a:buNone/>
            </a:pPr>
            <a:endParaRPr dirty="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7"/>
          <p:cNvSpPr txBox="1">
            <a:spLocks noGrp="1"/>
          </p:cNvSpPr>
          <p:nvPr>
            <p:ph type="title"/>
          </p:nvPr>
        </p:nvSpPr>
        <p:spPr>
          <a:xfrm>
            <a:off x="844425" y="279900"/>
            <a:ext cx="62970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t>Object creation and inheritance in JS</a:t>
            </a:r>
            <a:endParaRPr/>
          </a:p>
          <a:p>
            <a:pPr marL="0" marR="0" lvl="0" indent="0" algn="l" rtl="0">
              <a:lnSpc>
                <a:spcPct val="100000"/>
              </a:lnSpc>
              <a:spcBef>
                <a:spcPts val="0"/>
              </a:spcBef>
              <a:spcAft>
                <a:spcPts val="0"/>
              </a:spcAft>
              <a:buClr>
                <a:srgbClr val="C00000"/>
              </a:buClr>
              <a:buFont typeface="Roboto Condensed"/>
              <a:buNone/>
            </a:pPr>
            <a:r>
              <a:rPr lang="en">
                <a:solidFill>
                  <a:srgbClr val="C00000"/>
                </a:solidFill>
              </a:rPr>
              <a:t>new keyword</a:t>
            </a:r>
            <a:endParaRPr/>
          </a:p>
        </p:txBody>
      </p:sp>
      <p:sp>
        <p:nvSpPr>
          <p:cNvPr id="292" name="Google Shape;292;p47"/>
          <p:cNvSpPr txBox="1">
            <a:spLocks noGrp="1"/>
          </p:cNvSpPr>
          <p:nvPr>
            <p:ph type="body" idx="1"/>
          </p:nvPr>
        </p:nvSpPr>
        <p:spPr>
          <a:xfrm>
            <a:off x="844425" y="1343550"/>
            <a:ext cx="7662300" cy="31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333333"/>
                </a:solidFill>
                <a:highlight>
                  <a:schemeClr val="lt1"/>
                </a:highlight>
                <a:latin typeface="Arial"/>
                <a:ea typeface="Arial"/>
                <a:cs typeface="Arial"/>
                <a:sym typeface="Arial"/>
              </a:rPr>
              <a:t>Constructor function is a function that is written to be invoked with </a:t>
            </a:r>
            <a:r>
              <a:rPr lang="en" b="1">
                <a:solidFill>
                  <a:srgbClr val="333333"/>
                </a:solidFill>
                <a:highlight>
                  <a:schemeClr val="lt1"/>
                </a:highlight>
                <a:latin typeface="Arial"/>
                <a:ea typeface="Arial"/>
                <a:cs typeface="Arial"/>
                <a:sym typeface="Arial"/>
              </a:rPr>
              <a:t>new</a:t>
            </a:r>
            <a:r>
              <a:rPr lang="en">
                <a:solidFill>
                  <a:srgbClr val="333333"/>
                </a:solidFill>
                <a:highlight>
                  <a:schemeClr val="lt1"/>
                </a:highlight>
                <a:latin typeface="Arial"/>
                <a:ea typeface="Arial"/>
                <a:cs typeface="Arial"/>
                <a:sym typeface="Arial"/>
              </a:rPr>
              <a:t> keyword.</a:t>
            </a:r>
            <a:endParaRPr>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333333"/>
                </a:solidFill>
                <a:highlight>
                  <a:schemeClr val="lt1"/>
                </a:highlight>
                <a:latin typeface="Arial"/>
                <a:ea typeface="Arial"/>
                <a:cs typeface="Arial"/>
                <a:sym typeface="Arial"/>
              </a:rPr>
              <a:t>New keyword makes 4 things with function:</a:t>
            </a:r>
            <a:endParaRPr>
              <a:solidFill>
                <a:srgbClr val="333333"/>
              </a:solidFill>
              <a:highlight>
                <a:schemeClr val="lt1"/>
              </a:highlight>
              <a:latin typeface="Arial"/>
              <a:ea typeface="Arial"/>
              <a:cs typeface="Arial"/>
              <a:sym typeface="Arial"/>
            </a:endParaRPr>
          </a:p>
          <a:p>
            <a:pPr marL="457200" lvl="0" indent="-342900" algn="l" rtl="0">
              <a:spcBef>
                <a:spcPts val="0"/>
              </a:spcBef>
              <a:spcAft>
                <a:spcPts val="0"/>
              </a:spcAft>
              <a:buClr>
                <a:srgbClr val="333333"/>
              </a:buClr>
              <a:buSzPts val="1800"/>
              <a:buFont typeface="Arial"/>
              <a:buAutoNum type="arabicPeriod"/>
            </a:pPr>
            <a:r>
              <a:rPr lang="en">
                <a:solidFill>
                  <a:srgbClr val="333333"/>
                </a:solidFill>
                <a:highlight>
                  <a:schemeClr val="lt1"/>
                </a:highlight>
                <a:latin typeface="Arial"/>
                <a:ea typeface="Arial"/>
                <a:cs typeface="Arial"/>
                <a:sym typeface="Arial"/>
              </a:rPr>
              <a:t>Makes new empty object</a:t>
            </a:r>
            <a:endParaRPr>
              <a:solidFill>
                <a:srgbClr val="333333"/>
              </a:solidFill>
              <a:highlight>
                <a:schemeClr val="lt1"/>
              </a:highlight>
              <a:latin typeface="Arial"/>
              <a:ea typeface="Arial"/>
              <a:cs typeface="Arial"/>
              <a:sym typeface="Arial"/>
            </a:endParaRPr>
          </a:p>
          <a:p>
            <a:pPr marL="457200" lvl="0" indent="-342900" algn="l" rtl="0">
              <a:spcBef>
                <a:spcPts val="0"/>
              </a:spcBef>
              <a:spcAft>
                <a:spcPts val="0"/>
              </a:spcAft>
              <a:buClr>
                <a:srgbClr val="333333"/>
              </a:buClr>
              <a:buSzPts val="1800"/>
              <a:buFont typeface="Arial"/>
              <a:buAutoNum type="arabicPeriod"/>
            </a:pPr>
            <a:r>
              <a:rPr lang="en">
                <a:solidFill>
                  <a:srgbClr val="333333"/>
                </a:solidFill>
                <a:highlight>
                  <a:schemeClr val="lt1"/>
                </a:highlight>
                <a:latin typeface="Arial"/>
                <a:ea typeface="Arial"/>
                <a:cs typeface="Arial"/>
                <a:sym typeface="Arial"/>
              </a:rPr>
              <a:t>Sets a prototype (</a:t>
            </a:r>
            <a:r>
              <a:rPr lang="en" b="1">
                <a:solidFill>
                  <a:srgbClr val="333333"/>
                </a:solidFill>
                <a:highlight>
                  <a:schemeClr val="lt1"/>
                </a:highlight>
                <a:latin typeface="Arial"/>
                <a:ea typeface="Arial"/>
                <a:cs typeface="Arial"/>
                <a:sym typeface="Arial"/>
              </a:rPr>
              <a:t>__proto__</a:t>
            </a:r>
            <a:r>
              <a:rPr lang="en">
                <a:solidFill>
                  <a:srgbClr val="333333"/>
                </a:solidFill>
                <a:highlight>
                  <a:schemeClr val="lt1"/>
                </a:highlight>
                <a:latin typeface="Arial"/>
                <a:ea typeface="Arial"/>
                <a:cs typeface="Arial"/>
                <a:sym typeface="Arial"/>
              </a:rPr>
              <a:t>)</a:t>
            </a:r>
            <a:r>
              <a:rPr lang="en" b="1">
                <a:solidFill>
                  <a:srgbClr val="333333"/>
                </a:solidFill>
                <a:highlight>
                  <a:schemeClr val="lt1"/>
                </a:highlight>
                <a:latin typeface="Arial"/>
                <a:ea typeface="Arial"/>
                <a:cs typeface="Arial"/>
                <a:sym typeface="Arial"/>
              </a:rPr>
              <a:t> </a:t>
            </a:r>
            <a:r>
              <a:rPr lang="en">
                <a:solidFill>
                  <a:srgbClr val="333333"/>
                </a:solidFill>
                <a:highlight>
                  <a:schemeClr val="lt1"/>
                </a:highlight>
                <a:latin typeface="Arial"/>
                <a:ea typeface="Arial"/>
                <a:cs typeface="Arial"/>
                <a:sym typeface="Arial"/>
              </a:rPr>
              <a:t>of this object to object in constructor function </a:t>
            </a:r>
            <a:r>
              <a:rPr lang="en" b="1">
                <a:solidFill>
                  <a:srgbClr val="333333"/>
                </a:solidFill>
                <a:highlight>
                  <a:schemeClr val="lt1"/>
                </a:highlight>
                <a:latin typeface="Arial"/>
                <a:ea typeface="Arial"/>
                <a:cs typeface="Arial"/>
                <a:sym typeface="Arial"/>
              </a:rPr>
              <a:t>prototype property</a:t>
            </a:r>
            <a:endParaRPr b="1">
              <a:solidFill>
                <a:srgbClr val="333333"/>
              </a:solidFill>
              <a:highlight>
                <a:schemeClr val="lt1"/>
              </a:highlight>
              <a:latin typeface="Arial"/>
              <a:ea typeface="Arial"/>
              <a:cs typeface="Arial"/>
              <a:sym typeface="Arial"/>
            </a:endParaRPr>
          </a:p>
          <a:p>
            <a:pPr marL="457200" lvl="0" indent="-342900" algn="l" rtl="0">
              <a:spcBef>
                <a:spcPts val="0"/>
              </a:spcBef>
              <a:spcAft>
                <a:spcPts val="0"/>
              </a:spcAft>
              <a:buClr>
                <a:srgbClr val="333333"/>
              </a:buClr>
              <a:buSzPts val="1800"/>
              <a:buFont typeface="Arial"/>
              <a:buAutoNum type="arabicPeriod"/>
            </a:pPr>
            <a:r>
              <a:rPr lang="en">
                <a:solidFill>
                  <a:srgbClr val="333333"/>
                </a:solidFill>
                <a:highlight>
                  <a:schemeClr val="lt1"/>
                </a:highlight>
                <a:latin typeface="Arial"/>
                <a:ea typeface="Arial"/>
                <a:cs typeface="Arial"/>
                <a:sym typeface="Arial"/>
              </a:rPr>
              <a:t>Cals that function in context of new object created in step 1.</a:t>
            </a:r>
            <a:endParaRPr>
              <a:solidFill>
                <a:srgbClr val="333333"/>
              </a:solidFill>
              <a:highlight>
                <a:schemeClr val="lt1"/>
              </a:highlight>
              <a:latin typeface="Arial"/>
              <a:ea typeface="Arial"/>
              <a:cs typeface="Arial"/>
              <a:sym typeface="Arial"/>
            </a:endParaRPr>
          </a:p>
          <a:p>
            <a:pPr marL="457200" lvl="0" indent="-342900" algn="l" rtl="0">
              <a:spcBef>
                <a:spcPts val="0"/>
              </a:spcBef>
              <a:spcAft>
                <a:spcPts val="0"/>
              </a:spcAft>
              <a:buClr>
                <a:srgbClr val="333333"/>
              </a:buClr>
              <a:buSzPts val="1800"/>
              <a:buFont typeface="Arial"/>
              <a:buAutoNum type="arabicPeriod"/>
            </a:pPr>
            <a:r>
              <a:rPr lang="en">
                <a:solidFill>
                  <a:srgbClr val="333333"/>
                </a:solidFill>
                <a:highlight>
                  <a:schemeClr val="lt1"/>
                </a:highlight>
                <a:latin typeface="Arial"/>
                <a:ea typeface="Arial"/>
                <a:cs typeface="Arial"/>
                <a:sym typeface="Arial"/>
              </a:rPr>
              <a:t>Return object created in step 1.</a:t>
            </a:r>
            <a:endParaRPr>
              <a:solidFill>
                <a:srgbClr val="333333"/>
              </a:solidFill>
              <a:highlight>
                <a:schemeClr val="lt1"/>
              </a:highlight>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8"/>
          <p:cNvSpPr txBox="1">
            <a:spLocks noGrp="1"/>
          </p:cNvSpPr>
          <p:nvPr>
            <p:ph type="title"/>
          </p:nvPr>
        </p:nvSpPr>
        <p:spPr>
          <a:xfrm>
            <a:off x="844425" y="279900"/>
            <a:ext cx="62970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t>Object creation and inheritance in JS</a:t>
            </a:r>
            <a:endParaRPr/>
          </a:p>
          <a:p>
            <a:pPr marL="0" marR="0" lvl="0" indent="0" algn="l" rtl="0">
              <a:lnSpc>
                <a:spcPct val="100000"/>
              </a:lnSpc>
              <a:spcBef>
                <a:spcPts val="0"/>
              </a:spcBef>
              <a:spcAft>
                <a:spcPts val="0"/>
              </a:spcAft>
              <a:buClr>
                <a:srgbClr val="C00000"/>
              </a:buClr>
              <a:buFont typeface="Roboto Condensed"/>
              <a:buNone/>
            </a:pPr>
            <a:r>
              <a:rPr lang="en">
                <a:solidFill>
                  <a:srgbClr val="C00000"/>
                </a:solidFill>
              </a:rPr>
              <a:t>Constructor functions</a:t>
            </a:r>
            <a:endParaRPr/>
          </a:p>
        </p:txBody>
      </p:sp>
      <p:sp>
        <p:nvSpPr>
          <p:cNvPr id="298" name="Google Shape;298;p48"/>
          <p:cNvSpPr txBox="1">
            <a:spLocks noGrp="1"/>
          </p:cNvSpPr>
          <p:nvPr>
            <p:ph type="body" idx="1"/>
          </p:nvPr>
        </p:nvSpPr>
        <p:spPr>
          <a:xfrm>
            <a:off x="844425" y="1343550"/>
            <a:ext cx="7662300" cy="31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333333"/>
                </a:solidFill>
                <a:highlight>
                  <a:schemeClr val="lt1"/>
                </a:highlight>
                <a:latin typeface="Courier New"/>
                <a:ea typeface="Courier New"/>
                <a:cs typeface="Courier New"/>
                <a:sym typeface="Courier New"/>
              </a:rPr>
              <a:t>function Cat(name, age){</a:t>
            </a:r>
            <a:endParaRPr dirty="0">
              <a:solidFill>
                <a:srgbClr val="333333"/>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dirty="0">
                <a:solidFill>
                  <a:srgbClr val="333333"/>
                </a:solidFill>
                <a:highlight>
                  <a:schemeClr val="lt1"/>
                </a:highlight>
                <a:latin typeface="Courier New"/>
                <a:ea typeface="Courier New"/>
                <a:cs typeface="Courier New"/>
                <a:sym typeface="Courier New"/>
              </a:rPr>
              <a:t>   </a:t>
            </a:r>
            <a:r>
              <a:rPr lang="en" dirty="0" err="1">
                <a:solidFill>
                  <a:srgbClr val="333333"/>
                </a:solidFill>
                <a:highlight>
                  <a:schemeClr val="lt1"/>
                </a:highlight>
                <a:latin typeface="Courier New"/>
                <a:ea typeface="Courier New"/>
                <a:cs typeface="Courier New"/>
                <a:sym typeface="Courier New"/>
              </a:rPr>
              <a:t>this.name</a:t>
            </a:r>
            <a:r>
              <a:rPr lang="en" dirty="0">
                <a:solidFill>
                  <a:srgbClr val="333333"/>
                </a:solidFill>
                <a:highlight>
                  <a:schemeClr val="lt1"/>
                </a:highlight>
                <a:latin typeface="Courier New"/>
                <a:ea typeface="Courier New"/>
                <a:cs typeface="Courier New"/>
                <a:sym typeface="Courier New"/>
              </a:rPr>
              <a:t> = name;</a:t>
            </a:r>
            <a:endParaRPr dirty="0">
              <a:solidFill>
                <a:srgbClr val="333333"/>
              </a:solidFill>
              <a:highlight>
                <a:schemeClr val="lt1"/>
              </a:highlight>
              <a:latin typeface="Courier New"/>
              <a:ea typeface="Courier New"/>
              <a:cs typeface="Courier New"/>
              <a:sym typeface="Courier New"/>
            </a:endParaRPr>
          </a:p>
          <a:p>
            <a:pPr marL="0" lvl="0" indent="457200" algn="l" rtl="0">
              <a:spcBef>
                <a:spcPts val="0"/>
              </a:spcBef>
              <a:spcAft>
                <a:spcPts val="0"/>
              </a:spcAft>
              <a:buNone/>
            </a:pPr>
            <a:r>
              <a:rPr lang="en" dirty="0" err="1">
                <a:solidFill>
                  <a:srgbClr val="333333"/>
                </a:solidFill>
                <a:highlight>
                  <a:schemeClr val="lt1"/>
                </a:highlight>
                <a:latin typeface="Courier New"/>
                <a:ea typeface="Courier New"/>
                <a:cs typeface="Courier New"/>
                <a:sym typeface="Courier New"/>
              </a:rPr>
              <a:t>this.age</a:t>
            </a:r>
            <a:r>
              <a:rPr lang="en" dirty="0">
                <a:solidFill>
                  <a:srgbClr val="333333"/>
                </a:solidFill>
                <a:highlight>
                  <a:schemeClr val="lt1"/>
                </a:highlight>
                <a:latin typeface="Courier New"/>
                <a:ea typeface="Courier New"/>
                <a:cs typeface="Courier New"/>
                <a:sym typeface="Courier New"/>
              </a:rPr>
              <a:t> = age;</a:t>
            </a:r>
            <a:endParaRPr dirty="0">
              <a:solidFill>
                <a:srgbClr val="333333"/>
              </a:solidFill>
              <a:highlight>
                <a:schemeClr val="lt1"/>
              </a:highlight>
              <a:latin typeface="Courier New"/>
              <a:ea typeface="Courier New"/>
              <a:cs typeface="Courier New"/>
              <a:sym typeface="Courier New"/>
            </a:endParaRPr>
          </a:p>
          <a:p>
            <a:pPr marL="0" lvl="0" indent="457200" algn="l" rtl="0">
              <a:spcBef>
                <a:spcPts val="0"/>
              </a:spcBef>
              <a:spcAft>
                <a:spcPts val="0"/>
              </a:spcAft>
              <a:buNone/>
            </a:pPr>
            <a:r>
              <a:rPr lang="en" dirty="0" err="1">
                <a:solidFill>
                  <a:srgbClr val="333333"/>
                </a:solidFill>
                <a:highlight>
                  <a:schemeClr val="lt1"/>
                </a:highlight>
                <a:latin typeface="Courier New"/>
                <a:ea typeface="Courier New"/>
                <a:cs typeface="Courier New"/>
                <a:sym typeface="Courier New"/>
              </a:rPr>
              <a:t>this.sound</a:t>
            </a:r>
            <a:r>
              <a:rPr lang="en" dirty="0">
                <a:solidFill>
                  <a:srgbClr val="333333"/>
                </a:solidFill>
                <a:highlight>
                  <a:schemeClr val="lt1"/>
                </a:highlight>
                <a:latin typeface="Courier New"/>
                <a:ea typeface="Courier New"/>
                <a:cs typeface="Courier New"/>
                <a:sym typeface="Courier New"/>
              </a:rPr>
              <a:t> = “</a:t>
            </a:r>
            <a:r>
              <a:rPr lang="en" dirty="0" err="1">
                <a:solidFill>
                  <a:srgbClr val="333333"/>
                </a:solidFill>
                <a:highlight>
                  <a:schemeClr val="lt1"/>
                </a:highlight>
                <a:latin typeface="Courier New"/>
                <a:ea typeface="Courier New"/>
                <a:cs typeface="Courier New"/>
                <a:sym typeface="Courier New"/>
              </a:rPr>
              <a:t>Meeeeow</a:t>
            </a:r>
            <a:r>
              <a:rPr lang="en" dirty="0">
                <a:solidFill>
                  <a:srgbClr val="333333"/>
                </a:solidFill>
                <a:highlight>
                  <a:schemeClr val="lt1"/>
                </a:highlight>
                <a:latin typeface="Courier New"/>
                <a:ea typeface="Courier New"/>
                <a:cs typeface="Courier New"/>
                <a:sym typeface="Courier New"/>
              </a:rPr>
              <a:t>!”;</a:t>
            </a:r>
            <a:endParaRPr dirty="0">
              <a:solidFill>
                <a:srgbClr val="333333"/>
              </a:solidFill>
              <a:highlight>
                <a:schemeClr val="lt1"/>
              </a:highlight>
              <a:latin typeface="Courier New"/>
              <a:ea typeface="Courier New"/>
              <a:cs typeface="Courier New"/>
              <a:sym typeface="Courier New"/>
            </a:endParaRPr>
          </a:p>
          <a:p>
            <a:pPr marL="457200" lvl="0" indent="0" algn="l" rtl="0">
              <a:spcBef>
                <a:spcPts val="0"/>
              </a:spcBef>
              <a:spcAft>
                <a:spcPts val="0"/>
              </a:spcAft>
              <a:buNone/>
            </a:pPr>
            <a:r>
              <a:rPr lang="en" dirty="0" err="1">
                <a:solidFill>
                  <a:srgbClr val="333333"/>
                </a:solidFill>
                <a:highlight>
                  <a:schemeClr val="lt1"/>
                </a:highlight>
                <a:latin typeface="Courier New"/>
                <a:ea typeface="Courier New"/>
                <a:cs typeface="Courier New"/>
                <a:sym typeface="Courier New"/>
              </a:rPr>
              <a:t>this.makeSound</a:t>
            </a:r>
            <a:r>
              <a:rPr lang="en" dirty="0">
                <a:solidFill>
                  <a:srgbClr val="333333"/>
                </a:solidFill>
                <a:highlight>
                  <a:schemeClr val="lt1"/>
                </a:highlight>
                <a:latin typeface="Courier New"/>
                <a:ea typeface="Courier New"/>
                <a:cs typeface="Courier New"/>
                <a:sym typeface="Courier New"/>
              </a:rPr>
              <a:t> = function(){ </a:t>
            </a:r>
            <a:endParaRPr dirty="0">
              <a:solidFill>
                <a:srgbClr val="333333"/>
              </a:solidFill>
              <a:highlight>
                <a:schemeClr val="lt1"/>
              </a:highlight>
              <a:latin typeface="Courier New"/>
              <a:ea typeface="Courier New"/>
              <a:cs typeface="Courier New"/>
              <a:sym typeface="Courier New"/>
            </a:endParaRPr>
          </a:p>
          <a:p>
            <a:pPr marL="457200" lvl="0" indent="457200" algn="l" rtl="0">
              <a:spcBef>
                <a:spcPts val="0"/>
              </a:spcBef>
              <a:spcAft>
                <a:spcPts val="0"/>
              </a:spcAft>
              <a:buNone/>
            </a:pPr>
            <a:r>
              <a:rPr lang="en" dirty="0" err="1">
                <a:solidFill>
                  <a:srgbClr val="333333"/>
                </a:solidFill>
                <a:highlight>
                  <a:schemeClr val="lt1"/>
                </a:highlight>
                <a:latin typeface="Courier New"/>
                <a:ea typeface="Courier New"/>
                <a:cs typeface="Courier New"/>
                <a:sym typeface="Courier New"/>
              </a:rPr>
              <a:t>console.log</a:t>
            </a:r>
            <a:r>
              <a:rPr lang="en" dirty="0">
                <a:solidFill>
                  <a:srgbClr val="333333"/>
                </a:solidFill>
                <a:highlight>
                  <a:schemeClr val="lt1"/>
                </a:highlight>
                <a:latin typeface="Courier New"/>
                <a:ea typeface="Courier New"/>
                <a:cs typeface="Courier New"/>
                <a:sym typeface="Courier New"/>
              </a:rPr>
              <a:t>(</a:t>
            </a:r>
            <a:r>
              <a:rPr lang="en" dirty="0" err="1">
                <a:solidFill>
                  <a:srgbClr val="333333"/>
                </a:solidFill>
                <a:highlight>
                  <a:schemeClr val="lt1"/>
                </a:highlight>
                <a:latin typeface="Courier New"/>
                <a:ea typeface="Courier New"/>
                <a:cs typeface="Courier New"/>
                <a:sym typeface="Courier New"/>
              </a:rPr>
              <a:t>this.sound</a:t>
            </a:r>
            <a:r>
              <a:rPr lang="en" dirty="0">
                <a:solidFill>
                  <a:srgbClr val="333333"/>
                </a:solidFill>
                <a:highlight>
                  <a:schemeClr val="lt1"/>
                </a:highlight>
                <a:latin typeface="Courier New"/>
                <a:ea typeface="Courier New"/>
                <a:cs typeface="Courier New"/>
                <a:sym typeface="Courier New"/>
              </a:rPr>
              <a:t>);</a:t>
            </a:r>
            <a:endParaRPr dirty="0">
              <a:solidFill>
                <a:srgbClr val="333333"/>
              </a:solidFill>
              <a:highlight>
                <a:schemeClr val="lt1"/>
              </a:highlight>
              <a:latin typeface="Courier New"/>
              <a:ea typeface="Courier New"/>
              <a:cs typeface="Courier New"/>
              <a:sym typeface="Courier New"/>
            </a:endParaRPr>
          </a:p>
          <a:p>
            <a:pPr marL="457200" lvl="0" indent="0" algn="l" rtl="0">
              <a:spcBef>
                <a:spcPts val="0"/>
              </a:spcBef>
              <a:spcAft>
                <a:spcPts val="0"/>
              </a:spcAft>
              <a:buNone/>
            </a:pPr>
            <a:r>
              <a:rPr lang="en" dirty="0">
                <a:solidFill>
                  <a:srgbClr val="333333"/>
                </a:solidFill>
                <a:highlight>
                  <a:schemeClr val="lt1"/>
                </a:highlight>
                <a:latin typeface="Courier New"/>
                <a:ea typeface="Courier New"/>
                <a:cs typeface="Courier New"/>
                <a:sym typeface="Courier New"/>
              </a:rPr>
              <a:t>}</a:t>
            </a:r>
            <a:endParaRPr dirty="0">
              <a:solidFill>
                <a:srgbClr val="333333"/>
              </a:solidFill>
              <a:highlight>
                <a:schemeClr val="lt1"/>
              </a:highlight>
              <a:latin typeface="Courier New"/>
              <a:ea typeface="Courier New"/>
              <a:cs typeface="Courier New"/>
              <a:sym typeface="Courier New"/>
            </a:endParaRPr>
          </a:p>
          <a:p>
            <a:pPr marL="0" lvl="0" indent="457200" algn="l" rtl="0">
              <a:spcBef>
                <a:spcPts val="0"/>
              </a:spcBef>
              <a:spcAft>
                <a:spcPts val="0"/>
              </a:spcAft>
              <a:buNone/>
            </a:pPr>
            <a:r>
              <a:rPr lang="en" dirty="0" err="1">
                <a:solidFill>
                  <a:srgbClr val="333333"/>
                </a:solidFill>
                <a:highlight>
                  <a:schemeClr val="lt1"/>
                </a:highlight>
                <a:latin typeface="Courier New"/>
                <a:ea typeface="Courier New"/>
                <a:cs typeface="Courier New"/>
                <a:sym typeface="Courier New"/>
              </a:rPr>
              <a:t>this.speak</a:t>
            </a:r>
            <a:r>
              <a:rPr lang="en" dirty="0">
                <a:solidFill>
                  <a:srgbClr val="333333"/>
                </a:solidFill>
                <a:highlight>
                  <a:schemeClr val="lt1"/>
                </a:highlight>
                <a:latin typeface="Courier New"/>
                <a:ea typeface="Courier New"/>
                <a:cs typeface="Courier New"/>
                <a:sym typeface="Courier New"/>
              </a:rPr>
              <a:t> = function(){</a:t>
            </a:r>
            <a:endParaRPr dirty="0">
              <a:solidFill>
                <a:srgbClr val="333333"/>
              </a:solidFill>
              <a:highlight>
                <a:schemeClr val="lt1"/>
              </a:highlight>
              <a:latin typeface="Courier New"/>
              <a:ea typeface="Courier New"/>
              <a:cs typeface="Courier New"/>
              <a:sym typeface="Courier New"/>
            </a:endParaRPr>
          </a:p>
          <a:p>
            <a:pPr marL="457200" lvl="0" indent="457200" algn="l" rtl="0">
              <a:spcBef>
                <a:spcPts val="0"/>
              </a:spcBef>
              <a:spcAft>
                <a:spcPts val="0"/>
              </a:spcAft>
              <a:buNone/>
            </a:pPr>
            <a:r>
              <a:rPr lang="en" dirty="0" err="1">
                <a:solidFill>
                  <a:srgbClr val="333333"/>
                </a:solidFill>
                <a:highlight>
                  <a:schemeClr val="lt1"/>
                </a:highlight>
                <a:latin typeface="Courier New"/>
                <a:ea typeface="Courier New"/>
                <a:cs typeface="Courier New"/>
                <a:sym typeface="Courier New"/>
              </a:rPr>
              <a:t>console.log</a:t>
            </a:r>
            <a:r>
              <a:rPr lang="en" dirty="0">
                <a:solidFill>
                  <a:srgbClr val="333333"/>
                </a:solidFill>
                <a:highlight>
                  <a:schemeClr val="lt1"/>
                </a:highlight>
                <a:latin typeface="Courier New"/>
                <a:ea typeface="Courier New"/>
                <a:cs typeface="Courier New"/>
                <a:sym typeface="Courier New"/>
              </a:rPr>
              <a:t>(‘Sorry cats can’t speak’);</a:t>
            </a:r>
            <a:endParaRPr dirty="0">
              <a:solidFill>
                <a:srgbClr val="333333"/>
              </a:solidFill>
              <a:highlight>
                <a:schemeClr val="lt1"/>
              </a:highlight>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dirty="0">
                <a:solidFill>
                  <a:srgbClr val="333333"/>
                </a:solidFill>
                <a:highlight>
                  <a:schemeClr val="lt1"/>
                </a:highlight>
                <a:latin typeface="Courier New"/>
                <a:ea typeface="Courier New"/>
                <a:cs typeface="Courier New"/>
                <a:sym typeface="Courier New"/>
              </a:rPr>
              <a:t>}</a:t>
            </a:r>
            <a:endParaRPr dirty="0">
              <a:solidFill>
                <a:srgbClr val="333333"/>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dirty="0">
                <a:solidFill>
                  <a:srgbClr val="333333"/>
                </a:solidFill>
                <a:highlight>
                  <a:schemeClr val="lt1"/>
                </a:highlight>
                <a:latin typeface="Courier New"/>
                <a:ea typeface="Courier New"/>
                <a:cs typeface="Courier New"/>
                <a:sym typeface="Courier New"/>
              </a:rPr>
              <a:t>}</a:t>
            </a:r>
            <a:endParaRPr dirty="0">
              <a:solidFill>
                <a:srgbClr val="333333"/>
              </a:solidFill>
              <a:highlight>
                <a:schemeClr val="lt1"/>
              </a:highlight>
              <a:latin typeface="Courier New"/>
              <a:ea typeface="Courier New"/>
              <a:cs typeface="Courier New"/>
              <a:sym typeface="Courier New"/>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9"/>
          <p:cNvSpPr txBox="1">
            <a:spLocks noGrp="1"/>
          </p:cNvSpPr>
          <p:nvPr>
            <p:ph type="title"/>
          </p:nvPr>
        </p:nvSpPr>
        <p:spPr>
          <a:xfrm>
            <a:off x="844425" y="279900"/>
            <a:ext cx="62970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t>Object creation and inheritance in JS</a:t>
            </a:r>
            <a:endParaRPr/>
          </a:p>
          <a:p>
            <a:pPr marL="0" marR="0" lvl="0" indent="0" algn="l" rtl="0">
              <a:lnSpc>
                <a:spcPct val="100000"/>
              </a:lnSpc>
              <a:spcBef>
                <a:spcPts val="0"/>
              </a:spcBef>
              <a:spcAft>
                <a:spcPts val="0"/>
              </a:spcAft>
              <a:buClr>
                <a:srgbClr val="C00000"/>
              </a:buClr>
              <a:buFont typeface="Roboto Condensed"/>
              <a:buNone/>
            </a:pPr>
            <a:r>
              <a:rPr lang="en">
                <a:solidFill>
                  <a:srgbClr val="C00000"/>
                </a:solidFill>
              </a:rPr>
              <a:t>Constructor functions</a:t>
            </a:r>
            <a:endParaRPr/>
          </a:p>
        </p:txBody>
      </p:sp>
      <p:sp>
        <p:nvSpPr>
          <p:cNvPr id="304" name="Google Shape;304;p49"/>
          <p:cNvSpPr txBox="1">
            <a:spLocks noGrp="1"/>
          </p:cNvSpPr>
          <p:nvPr>
            <p:ph type="body" idx="1"/>
          </p:nvPr>
        </p:nvSpPr>
        <p:spPr>
          <a:xfrm>
            <a:off x="844425" y="1343550"/>
            <a:ext cx="7662300" cy="31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333333"/>
                </a:solidFill>
                <a:highlight>
                  <a:schemeClr val="lt1"/>
                </a:highlight>
                <a:latin typeface="Courier New"/>
                <a:ea typeface="Courier New"/>
                <a:cs typeface="Courier New"/>
                <a:sym typeface="Courier New"/>
              </a:rPr>
              <a:t>function Cat(name, age){</a:t>
            </a:r>
            <a:endParaRPr dirty="0">
              <a:solidFill>
                <a:srgbClr val="333333"/>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dirty="0">
                <a:solidFill>
                  <a:srgbClr val="333333"/>
                </a:solidFill>
                <a:highlight>
                  <a:schemeClr val="lt1"/>
                </a:highlight>
                <a:latin typeface="Courier New"/>
                <a:ea typeface="Courier New"/>
                <a:cs typeface="Courier New"/>
                <a:sym typeface="Courier New"/>
              </a:rPr>
              <a:t>   </a:t>
            </a:r>
            <a:r>
              <a:rPr lang="en" dirty="0" err="1">
                <a:solidFill>
                  <a:srgbClr val="333333"/>
                </a:solidFill>
                <a:highlight>
                  <a:schemeClr val="lt1"/>
                </a:highlight>
                <a:latin typeface="Courier New"/>
                <a:ea typeface="Courier New"/>
                <a:cs typeface="Courier New"/>
                <a:sym typeface="Courier New"/>
              </a:rPr>
              <a:t>this.name</a:t>
            </a:r>
            <a:r>
              <a:rPr lang="en" dirty="0">
                <a:solidFill>
                  <a:srgbClr val="333333"/>
                </a:solidFill>
                <a:highlight>
                  <a:schemeClr val="lt1"/>
                </a:highlight>
                <a:latin typeface="Courier New"/>
                <a:ea typeface="Courier New"/>
                <a:cs typeface="Courier New"/>
                <a:sym typeface="Courier New"/>
              </a:rPr>
              <a:t> = name;</a:t>
            </a:r>
            <a:endParaRPr dirty="0">
              <a:solidFill>
                <a:srgbClr val="333333"/>
              </a:solidFill>
              <a:highlight>
                <a:schemeClr val="lt1"/>
              </a:highlight>
              <a:latin typeface="Courier New"/>
              <a:ea typeface="Courier New"/>
              <a:cs typeface="Courier New"/>
              <a:sym typeface="Courier New"/>
            </a:endParaRPr>
          </a:p>
          <a:p>
            <a:pPr marL="0" lvl="0" indent="457200" algn="l" rtl="0">
              <a:spcBef>
                <a:spcPts val="0"/>
              </a:spcBef>
              <a:spcAft>
                <a:spcPts val="0"/>
              </a:spcAft>
              <a:buNone/>
            </a:pPr>
            <a:r>
              <a:rPr lang="en" dirty="0" err="1">
                <a:solidFill>
                  <a:srgbClr val="333333"/>
                </a:solidFill>
                <a:highlight>
                  <a:schemeClr val="lt1"/>
                </a:highlight>
                <a:latin typeface="Courier New"/>
                <a:ea typeface="Courier New"/>
                <a:cs typeface="Courier New"/>
                <a:sym typeface="Courier New"/>
              </a:rPr>
              <a:t>this.age</a:t>
            </a:r>
            <a:r>
              <a:rPr lang="en" dirty="0">
                <a:solidFill>
                  <a:srgbClr val="333333"/>
                </a:solidFill>
                <a:highlight>
                  <a:schemeClr val="lt1"/>
                </a:highlight>
                <a:latin typeface="Courier New"/>
                <a:ea typeface="Courier New"/>
                <a:cs typeface="Courier New"/>
                <a:sym typeface="Courier New"/>
              </a:rPr>
              <a:t> = age;</a:t>
            </a:r>
            <a:endParaRPr dirty="0">
              <a:solidFill>
                <a:srgbClr val="333333"/>
              </a:solidFill>
              <a:highlight>
                <a:schemeClr val="lt1"/>
              </a:highlight>
              <a:latin typeface="Courier New"/>
              <a:ea typeface="Courier New"/>
              <a:cs typeface="Courier New"/>
              <a:sym typeface="Courier New"/>
            </a:endParaRPr>
          </a:p>
          <a:p>
            <a:pPr marL="0" lvl="0" indent="457200" algn="l" rtl="0">
              <a:spcBef>
                <a:spcPts val="0"/>
              </a:spcBef>
              <a:spcAft>
                <a:spcPts val="0"/>
              </a:spcAft>
              <a:buNone/>
            </a:pPr>
            <a:r>
              <a:rPr lang="en" dirty="0" err="1">
                <a:solidFill>
                  <a:srgbClr val="333333"/>
                </a:solidFill>
                <a:highlight>
                  <a:schemeClr val="lt1"/>
                </a:highlight>
                <a:latin typeface="Courier New"/>
                <a:ea typeface="Courier New"/>
                <a:cs typeface="Courier New"/>
                <a:sym typeface="Courier New"/>
              </a:rPr>
              <a:t>this.sound</a:t>
            </a:r>
            <a:r>
              <a:rPr lang="en" dirty="0">
                <a:solidFill>
                  <a:srgbClr val="333333"/>
                </a:solidFill>
                <a:highlight>
                  <a:schemeClr val="lt1"/>
                </a:highlight>
                <a:latin typeface="Courier New"/>
                <a:ea typeface="Courier New"/>
                <a:cs typeface="Courier New"/>
                <a:sym typeface="Courier New"/>
              </a:rPr>
              <a:t> = “</a:t>
            </a:r>
            <a:r>
              <a:rPr lang="en" dirty="0" err="1">
                <a:solidFill>
                  <a:srgbClr val="333333"/>
                </a:solidFill>
                <a:highlight>
                  <a:schemeClr val="lt1"/>
                </a:highlight>
                <a:latin typeface="Courier New"/>
                <a:ea typeface="Courier New"/>
                <a:cs typeface="Courier New"/>
                <a:sym typeface="Courier New"/>
              </a:rPr>
              <a:t>Meeeeow</a:t>
            </a:r>
            <a:r>
              <a:rPr lang="en" dirty="0">
                <a:solidFill>
                  <a:srgbClr val="333333"/>
                </a:solidFill>
                <a:highlight>
                  <a:schemeClr val="lt1"/>
                </a:highlight>
                <a:latin typeface="Courier New"/>
                <a:ea typeface="Courier New"/>
                <a:cs typeface="Courier New"/>
                <a:sym typeface="Courier New"/>
              </a:rPr>
              <a:t>!”;</a:t>
            </a:r>
            <a:endParaRPr dirty="0">
              <a:solidFill>
                <a:srgbClr val="333333"/>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dirty="0">
                <a:solidFill>
                  <a:srgbClr val="333333"/>
                </a:solidFill>
                <a:highlight>
                  <a:schemeClr val="lt1"/>
                </a:highlight>
                <a:latin typeface="Courier New"/>
                <a:ea typeface="Courier New"/>
                <a:cs typeface="Courier New"/>
                <a:sym typeface="Courier New"/>
              </a:rPr>
              <a:t>}</a:t>
            </a:r>
            <a:endParaRPr dirty="0">
              <a:solidFill>
                <a:srgbClr val="333333"/>
              </a:solidFill>
              <a:highlight>
                <a:schemeClr val="lt1"/>
              </a:highlight>
              <a:latin typeface="Courier New"/>
              <a:ea typeface="Courier New"/>
              <a:cs typeface="Courier New"/>
              <a:sym typeface="Courier New"/>
            </a:endParaRPr>
          </a:p>
          <a:p>
            <a:pPr marL="0" lvl="0" indent="0" algn="l" rtl="0">
              <a:spcBef>
                <a:spcPts val="0"/>
              </a:spcBef>
              <a:spcAft>
                <a:spcPts val="0"/>
              </a:spcAft>
              <a:buNone/>
            </a:pPr>
            <a:endParaRPr dirty="0">
              <a:solidFill>
                <a:srgbClr val="333333"/>
              </a:solidFill>
              <a:highlight>
                <a:schemeClr val="lt1"/>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dirty="0" err="1">
                <a:solidFill>
                  <a:srgbClr val="333333"/>
                </a:solidFill>
                <a:highlight>
                  <a:schemeClr val="lt1"/>
                </a:highlight>
                <a:latin typeface="Courier New"/>
                <a:ea typeface="Courier New"/>
                <a:cs typeface="Courier New"/>
                <a:sym typeface="Courier New"/>
              </a:rPr>
              <a:t>Cat.prototype.makeSound</a:t>
            </a:r>
            <a:r>
              <a:rPr lang="en" dirty="0">
                <a:solidFill>
                  <a:srgbClr val="333333"/>
                </a:solidFill>
                <a:highlight>
                  <a:schemeClr val="lt1"/>
                </a:highlight>
                <a:latin typeface="Courier New"/>
                <a:ea typeface="Courier New"/>
                <a:cs typeface="Courier New"/>
                <a:sym typeface="Courier New"/>
              </a:rPr>
              <a:t> = function(){ </a:t>
            </a:r>
            <a:endParaRPr dirty="0">
              <a:solidFill>
                <a:srgbClr val="333333"/>
              </a:solidFill>
              <a:highlight>
                <a:schemeClr val="lt1"/>
              </a:highlight>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dirty="0" err="1">
                <a:solidFill>
                  <a:srgbClr val="333333"/>
                </a:solidFill>
                <a:highlight>
                  <a:schemeClr val="lt1"/>
                </a:highlight>
                <a:latin typeface="Courier New"/>
                <a:ea typeface="Courier New"/>
                <a:cs typeface="Courier New"/>
                <a:sym typeface="Courier New"/>
              </a:rPr>
              <a:t>console.log</a:t>
            </a:r>
            <a:r>
              <a:rPr lang="en" dirty="0">
                <a:solidFill>
                  <a:srgbClr val="333333"/>
                </a:solidFill>
                <a:highlight>
                  <a:schemeClr val="lt1"/>
                </a:highlight>
                <a:latin typeface="Courier New"/>
                <a:ea typeface="Courier New"/>
                <a:cs typeface="Courier New"/>
                <a:sym typeface="Courier New"/>
              </a:rPr>
              <a:t>(</a:t>
            </a:r>
            <a:r>
              <a:rPr lang="en" dirty="0" err="1">
                <a:solidFill>
                  <a:srgbClr val="333333"/>
                </a:solidFill>
                <a:highlight>
                  <a:schemeClr val="lt1"/>
                </a:highlight>
                <a:latin typeface="Courier New"/>
                <a:ea typeface="Courier New"/>
                <a:cs typeface="Courier New"/>
                <a:sym typeface="Courier New"/>
              </a:rPr>
              <a:t>this.sound</a:t>
            </a:r>
            <a:r>
              <a:rPr lang="en" dirty="0">
                <a:solidFill>
                  <a:srgbClr val="333333"/>
                </a:solidFill>
                <a:highlight>
                  <a:schemeClr val="lt1"/>
                </a:highlight>
                <a:latin typeface="Courier New"/>
                <a:ea typeface="Courier New"/>
                <a:cs typeface="Courier New"/>
                <a:sym typeface="Courier New"/>
              </a:rPr>
              <a:t>);</a:t>
            </a:r>
            <a:endParaRPr dirty="0">
              <a:solidFill>
                <a:srgbClr val="333333"/>
              </a:solidFill>
              <a:highlight>
                <a:schemeClr val="lt1"/>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dirty="0">
                <a:solidFill>
                  <a:srgbClr val="333333"/>
                </a:solidFill>
                <a:highlight>
                  <a:schemeClr val="lt1"/>
                </a:highlight>
                <a:latin typeface="Courier New"/>
                <a:ea typeface="Courier New"/>
                <a:cs typeface="Courier New"/>
                <a:sym typeface="Courier New"/>
              </a:rPr>
              <a:t>}</a:t>
            </a:r>
            <a:endParaRPr dirty="0">
              <a:solidFill>
                <a:srgbClr val="333333"/>
              </a:solidFill>
              <a:highlight>
                <a:schemeClr val="lt1"/>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dirty="0" err="1">
                <a:solidFill>
                  <a:srgbClr val="333333"/>
                </a:solidFill>
                <a:highlight>
                  <a:schemeClr val="lt1"/>
                </a:highlight>
                <a:latin typeface="Courier New"/>
                <a:ea typeface="Courier New"/>
                <a:cs typeface="Courier New"/>
                <a:sym typeface="Courier New"/>
              </a:rPr>
              <a:t>Cat.prototype.speak</a:t>
            </a:r>
            <a:r>
              <a:rPr lang="en" dirty="0">
                <a:solidFill>
                  <a:srgbClr val="333333"/>
                </a:solidFill>
                <a:highlight>
                  <a:schemeClr val="lt1"/>
                </a:highlight>
                <a:latin typeface="Courier New"/>
                <a:ea typeface="Courier New"/>
                <a:cs typeface="Courier New"/>
                <a:sym typeface="Courier New"/>
              </a:rPr>
              <a:t> = function(){</a:t>
            </a:r>
            <a:endParaRPr dirty="0">
              <a:solidFill>
                <a:srgbClr val="333333"/>
              </a:solidFill>
              <a:highlight>
                <a:schemeClr val="lt1"/>
              </a:highlight>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dirty="0" err="1">
                <a:solidFill>
                  <a:srgbClr val="333333"/>
                </a:solidFill>
                <a:highlight>
                  <a:schemeClr val="lt1"/>
                </a:highlight>
                <a:latin typeface="Courier New"/>
                <a:ea typeface="Courier New"/>
                <a:cs typeface="Courier New"/>
                <a:sym typeface="Courier New"/>
              </a:rPr>
              <a:t>console.log</a:t>
            </a:r>
            <a:r>
              <a:rPr lang="en" dirty="0">
                <a:solidFill>
                  <a:srgbClr val="333333"/>
                </a:solidFill>
                <a:highlight>
                  <a:schemeClr val="lt1"/>
                </a:highlight>
                <a:latin typeface="Courier New"/>
                <a:ea typeface="Courier New"/>
                <a:cs typeface="Courier New"/>
                <a:sym typeface="Courier New"/>
              </a:rPr>
              <a:t>(‘Sorry cats can’t speak’);</a:t>
            </a:r>
            <a:endParaRPr dirty="0">
              <a:solidFill>
                <a:srgbClr val="333333"/>
              </a:solidFill>
              <a:highlight>
                <a:schemeClr val="lt1"/>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dirty="0">
                <a:solidFill>
                  <a:srgbClr val="333333"/>
                </a:solidFill>
                <a:highlight>
                  <a:schemeClr val="lt1"/>
                </a:highlight>
                <a:latin typeface="Courier New"/>
                <a:ea typeface="Courier New"/>
                <a:cs typeface="Courier New"/>
                <a:sym typeface="Courier New"/>
              </a:rPr>
              <a:t>}</a:t>
            </a:r>
            <a:endParaRPr dirty="0">
              <a:solidFill>
                <a:srgbClr val="333333"/>
              </a:solidFill>
              <a:highlight>
                <a:schemeClr val="lt1"/>
              </a:highlight>
              <a:latin typeface="Courier New"/>
              <a:ea typeface="Courier New"/>
              <a:cs typeface="Courier New"/>
              <a:sym typeface="Courier New"/>
            </a:endParaRPr>
          </a:p>
          <a:p>
            <a:pPr marL="0" lvl="0" indent="0" algn="l" rtl="0">
              <a:spcBef>
                <a:spcPts val="0"/>
              </a:spcBef>
              <a:spcAft>
                <a:spcPts val="0"/>
              </a:spcAft>
              <a:buNone/>
            </a:pPr>
            <a:endParaRPr dirty="0">
              <a:solidFill>
                <a:srgbClr val="333333"/>
              </a:solidFill>
              <a:highlight>
                <a:schemeClr val="lt1"/>
              </a:highlight>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50"/>
          <p:cNvSpPr txBox="1">
            <a:spLocks noGrp="1"/>
          </p:cNvSpPr>
          <p:nvPr>
            <p:ph type="body" idx="1"/>
          </p:nvPr>
        </p:nvSpPr>
        <p:spPr>
          <a:xfrm>
            <a:off x="1261050" y="1041400"/>
            <a:ext cx="5404500" cy="3327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b="1" dirty="0"/>
              <a:t>Task 7</a:t>
            </a:r>
            <a:endParaRPr b="1" dirty="0"/>
          </a:p>
          <a:p>
            <a:pPr marL="0" marR="0" lvl="0" indent="0" algn="l" rtl="0">
              <a:lnSpc>
                <a:spcPct val="100000"/>
              </a:lnSpc>
              <a:spcBef>
                <a:spcPts val="0"/>
              </a:spcBef>
              <a:spcAft>
                <a:spcPts val="0"/>
              </a:spcAft>
              <a:buClr>
                <a:srgbClr val="FFFFFF"/>
              </a:buClr>
              <a:buFont typeface="Roboto"/>
              <a:buNone/>
            </a:pPr>
            <a:endParaRPr b="1" dirty="0"/>
          </a:p>
          <a:p>
            <a:pPr marL="0" lvl="0" indent="0" algn="l" rtl="0">
              <a:spcBef>
                <a:spcPts val="0"/>
              </a:spcBef>
              <a:spcAft>
                <a:spcPts val="0"/>
              </a:spcAft>
              <a:buClr>
                <a:schemeClr val="lt1"/>
              </a:buClr>
              <a:buFont typeface="Roboto"/>
              <a:buNone/>
            </a:pPr>
            <a:r>
              <a:rPr lang="en" dirty="0">
                <a:solidFill>
                  <a:schemeClr val="lt1"/>
                </a:solidFill>
              </a:rPr>
              <a:t>Make a constructor function that makes cats object, with name, sound properties, and speak, </a:t>
            </a:r>
            <a:r>
              <a:rPr lang="en" dirty="0" err="1">
                <a:solidFill>
                  <a:schemeClr val="lt1"/>
                </a:solidFill>
              </a:rPr>
              <a:t>makeSound</a:t>
            </a:r>
            <a:r>
              <a:rPr lang="en" dirty="0">
                <a:solidFill>
                  <a:schemeClr val="lt1"/>
                </a:solidFill>
              </a:rPr>
              <a:t> methods, from scratch.</a:t>
            </a:r>
            <a:endParaRPr dirty="0">
              <a:solidFill>
                <a:schemeClr val="l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52"/>
          <p:cNvSpPr txBox="1">
            <a:spLocks noGrp="1"/>
          </p:cNvSpPr>
          <p:nvPr>
            <p:ph type="title"/>
          </p:nvPr>
        </p:nvSpPr>
        <p:spPr>
          <a:xfrm>
            <a:off x="844425" y="279900"/>
            <a:ext cx="62970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t>Object creation and inheritance in JS</a:t>
            </a:r>
            <a:endParaRPr/>
          </a:p>
          <a:p>
            <a:pPr marL="0" marR="0" lvl="0" indent="0" algn="l" rtl="0">
              <a:lnSpc>
                <a:spcPct val="100000"/>
              </a:lnSpc>
              <a:spcBef>
                <a:spcPts val="0"/>
              </a:spcBef>
              <a:spcAft>
                <a:spcPts val="0"/>
              </a:spcAft>
              <a:buClr>
                <a:srgbClr val="C00000"/>
              </a:buClr>
              <a:buFont typeface="Roboto Condensed"/>
              <a:buNone/>
            </a:pPr>
            <a:r>
              <a:rPr lang="en">
                <a:solidFill>
                  <a:srgbClr val="C00000"/>
                </a:solidFill>
              </a:rPr>
              <a:t>Inheritance</a:t>
            </a:r>
            <a:endParaRPr/>
          </a:p>
        </p:txBody>
      </p:sp>
      <p:sp>
        <p:nvSpPr>
          <p:cNvPr id="321" name="Google Shape;321;p52"/>
          <p:cNvSpPr txBox="1">
            <a:spLocks noGrp="1"/>
          </p:cNvSpPr>
          <p:nvPr>
            <p:ph type="body" idx="1"/>
          </p:nvPr>
        </p:nvSpPr>
        <p:spPr>
          <a:xfrm>
            <a:off x="844425" y="1343550"/>
            <a:ext cx="7046400" cy="31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333333"/>
              </a:solidFill>
              <a:highlight>
                <a:schemeClr val="lt1"/>
              </a:highlight>
              <a:latin typeface="Arial"/>
              <a:ea typeface="Arial"/>
              <a:cs typeface="Arial"/>
              <a:sym typeface="Arial"/>
            </a:endParaRPr>
          </a:p>
          <a:p>
            <a:pPr marL="0" lvl="0" indent="0" algn="l" rtl="0">
              <a:spcBef>
                <a:spcPts val="0"/>
              </a:spcBef>
              <a:spcAft>
                <a:spcPts val="0"/>
              </a:spcAft>
              <a:buNone/>
            </a:pPr>
            <a:endParaRPr>
              <a:solidFill>
                <a:srgbClr val="333333"/>
              </a:solidFill>
              <a:highlight>
                <a:schemeClr val="lt1"/>
              </a:highlight>
              <a:latin typeface="Arial"/>
              <a:ea typeface="Arial"/>
              <a:cs typeface="Arial"/>
              <a:sym typeface="Arial"/>
            </a:endParaRPr>
          </a:p>
          <a:p>
            <a:pPr marL="0" lvl="0" indent="0" algn="l" rtl="0">
              <a:spcBef>
                <a:spcPts val="0"/>
              </a:spcBef>
              <a:spcAft>
                <a:spcPts val="0"/>
              </a:spcAft>
              <a:buNone/>
            </a:pPr>
            <a:endParaRPr>
              <a:solidFill>
                <a:srgbClr val="333333"/>
              </a:solidFill>
              <a:highlight>
                <a:schemeClr val="lt1"/>
              </a:highlight>
              <a:latin typeface="Arial"/>
              <a:ea typeface="Arial"/>
              <a:cs typeface="Arial"/>
              <a:sym typeface="Arial"/>
            </a:endParaRPr>
          </a:p>
          <a:p>
            <a:pPr marL="0" lvl="0" indent="0" algn="l" rtl="0">
              <a:spcBef>
                <a:spcPts val="0"/>
              </a:spcBef>
              <a:spcAft>
                <a:spcPts val="0"/>
              </a:spcAft>
              <a:buNone/>
            </a:pPr>
            <a:r>
              <a:rPr lang="en">
                <a:solidFill>
                  <a:srgbClr val="333333"/>
                </a:solidFill>
                <a:highlight>
                  <a:schemeClr val="lt1"/>
                </a:highlight>
                <a:latin typeface="Arial"/>
                <a:ea typeface="Arial"/>
                <a:cs typeface="Arial"/>
                <a:sym typeface="Arial"/>
              </a:rPr>
              <a:t>All inheritance in JS is based on prototypes. But as constructor functions looks something like classes, so we can also try to build constructor function that make function that will create object that are based on other construction function.</a:t>
            </a:r>
            <a:endParaRPr b="1">
              <a:solidFill>
                <a:srgbClr val="333333"/>
              </a:solidFill>
              <a:highlight>
                <a:schemeClr val="lt1"/>
              </a:highlight>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53"/>
          <p:cNvSpPr txBox="1">
            <a:spLocks noGrp="1"/>
          </p:cNvSpPr>
          <p:nvPr>
            <p:ph type="title"/>
          </p:nvPr>
        </p:nvSpPr>
        <p:spPr>
          <a:xfrm>
            <a:off x="844425" y="279900"/>
            <a:ext cx="62970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t>Object creation and inheritance in JS</a:t>
            </a:r>
            <a:endParaRPr/>
          </a:p>
          <a:p>
            <a:pPr marL="0" marR="0" lvl="0" indent="0" algn="l" rtl="0">
              <a:lnSpc>
                <a:spcPct val="100000"/>
              </a:lnSpc>
              <a:spcBef>
                <a:spcPts val="0"/>
              </a:spcBef>
              <a:spcAft>
                <a:spcPts val="0"/>
              </a:spcAft>
              <a:buClr>
                <a:srgbClr val="C00000"/>
              </a:buClr>
              <a:buFont typeface="Roboto Condensed"/>
              <a:buNone/>
            </a:pPr>
            <a:r>
              <a:rPr lang="en">
                <a:solidFill>
                  <a:srgbClr val="C00000"/>
                </a:solidFill>
              </a:rPr>
              <a:t>Inheritance in practice</a:t>
            </a:r>
            <a:endParaRPr/>
          </a:p>
        </p:txBody>
      </p:sp>
      <p:sp>
        <p:nvSpPr>
          <p:cNvPr id="327" name="Google Shape;327;p53"/>
          <p:cNvSpPr txBox="1">
            <a:spLocks noGrp="1"/>
          </p:cNvSpPr>
          <p:nvPr>
            <p:ph type="body" idx="1"/>
          </p:nvPr>
        </p:nvSpPr>
        <p:spPr>
          <a:xfrm>
            <a:off x="1048800" y="1352800"/>
            <a:ext cx="7046400" cy="31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rgbClr val="333333"/>
              </a:solidFill>
              <a:highlight>
                <a:schemeClr val="lt1"/>
              </a:highlight>
              <a:latin typeface="Arial"/>
              <a:ea typeface="Arial"/>
              <a:cs typeface="Arial"/>
              <a:sym typeface="Arial"/>
            </a:endParaRPr>
          </a:p>
          <a:p>
            <a:pPr marL="0" lvl="0" indent="0" algn="l" rtl="0">
              <a:spcBef>
                <a:spcPts val="0"/>
              </a:spcBef>
              <a:spcAft>
                <a:spcPts val="0"/>
              </a:spcAft>
              <a:buNone/>
            </a:pPr>
            <a:endParaRPr dirty="0">
              <a:solidFill>
                <a:srgbClr val="333333"/>
              </a:solidFill>
              <a:highlight>
                <a:schemeClr val="lt1"/>
              </a:highlight>
              <a:latin typeface="Arial"/>
              <a:ea typeface="Arial"/>
              <a:cs typeface="Arial"/>
              <a:sym typeface="Arial"/>
            </a:endParaRPr>
          </a:p>
          <a:p>
            <a:pPr marL="0" lvl="0" indent="0" algn="l" rtl="0">
              <a:spcBef>
                <a:spcPts val="0"/>
              </a:spcBef>
              <a:spcAft>
                <a:spcPts val="0"/>
              </a:spcAft>
              <a:buNone/>
            </a:pPr>
            <a:endParaRPr dirty="0">
              <a:solidFill>
                <a:srgbClr val="333333"/>
              </a:solidFill>
              <a:highlight>
                <a:schemeClr val="lt1"/>
              </a:highlight>
              <a:latin typeface="Arial"/>
              <a:ea typeface="Arial"/>
              <a:cs typeface="Arial"/>
              <a:sym typeface="Arial"/>
            </a:endParaRPr>
          </a:p>
          <a:p>
            <a:pPr marL="0" lvl="0" indent="0" algn="ctr" rtl="0">
              <a:spcBef>
                <a:spcPts val="0"/>
              </a:spcBef>
              <a:spcAft>
                <a:spcPts val="0"/>
              </a:spcAft>
              <a:buNone/>
            </a:pPr>
            <a:r>
              <a:rPr lang="en" dirty="0">
                <a:solidFill>
                  <a:srgbClr val="333333"/>
                </a:solidFill>
                <a:highlight>
                  <a:schemeClr val="lt1"/>
                </a:highlight>
                <a:latin typeface="Arial"/>
                <a:ea typeface="Arial"/>
                <a:cs typeface="Arial"/>
                <a:sym typeface="Arial"/>
              </a:rPr>
              <a:t>Using inheritance -&gt; </a:t>
            </a:r>
            <a:r>
              <a:rPr lang="en" u="sng" dirty="0">
                <a:solidFill>
                  <a:schemeClr val="hlink"/>
                </a:solidFill>
                <a:highlight>
                  <a:schemeClr val="lt1"/>
                </a:highlight>
                <a:latin typeface="Arial"/>
                <a:ea typeface="Arial"/>
                <a:cs typeface="Arial"/>
                <a:sym typeface="Arial"/>
                <a:hlinkClick r:id="rId3"/>
              </a:rPr>
              <a:t>https://codesandbox.io/s/1r9o1ljwjj</a:t>
            </a:r>
            <a:r>
              <a:rPr lang="en" dirty="0">
                <a:solidFill>
                  <a:srgbClr val="333333"/>
                </a:solidFill>
                <a:highlight>
                  <a:schemeClr val="lt1"/>
                </a:highlight>
                <a:latin typeface="Arial"/>
                <a:ea typeface="Arial"/>
                <a:cs typeface="Arial"/>
                <a:sym typeface="Arial"/>
              </a:rPr>
              <a:t> </a:t>
            </a:r>
            <a:endParaRPr dirty="0">
              <a:solidFill>
                <a:srgbClr val="333333"/>
              </a:solidFill>
              <a:highlight>
                <a:schemeClr val="lt1"/>
              </a:highlight>
              <a:latin typeface="Arial"/>
              <a:ea typeface="Arial"/>
              <a:cs typeface="Arial"/>
              <a:sym typeface="Arial"/>
            </a:endParaRPr>
          </a:p>
          <a:p>
            <a:pPr marL="0" lvl="0" indent="0" algn="ctr" rtl="0">
              <a:spcBef>
                <a:spcPts val="0"/>
              </a:spcBef>
              <a:spcAft>
                <a:spcPts val="0"/>
              </a:spcAft>
              <a:buNone/>
            </a:pPr>
            <a:endParaRPr dirty="0">
              <a:solidFill>
                <a:srgbClr val="333333"/>
              </a:solidFill>
              <a:highlight>
                <a:schemeClr val="lt1"/>
              </a:highlight>
              <a:latin typeface="Arial"/>
              <a:ea typeface="Arial"/>
              <a:cs typeface="Arial"/>
              <a:sym typeface="Arial"/>
            </a:endParaRPr>
          </a:p>
          <a:p>
            <a:pPr marL="0" lvl="0" indent="0" algn="ctr" rtl="0">
              <a:spcBef>
                <a:spcPts val="0"/>
              </a:spcBef>
              <a:spcAft>
                <a:spcPts val="0"/>
              </a:spcAft>
              <a:buNone/>
            </a:pPr>
            <a:r>
              <a:rPr lang="en" dirty="0">
                <a:solidFill>
                  <a:srgbClr val="333333"/>
                </a:solidFill>
                <a:highlight>
                  <a:schemeClr val="lt1"/>
                </a:highlight>
                <a:latin typeface="Arial"/>
                <a:ea typeface="Arial"/>
                <a:cs typeface="Arial"/>
                <a:sym typeface="Arial"/>
              </a:rPr>
              <a:t>Doing the same thing without inheritance ;) -&gt; </a:t>
            </a:r>
            <a:r>
              <a:rPr lang="en" u="sng" dirty="0">
                <a:solidFill>
                  <a:schemeClr val="hlink"/>
                </a:solidFill>
                <a:highlight>
                  <a:schemeClr val="lt1"/>
                </a:highlight>
                <a:latin typeface="Arial"/>
                <a:ea typeface="Arial"/>
                <a:cs typeface="Arial"/>
                <a:sym typeface="Arial"/>
                <a:hlinkClick r:id="rId4"/>
              </a:rPr>
              <a:t>https://codesandbox.io/s/k07m9mvkk5</a:t>
            </a:r>
            <a:r>
              <a:rPr lang="en" dirty="0">
                <a:solidFill>
                  <a:srgbClr val="333333"/>
                </a:solidFill>
                <a:highlight>
                  <a:schemeClr val="lt1"/>
                </a:highlight>
                <a:latin typeface="Arial"/>
                <a:ea typeface="Arial"/>
                <a:cs typeface="Arial"/>
                <a:sym typeface="Arial"/>
              </a:rPr>
              <a:t> </a:t>
            </a:r>
            <a:endParaRPr dirty="0">
              <a:solidFill>
                <a:srgbClr val="333333"/>
              </a:solidFill>
              <a:highlight>
                <a:schemeClr val="lt1"/>
              </a:highlight>
              <a:latin typeface="Arial"/>
              <a:ea typeface="Arial"/>
              <a:cs typeface="Arial"/>
              <a:sym typeface="Arial"/>
            </a:endParaRPr>
          </a:p>
          <a:p>
            <a:pPr marL="0" lvl="0" indent="0" algn="ctr" rtl="0">
              <a:spcBef>
                <a:spcPts val="0"/>
              </a:spcBef>
              <a:spcAft>
                <a:spcPts val="0"/>
              </a:spcAft>
              <a:buNone/>
            </a:pPr>
            <a:endParaRPr dirty="0">
              <a:solidFill>
                <a:srgbClr val="333333"/>
              </a:solidFill>
              <a:highlight>
                <a:schemeClr val="lt1"/>
              </a:highlight>
              <a:latin typeface="Arial"/>
              <a:ea typeface="Arial"/>
              <a:cs typeface="Arial"/>
              <a:sym typeface="Arial"/>
            </a:endParaRPr>
          </a:p>
          <a:p>
            <a:pPr marL="0" lvl="0" indent="0" algn="ctr" rtl="0">
              <a:spcBef>
                <a:spcPts val="0"/>
              </a:spcBef>
              <a:spcAft>
                <a:spcPts val="0"/>
              </a:spcAft>
              <a:buNone/>
            </a:pPr>
            <a:r>
              <a:rPr lang="en" dirty="0">
                <a:solidFill>
                  <a:srgbClr val="333333"/>
                </a:solidFill>
                <a:highlight>
                  <a:schemeClr val="lt1"/>
                </a:highlight>
                <a:latin typeface="Arial"/>
                <a:ea typeface="Arial"/>
                <a:cs typeface="Arial"/>
                <a:sym typeface="Arial"/>
              </a:rPr>
              <a:t>Functional approach -&gt; </a:t>
            </a:r>
            <a:r>
              <a:rPr lang="en" u="sng" dirty="0">
                <a:solidFill>
                  <a:schemeClr val="hlink"/>
                </a:solidFill>
                <a:highlight>
                  <a:schemeClr val="lt1"/>
                </a:highlight>
                <a:latin typeface="Arial"/>
                <a:ea typeface="Arial"/>
                <a:cs typeface="Arial"/>
                <a:sym typeface="Arial"/>
                <a:hlinkClick r:id="rId5"/>
              </a:rPr>
              <a:t>https://codesandbox.io/s/nnjrwokz9j</a:t>
            </a:r>
            <a:r>
              <a:rPr lang="en" dirty="0">
                <a:solidFill>
                  <a:srgbClr val="333333"/>
                </a:solidFill>
                <a:highlight>
                  <a:schemeClr val="lt1"/>
                </a:highlight>
                <a:latin typeface="Arial"/>
                <a:ea typeface="Arial"/>
                <a:cs typeface="Arial"/>
                <a:sym typeface="Arial"/>
              </a:rPr>
              <a:t> </a:t>
            </a:r>
            <a:endParaRPr dirty="0">
              <a:solidFill>
                <a:srgbClr val="333333"/>
              </a:solidFill>
              <a:highlight>
                <a:schemeClr val="lt1"/>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844425" y="279900"/>
            <a:ext cx="62970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t>Conception of OOP</a:t>
            </a:r>
            <a:endParaRPr/>
          </a:p>
          <a:p>
            <a:pPr marL="0" marR="0" lvl="0" indent="0" algn="l" rtl="0">
              <a:lnSpc>
                <a:spcPct val="100000"/>
              </a:lnSpc>
              <a:spcBef>
                <a:spcPts val="0"/>
              </a:spcBef>
              <a:spcAft>
                <a:spcPts val="0"/>
              </a:spcAft>
              <a:buClr>
                <a:srgbClr val="C00000"/>
              </a:buClr>
              <a:buFont typeface="Roboto Condensed"/>
              <a:buNone/>
            </a:pPr>
            <a:r>
              <a:rPr lang="en">
                <a:solidFill>
                  <a:srgbClr val="C00000"/>
                </a:solidFill>
              </a:rPr>
              <a:t>Definition</a:t>
            </a:r>
            <a:endParaRPr/>
          </a:p>
        </p:txBody>
      </p:sp>
      <p:sp>
        <p:nvSpPr>
          <p:cNvPr id="99" name="Google Shape;99;p18"/>
          <p:cNvSpPr txBox="1">
            <a:spLocks noGrp="1"/>
          </p:cNvSpPr>
          <p:nvPr>
            <p:ph type="body" idx="1"/>
          </p:nvPr>
        </p:nvSpPr>
        <p:spPr>
          <a:xfrm>
            <a:off x="844425" y="1523275"/>
            <a:ext cx="7027200" cy="31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333333"/>
                </a:solidFill>
                <a:highlight>
                  <a:srgbClr val="FFFFFF"/>
                </a:highlight>
                <a:latin typeface="Arial"/>
                <a:ea typeface="Arial"/>
                <a:cs typeface="Arial"/>
                <a:sym typeface="Arial"/>
              </a:rPr>
              <a:t>Object-oriented programming (OOP) is a paradigm in</a:t>
            </a:r>
            <a:endParaRPr>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333333"/>
                </a:solidFill>
                <a:highlight>
                  <a:srgbClr val="FFFFFF"/>
                </a:highlight>
                <a:latin typeface="Arial"/>
                <a:ea typeface="Arial"/>
                <a:cs typeface="Arial"/>
                <a:sym typeface="Arial"/>
              </a:rPr>
              <a:t>programming where we are using objects that have their own properties such as:</a:t>
            </a:r>
            <a:endParaRPr>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333333"/>
                </a:solidFill>
                <a:highlight>
                  <a:srgbClr val="FFFFFF"/>
                </a:highlight>
                <a:latin typeface="Arial"/>
                <a:ea typeface="Arial"/>
                <a:cs typeface="Arial"/>
                <a:sym typeface="Arial"/>
              </a:rPr>
              <a:t>- fields (data, information about the site)</a:t>
            </a:r>
            <a:endParaRPr>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333333"/>
                </a:solidFill>
                <a:highlight>
                  <a:srgbClr val="FFFFFF"/>
                </a:highlight>
                <a:latin typeface="Arial"/>
                <a:ea typeface="Arial"/>
                <a:cs typeface="Arial"/>
                <a:sym typeface="Arial"/>
              </a:rPr>
              <a:t>- methods (activities / functions that the object performs)</a:t>
            </a:r>
            <a:endParaRPr>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333333"/>
                </a:solidFill>
                <a:highlight>
                  <a:srgbClr val="FFFFFF"/>
                </a:highlight>
                <a:latin typeface="Arial"/>
                <a:ea typeface="Arial"/>
                <a:cs typeface="Arial"/>
                <a:sym typeface="Arial"/>
              </a:rPr>
              <a:t>In object-oriented programming we are defining objects and</a:t>
            </a:r>
            <a:endParaRPr>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333333"/>
                </a:solidFill>
                <a:highlight>
                  <a:srgbClr val="FFFFFF"/>
                </a:highlight>
                <a:latin typeface="Arial"/>
                <a:ea typeface="Arial"/>
                <a:cs typeface="Arial"/>
                <a:sym typeface="Arial"/>
              </a:rPr>
              <a:t>calling their methods so that they interact with each other.</a:t>
            </a:r>
            <a:endParaRPr>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333333"/>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844425" y="279900"/>
            <a:ext cx="62970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t>Conception of OOP</a:t>
            </a:r>
            <a:endParaRPr/>
          </a:p>
          <a:p>
            <a:pPr marL="0" marR="0" lvl="0" indent="0" algn="l" rtl="0">
              <a:lnSpc>
                <a:spcPct val="100000"/>
              </a:lnSpc>
              <a:spcBef>
                <a:spcPts val="0"/>
              </a:spcBef>
              <a:spcAft>
                <a:spcPts val="0"/>
              </a:spcAft>
              <a:buClr>
                <a:srgbClr val="C00000"/>
              </a:buClr>
              <a:buFont typeface="Roboto Condensed"/>
              <a:buNone/>
            </a:pPr>
            <a:r>
              <a:rPr lang="en">
                <a:solidFill>
                  <a:srgbClr val="C00000"/>
                </a:solidFill>
              </a:rPr>
              <a:t>Abstraction</a:t>
            </a:r>
            <a:endParaRPr/>
          </a:p>
        </p:txBody>
      </p:sp>
      <p:sp>
        <p:nvSpPr>
          <p:cNvPr id="105" name="Google Shape;105;p19"/>
          <p:cNvSpPr txBox="1">
            <a:spLocks noGrp="1"/>
          </p:cNvSpPr>
          <p:nvPr>
            <p:ph type="body" idx="1"/>
          </p:nvPr>
        </p:nvSpPr>
        <p:spPr>
          <a:xfrm>
            <a:off x="844425" y="1523275"/>
            <a:ext cx="7027200" cy="31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rgbClr val="333333"/>
                </a:solidFill>
                <a:highlight>
                  <a:srgbClr val="FFFFFF"/>
                </a:highlight>
                <a:latin typeface="Arial"/>
                <a:ea typeface="Arial"/>
                <a:cs typeface="Arial"/>
                <a:sym typeface="Arial"/>
              </a:rPr>
              <a:t>The concept of abstraction in object-oriented programming is most often identified with classes </a:t>
            </a:r>
            <a:r>
              <a:rPr lang="en" dirty="0">
                <a:solidFill>
                  <a:srgbClr val="FF0000"/>
                </a:solidFill>
                <a:highlight>
                  <a:srgbClr val="FFFFFF"/>
                </a:highlight>
                <a:latin typeface="Arial"/>
                <a:ea typeface="Arial"/>
                <a:cs typeface="Arial"/>
                <a:sym typeface="Arial"/>
              </a:rPr>
              <a:t>(there are no classes in ES5)</a:t>
            </a:r>
            <a:r>
              <a:rPr lang="en" dirty="0">
                <a:solidFill>
                  <a:srgbClr val="333333"/>
                </a:solidFill>
                <a:highlight>
                  <a:srgbClr val="FFFFFF"/>
                </a:highlight>
                <a:latin typeface="Arial"/>
                <a:ea typeface="Arial"/>
                <a:cs typeface="Arial"/>
                <a:sym typeface="Arial"/>
              </a:rPr>
              <a:t>.</a:t>
            </a: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a:solidFill>
                  <a:srgbClr val="333333"/>
                </a:solidFill>
                <a:highlight>
                  <a:srgbClr val="FFFFFF"/>
                </a:highlight>
                <a:latin typeface="Arial"/>
                <a:ea typeface="Arial"/>
                <a:cs typeface="Arial"/>
                <a:sym typeface="Arial"/>
              </a:rPr>
              <a:t>Abstraction (a class) is a model that does not actually represent</a:t>
            </a: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a:solidFill>
                  <a:srgbClr val="333333"/>
                </a:solidFill>
                <a:highlight>
                  <a:srgbClr val="FFFFFF"/>
                </a:highlight>
                <a:latin typeface="Arial"/>
                <a:ea typeface="Arial"/>
                <a:cs typeface="Arial"/>
                <a:sym typeface="Arial"/>
              </a:rPr>
              <a:t>an existing object. A class is only the basis where instructions how to create objects </a:t>
            </a:r>
            <a:r>
              <a:rPr lang="en" dirty="0">
                <a:solidFill>
                  <a:srgbClr val="333333"/>
                </a:solidFill>
                <a:highlight>
                  <a:schemeClr val="lt1"/>
                </a:highlight>
                <a:latin typeface="Arial"/>
                <a:ea typeface="Arial"/>
                <a:cs typeface="Arial"/>
                <a:sym typeface="Arial"/>
              </a:rPr>
              <a:t>are defined</a:t>
            </a:r>
            <a:r>
              <a:rPr lang="en" dirty="0">
                <a:solidFill>
                  <a:srgbClr val="333333"/>
                </a:solidFill>
                <a:highlight>
                  <a:srgbClr val="FFFFFF"/>
                </a:highlight>
                <a:latin typeface="Arial"/>
                <a:ea typeface="Arial"/>
                <a:cs typeface="Arial"/>
                <a:sym typeface="Arial"/>
              </a:rPr>
              <a:t>.</a:t>
            </a: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a:solidFill>
                  <a:srgbClr val="333333"/>
                </a:solidFill>
                <a:highlight>
                  <a:srgbClr val="FFFFFF"/>
                </a:highlight>
                <a:latin typeface="Arial"/>
                <a:ea typeface="Arial"/>
                <a:cs typeface="Arial"/>
                <a:sym typeface="Arial"/>
              </a:rPr>
              <a:t>An example is a mammal or an animal - this is no real world object. The </a:t>
            </a:r>
            <a:r>
              <a:rPr lang="en" dirty="0">
                <a:solidFill>
                  <a:srgbClr val="333333"/>
                </a:solidFill>
                <a:highlight>
                  <a:schemeClr val="lt1"/>
                </a:highlight>
                <a:latin typeface="Arial"/>
                <a:ea typeface="Arial"/>
                <a:cs typeface="Arial"/>
                <a:sym typeface="Arial"/>
              </a:rPr>
              <a:t>real world object</a:t>
            </a:r>
            <a:r>
              <a:rPr lang="en" dirty="0">
                <a:solidFill>
                  <a:srgbClr val="333333"/>
                </a:solidFill>
                <a:highlight>
                  <a:srgbClr val="FFFFFF"/>
                </a:highlight>
                <a:latin typeface="Arial"/>
                <a:ea typeface="Arial"/>
                <a:cs typeface="Arial"/>
                <a:sym typeface="Arial"/>
              </a:rPr>
              <a:t> based on their properties are </a:t>
            </a:r>
            <a:r>
              <a:rPr lang="en" dirty="0" err="1">
                <a:solidFill>
                  <a:srgbClr val="333333"/>
                </a:solidFill>
                <a:highlight>
                  <a:srgbClr val="FFFFFF"/>
                </a:highlight>
                <a:latin typeface="Arial"/>
                <a:ea typeface="Arial"/>
                <a:cs typeface="Arial"/>
                <a:sym typeface="Arial"/>
              </a:rPr>
              <a:t>eg</a:t>
            </a:r>
            <a:r>
              <a:rPr lang="en" dirty="0">
                <a:solidFill>
                  <a:srgbClr val="333333"/>
                </a:solidFill>
                <a:highlight>
                  <a:srgbClr val="FFFFFF"/>
                </a:highlight>
                <a:latin typeface="Arial"/>
                <a:ea typeface="Arial"/>
                <a:cs typeface="Arial"/>
                <a:sym typeface="Arial"/>
              </a:rPr>
              <a:t>: Lion or Cat.</a:t>
            </a: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dirty="0">
              <a:solidFill>
                <a:srgbClr val="333333"/>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844425" y="279900"/>
            <a:ext cx="62970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t>Conception of OOP</a:t>
            </a:r>
            <a:endParaRPr/>
          </a:p>
          <a:p>
            <a:pPr marL="0" marR="0" lvl="0" indent="0" algn="l" rtl="0">
              <a:lnSpc>
                <a:spcPct val="100000"/>
              </a:lnSpc>
              <a:spcBef>
                <a:spcPts val="0"/>
              </a:spcBef>
              <a:spcAft>
                <a:spcPts val="0"/>
              </a:spcAft>
              <a:buClr>
                <a:srgbClr val="C00000"/>
              </a:buClr>
              <a:buFont typeface="Roboto Condensed"/>
              <a:buNone/>
            </a:pPr>
            <a:r>
              <a:rPr lang="en">
                <a:solidFill>
                  <a:srgbClr val="C00000"/>
                </a:solidFill>
              </a:rPr>
              <a:t>Inheritance</a:t>
            </a:r>
            <a:endParaRPr/>
          </a:p>
        </p:txBody>
      </p:sp>
      <p:sp>
        <p:nvSpPr>
          <p:cNvPr id="111" name="Google Shape;111;p20"/>
          <p:cNvSpPr txBox="1">
            <a:spLocks noGrp="1"/>
          </p:cNvSpPr>
          <p:nvPr>
            <p:ph type="body" idx="1"/>
          </p:nvPr>
        </p:nvSpPr>
        <p:spPr>
          <a:xfrm>
            <a:off x="844425" y="1523275"/>
            <a:ext cx="7027200" cy="31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a:solidFill>
                  <a:srgbClr val="333333"/>
                </a:solidFill>
                <a:highlight>
                  <a:srgbClr val="FFFFFF"/>
                </a:highlight>
                <a:latin typeface="Arial"/>
                <a:ea typeface="Arial"/>
                <a:cs typeface="Arial"/>
                <a:sym typeface="Arial"/>
              </a:rPr>
              <a:t>A programming technique that allows to use of an existing class to</a:t>
            </a: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a:solidFill>
                  <a:srgbClr val="333333"/>
                </a:solidFill>
                <a:highlight>
                  <a:srgbClr val="FFFFFF"/>
                </a:highlight>
                <a:latin typeface="Arial"/>
                <a:ea typeface="Arial"/>
                <a:cs typeface="Arial"/>
                <a:sym typeface="Arial"/>
              </a:rPr>
              <a:t>create a new one, based on its parent. </a:t>
            </a: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a:solidFill>
                  <a:srgbClr val="333333"/>
                </a:solidFill>
                <a:highlight>
                  <a:srgbClr val="FFFFFF"/>
                </a:highlight>
                <a:latin typeface="Arial"/>
                <a:ea typeface="Arial"/>
                <a:cs typeface="Arial"/>
                <a:sym typeface="Arial"/>
              </a:rPr>
              <a:t>In JS, where is no concept of class itself, </a:t>
            </a:r>
            <a:r>
              <a:rPr lang="en" b="1" dirty="0">
                <a:solidFill>
                  <a:srgbClr val="333333"/>
                </a:solidFill>
                <a:highlight>
                  <a:srgbClr val="FFFFFF"/>
                </a:highlight>
                <a:latin typeface="Arial"/>
                <a:ea typeface="Arial"/>
                <a:cs typeface="Arial"/>
                <a:sym typeface="Arial"/>
              </a:rPr>
              <a:t>objects inherits from others objects, and this is called prototypal inheritance</a:t>
            </a:r>
            <a:r>
              <a:rPr lang="en" dirty="0">
                <a:solidFill>
                  <a:srgbClr val="333333"/>
                </a:solidFill>
                <a:highlight>
                  <a:srgbClr val="FFFFFF"/>
                </a:highlight>
                <a:latin typeface="Arial"/>
                <a:ea typeface="Arial"/>
                <a:cs typeface="Arial"/>
                <a:sym typeface="Arial"/>
              </a:rPr>
              <a:t>.</a:t>
            </a: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lang="pl-PL" sz="1000" dirty="0">
              <a:solidFill>
                <a:srgbClr val="333333"/>
              </a:solidFill>
              <a:highlight>
                <a:srgbClr val="FFFFFF"/>
              </a:highlight>
              <a:latin typeface="Arial"/>
              <a:ea typeface="Arial"/>
              <a:cs typeface="Arial"/>
              <a:sym typeface="Arial"/>
            </a:endParaRPr>
          </a:p>
          <a:p>
            <a:pPr marL="0" lvl="0" indent="0">
              <a:buClr>
                <a:schemeClr val="dk1"/>
              </a:buClr>
              <a:buSzPts val="1100"/>
              <a:buNone/>
            </a:pPr>
            <a:r>
              <a:rPr lang="pl-PL" sz="1000" dirty="0">
                <a:solidFill>
                  <a:srgbClr val="333333"/>
                </a:solidFill>
                <a:highlight>
                  <a:srgbClr val="FFFFFF"/>
                </a:highlight>
                <a:latin typeface="Arial"/>
                <a:ea typeface="Arial"/>
                <a:cs typeface="Arial"/>
                <a:sym typeface="Arial"/>
              </a:rPr>
              <a:t>Global Objects: </a:t>
            </a:r>
            <a:r>
              <a:rPr lang="pl-PL" sz="1000" dirty="0" err="1">
                <a:solidFill>
                  <a:srgbClr val="333333"/>
                </a:solidFill>
                <a:latin typeface="Arial"/>
                <a:ea typeface="Arial"/>
                <a:cs typeface="Arial"/>
                <a:sym typeface="Arial"/>
              </a:rPr>
              <a:t>https</a:t>
            </a:r>
            <a:r>
              <a:rPr lang="pl-PL" sz="1000" dirty="0">
                <a:solidFill>
                  <a:srgbClr val="333333"/>
                </a:solidFill>
                <a:latin typeface="Arial"/>
                <a:ea typeface="Arial"/>
                <a:cs typeface="Arial"/>
                <a:sym typeface="Arial"/>
              </a:rPr>
              <a:t>://</a:t>
            </a:r>
            <a:r>
              <a:rPr lang="pl-PL" sz="1000" dirty="0" err="1">
                <a:solidFill>
                  <a:srgbClr val="333333"/>
                </a:solidFill>
                <a:latin typeface="Arial"/>
                <a:ea typeface="Arial"/>
                <a:cs typeface="Arial"/>
                <a:sym typeface="Arial"/>
              </a:rPr>
              <a:t>developer.mozilla.org</a:t>
            </a:r>
            <a:r>
              <a:rPr lang="pl-PL" sz="1000" dirty="0">
                <a:solidFill>
                  <a:srgbClr val="333333"/>
                </a:solidFill>
                <a:latin typeface="Arial"/>
                <a:ea typeface="Arial"/>
                <a:cs typeface="Arial"/>
                <a:sym typeface="Arial"/>
              </a:rPr>
              <a:t>/en-US/</a:t>
            </a:r>
            <a:r>
              <a:rPr lang="pl-PL" sz="1000" dirty="0" err="1">
                <a:solidFill>
                  <a:srgbClr val="333333"/>
                </a:solidFill>
                <a:latin typeface="Arial"/>
                <a:ea typeface="Arial"/>
                <a:cs typeface="Arial"/>
                <a:sym typeface="Arial"/>
              </a:rPr>
              <a:t>docs</a:t>
            </a:r>
            <a:r>
              <a:rPr lang="pl-PL" sz="1000" dirty="0">
                <a:solidFill>
                  <a:srgbClr val="333333"/>
                </a:solidFill>
                <a:latin typeface="Arial"/>
                <a:ea typeface="Arial"/>
                <a:cs typeface="Arial"/>
                <a:sym typeface="Arial"/>
              </a:rPr>
              <a:t>/Web/JavaScript/Reference/</a:t>
            </a:r>
            <a:r>
              <a:rPr lang="pl-PL" sz="1000" dirty="0" err="1">
                <a:solidFill>
                  <a:srgbClr val="333333"/>
                </a:solidFill>
                <a:latin typeface="Arial"/>
                <a:ea typeface="Arial"/>
                <a:cs typeface="Arial"/>
                <a:sym typeface="Arial"/>
              </a:rPr>
              <a:t>Global_Objects</a:t>
            </a:r>
            <a:endParaRPr lang="pl-PL" sz="1000" dirty="0">
              <a:solidFill>
                <a:srgbClr val="333333"/>
              </a:solidFill>
              <a:latin typeface="Arial"/>
              <a:ea typeface="Arial"/>
              <a:cs typeface="Arial"/>
              <a:sym typeface="Arial"/>
            </a:endParaRPr>
          </a:p>
          <a:p>
            <a:pPr marL="0" lvl="0" indent="0">
              <a:buClr>
                <a:schemeClr val="dk1"/>
              </a:buClr>
              <a:buSzPts val="1100"/>
              <a:buNone/>
            </a:pPr>
            <a:r>
              <a:rPr lang="pl-PL" sz="1000" dirty="0" err="1">
                <a:solidFill>
                  <a:srgbClr val="333333"/>
                </a:solidFill>
                <a:highlight>
                  <a:srgbClr val="FFFFFF"/>
                </a:highlight>
                <a:latin typeface="Arial"/>
                <a:ea typeface="Arial"/>
                <a:cs typeface="Arial"/>
                <a:sym typeface="Arial"/>
              </a:rPr>
              <a:t>Example</a:t>
            </a:r>
            <a:r>
              <a:rPr lang="pl-PL" sz="1000" dirty="0">
                <a:solidFill>
                  <a:srgbClr val="333333"/>
                </a:solidFill>
                <a:highlight>
                  <a:srgbClr val="FFFFFF"/>
                </a:highlight>
                <a:latin typeface="Arial"/>
                <a:ea typeface="Arial"/>
                <a:cs typeface="Arial"/>
                <a:sym typeface="Arial"/>
              </a:rPr>
              <a:t>: </a:t>
            </a:r>
            <a:r>
              <a:rPr lang="pl-PL" sz="1000" dirty="0" err="1">
                <a:solidFill>
                  <a:srgbClr val="333333"/>
                </a:solidFill>
                <a:highlight>
                  <a:srgbClr val="FFFFFF"/>
                </a:highlight>
                <a:latin typeface="Arial"/>
                <a:ea typeface="Arial"/>
                <a:cs typeface="Arial"/>
                <a:sym typeface="Arial"/>
              </a:rPr>
              <a:t>class</a:t>
            </a:r>
            <a:r>
              <a:rPr lang="pl-PL" sz="1000" dirty="0">
                <a:solidFill>
                  <a:srgbClr val="333333"/>
                </a:solidFill>
                <a:highlight>
                  <a:srgbClr val="FFFFFF"/>
                </a:highlight>
                <a:latin typeface="Arial"/>
                <a:ea typeface="Arial"/>
                <a:cs typeface="Arial"/>
                <a:sym typeface="Arial"/>
              </a:rPr>
              <a:t> </a:t>
            </a:r>
            <a:r>
              <a:rPr lang="pl-PL" sz="1000" dirty="0" err="1">
                <a:solidFill>
                  <a:srgbClr val="333333"/>
                </a:solidFill>
                <a:highlight>
                  <a:srgbClr val="FFFFFF"/>
                </a:highlight>
                <a:latin typeface="Arial"/>
                <a:ea typeface="Arial"/>
                <a:cs typeface="Arial"/>
                <a:sym typeface="Arial"/>
              </a:rPr>
              <a:t>vehicle</a:t>
            </a:r>
            <a:r>
              <a:rPr lang="pl-PL" sz="1000" dirty="0">
                <a:solidFill>
                  <a:srgbClr val="333333"/>
                </a:solidFill>
                <a:highlight>
                  <a:srgbClr val="FFFFFF"/>
                </a:highlight>
                <a:latin typeface="Arial"/>
                <a:ea typeface="Arial"/>
                <a:cs typeface="Arial"/>
                <a:sym typeface="Arial"/>
              </a:rPr>
              <a:t>, </a:t>
            </a:r>
            <a:r>
              <a:rPr lang="pl-PL" sz="1000" dirty="0" err="1">
                <a:solidFill>
                  <a:srgbClr val="333333"/>
                </a:solidFill>
                <a:highlight>
                  <a:srgbClr val="FFFFFF"/>
                </a:highlight>
                <a:latin typeface="Arial"/>
                <a:ea typeface="Arial"/>
                <a:cs typeface="Arial"/>
                <a:sym typeface="Arial"/>
              </a:rPr>
              <a:t>class</a:t>
            </a:r>
            <a:r>
              <a:rPr lang="pl-PL" sz="1000" dirty="0">
                <a:solidFill>
                  <a:srgbClr val="333333"/>
                </a:solidFill>
                <a:highlight>
                  <a:srgbClr val="FFFFFF"/>
                </a:highlight>
                <a:latin typeface="Arial"/>
                <a:ea typeface="Arial"/>
                <a:cs typeface="Arial"/>
                <a:sym typeface="Arial"/>
              </a:rPr>
              <a:t> car, </a:t>
            </a:r>
            <a:r>
              <a:rPr lang="pl-PL" sz="1000" dirty="0" err="1">
                <a:solidFill>
                  <a:srgbClr val="333333"/>
                </a:solidFill>
                <a:highlight>
                  <a:srgbClr val="FFFFFF"/>
                </a:highlight>
                <a:latin typeface="Arial"/>
                <a:ea typeface="Arial"/>
                <a:cs typeface="Arial"/>
                <a:sym typeface="Arial"/>
              </a:rPr>
              <a:t>class</a:t>
            </a:r>
            <a:r>
              <a:rPr lang="pl-PL" sz="1000" dirty="0">
                <a:solidFill>
                  <a:srgbClr val="333333"/>
                </a:solidFill>
                <a:highlight>
                  <a:srgbClr val="FFFFFF"/>
                </a:highlight>
                <a:latin typeface="Arial"/>
                <a:ea typeface="Arial"/>
                <a:cs typeface="Arial"/>
                <a:sym typeface="Arial"/>
              </a:rPr>
              <a:t> </a:t>
            </a:r>
            <a:r>
              <a:rPr lang="pl-PL" sz="1000" dirty="0" err="1">
                <a:solidFill>
                  <a:srgbClr val="333333"/>
                </a:solidFill>
                <a:highlight>
                  <a:srgbClr val="FFFFFF"/>
                </a:highlight>
                <a:latin typeface="Arial"/>
                <a:ea typeface="Arial"/>
                <a:cs typeface="Arial"/>
                <a:sym typeface="Arial"/>
              </a:rPr>
              <a:t>ship</a:t>
            </a:r>
            <a:endParaRPr lang="pl-PL" sz="1000"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pl-PL" sz="1000" dirty="0">
                <a:solidFill>
                  <a:srgbClr val="333333"/>
                </a:solidFill>
                <a:highlight>
                  <a:srgbClr val="FFFFFF"/>
                </a:highlight>
                <a:latin typeface="Arial"/>
                <a:ea typeface="Arial"/>
                <a:cs typeface="Arial"/>
                <a:sym typeface="Arial"/>
              </a:rPr>
              <a:t>Pros: </a:t>
            </a:r>
            <a:r>
              <a:rPr lang="pl-PL" sz="1000" dirty="0" err="1">
                <a:solidFill>
                  <a:srgbClr val="333333"/>
                </a:solidFill>
                <a:highlight>
                  <a:srgbClr val="FFFFFF"/>
                </a:highlight>
                <a:latin typeface="Arial"/>
                <a:ea typeface="Arial"/>
                <a:cs typeface="Arial"/>
                <a:sym typeface="Arial"/>
              </a:rPr>
              <a:t>cleaner</a:t>
            </a:r>
            <a:r>
              <a:rPr lang="pl-PL" sz="1000" dirty="0">
                <a:solidFill>
                  <a:srgbClr val="333333"/>
                </a:solidFill>
                <a:highlight>
                  <a:srgbClr val="FFFFFF"/>
                </a:highlight>
                <a:latin typeface="Arial"/>
                <a:ea typeface="Arial"/>
                <a:cs typeface="Arial"/>
                <a:sym typeface="Arial"/>
              </a:rPr>
              <a:t> </a:t>
            </a:r>
            <a:r>
              <a:rPr lang="pl-PL" sz="1000" dirty="0" err="1">
                <a:solidFill>
                  <a:srgbClr val="333333"/>
                </a:solidFill>
                <a:highlight>
                  <a:srgbClr val="FFFFFF"/>
                </a:highlight>
                <a:latin typeface="Arial"/>
                <a:ea typeface="Arial"/>
                <a:cs typeface="Arial"/>
                <a:sym typeface="Arial"/>
              </a:rPr>
              <a:t>code</a:t>
            </a:r>
            <a:r>
              <a:rPr lang="pl-PL" sz="1000" dirty="0">
                <a:solidFill>
                  <a:srgbClr val="333333"/>
                </a:solidFill>
                <a:highlight>
                  <a:srgbClr val="FFFFFF"/>
                </a:highlight>
                <a:latin typeface="Arial"/>
                <a:ea typeface="Arial"/>
                <a:cs typeface="Arial"/>
                <a:sym typeface="Arial"/>
              </a:rPr>
              <a:t>, </a:t>
            </a:r>
            <a:r>
              <a:rPr lang="pl-PL" sz="1000" dirty="0" err="1">
                <a:solidFill>
                  <a:srgbClr val="333333"/>
                </a:solidFill>
                <a:highlight>
                  <a:srgbClr val="FFFFFF"/>
                </a:highlight>
                <a:latin typeface="Arial"/>
                <a:ea typeface="Arial"/>
                <a:cs typeface="Arial"/>
                <a:sym typeface="Arial"/>
              </a:rPr>
              <a:t>easier</a:t>
            </a:r>
            <a:r>
              <a:rPr lang="pl-PL" sz="1000" dirty="0">
                <a:solidFill>
                  <a:srgbClr val="333333"/>
                </a:solidFill>
                <a:highlight>
                  <a:srgbClr val="FFFFFF"/>
                </a:highlight>
                <a:latin typeface="Arial"/>
                <a:ea typeface="Arial"/>
                <a:cs typeface="Arial"/>
                <a:sym typeface="Arial"/>
              </a:rPr>
              <a:t> to </a:t>
            </a:r>
            <a:r>
              <a:rPr lang="pl-PL" sz="1000" dirty="0" err="1">
                <a:solidFill>
                  <a:srgbClr val="333333"/>
                </a:solidFill>
                <a:highlight>
                  <a:srgbClr val="FFFFFF"/>
                </a:highlight>
                <a:latin typeface="Arial"/>
                <a:ea typeface="Arial"/>
                <a:cs typeface="Arial"/>
                <a:sym typeface="Arial"/>
              </a:rPr>
              <a:t>maintain</a:t>
            </a:r>
            <a:r>
              <a:rPr lang="pl-PL" sz="1000" dirty="0">
                <a:solidFill>
                  <a:srgbClr val="333333"/>
                </a:solidFill>
                <a:highlight>
                  <a:srgbClr val="FFFFFF"/>
                </a:highlight>
                <a:latin typeface="Arial"/>
                <a:ea typeface="Arial"/>
                <a:cs typeface="Arial"/>
                <a:sym typeface="Arial"/>
              </a:rPr>
              <a:t> and test, one </a:t>
            </a:r>
            <a:r>
              <a:rPr lang="pl-PL" sz="1000" dirty="0" err="1">
                <a:solidFill>
                  <a:srgbClr val="333333"/>
                </a:solidFill>
                <a:highlight>
                  <a:srgbClr val="FFFFFF"/>
                </a:highlight>
                <a:latin typeface="Arial"/>
                <a:ea typeface="Arial"/>
                <a:cs typeface="Arial"/>
                <a:sym typeface="Arial"/>
              </a:rPr>
              <a:t>source</a:t>
            </a:r>
            <a:r>
              <a:rPr lang="pl-PL" sz="1000" dirty="0">
                <a:solidFill>
                  <a:srgbClr val="333333"/>
                </a:solidFill>
                <a:highlight>
                  <a:srgbClr val="FFFFFF"/>
                </a:highlight>
                <a:latin typeface="Arial"/>
                <a:ea typeface="Arial"/>
                <a:cs typeface="Arial"/>
                <a:sym typeface="Arial"/>
              </a:rPr>
              <a:t> of </a:t>
            </a:r>
            <a:r>
              <a:rPr lang="pl-PL" sz="1000" dirty="0" err="1">
                <a:solidFill>
                  <a:srgbClr val="333333"/>
                </a:solidFill>
                <a:highlight>
                  <a:srgbClr val="FFFFFF"/>
                </a:highlight>
                <a:latin typeface="Arial"/>
                <a:ea typeface="Arial"/>
                <a:cs typeface="Arial"/>
                <a:sym typeface="Arial"/>
              </a:rPr>
              <a:t>code</a:t>
            </a:r>
            <a:endParaRPr sz="1000" dirty="0">
              <a:solidFill>
                <a:srgbClr val="333333"/>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844425" y="279900"/>
            <a:ext cx="62970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t>Conception of OOP</a:t>
            </a:r>
            <a:endParaRPr/>
          </a:p>
          <a:p>
            <a:pPr marL="0" marR="0" lvl="0" indent="0" algn="l" rtl="0">
              <a:lnSpc>
                <a:spcPct val="100000"/>
              </a:lnSpc>
              <a:spcBef>
                <a:spcPts val="0"/>
              </a:spcBef>
              <a:spcAft>
                <a:spcPts val="0"/>
              </a:spcAft>
              <a:buClr>
                <a:srgbClr val="C00000"/>
              </a:buClr>
              <a:buFont typeface="Roboto Condensed"/>
              <a:buNone/>
            </a:pPr>
            <a:r>
              <a:rPr lang="en">
                <a:solidFill>
                  <a:srgbClr val="C00000"/>
                </a:solidFill>
              </a:rPr>
              <a:t>Encapsulation / Hermetization</a:t>
            </a:r>
            <a:endParaRPr/>
          </a:p>
        </p:txBody>
      </p:sp>
      <p:sp>
        <p:nvSpPr>
          <p:cNvPr id="117" name="Google Shape;117;p21"/>
          <p:cNvSpPr txBox="1">
            <a:spLocks noGrp="1"/>
          </p:cNvSpPr>
          <p:nvPr>
            <p:ph type="body" idx="1"/>
          </p:nvPr>
        </p:nvSpPr>
        <p:spPr>
          <a:xfrm>
            <a:off x="844425" y="1523275"/>
            <a:ext cx="7027200" cy="31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a:solidFill>
                  <a:srgbClr val="333333"/>
                </a:solidFill>
                <a:highlight>
                  <a:srgbClr val="FFFFFF"/>
                </a:highlight>
                <a:latin typeface="Arial"/>
                <a:ea typeface="Arial"/>
                <a:cs typeface="Arial"/>
                <a:sym typeface="Arial"/>
              </a:rPr>
              <a:t>Encapsulation ensures that the object can not change the internal state of other objects in unexpected way.</a:t>
            </a: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a:solidFill>
                  <a:srgbClr val="333333"/>
                </a:solidFill>
                <a:highlight>
                  <a:srgbClr val="FFFFFF"/>
                </a:highlight>
                <a:latin typeface="Arial"/>
                <a:ea typeface="Arial"/>
                <a:cs typeface="Arial"/>
                <a:sym typeface="Arial"/>
              </a:rPr>
              <a:t>Only the object's own methods are authorized to change own state.</a:t>
            </a: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a:solidFill>
                  <a:srgbClr val="333333"/>
                </a:solidFill>
                <a:highlight>
                  <a:srgbClr val="FFFFFF"/>
                </a:highlight>
                <a:latin typeface="Arial"/>
                <a:ea typeface="Arial"/>
                <a:cs typeface="Arial"/>
                <a:sym typeface="Arial"/>
              </a:rPr>
              <a:t>Each type of object presents its interface to other objects, which it defines acceptable methods of cooperation (setters and getters).</a:t>
            </a: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lang="pl-PL"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pl-PL" sz="1000" dirty="0">
                <a:solidFill>
                  <a:srgbClr val="333333"/>
                </a:solidFill>
                <a:highlight>
                  <a:srgbClr val="FFFFFF"/>
                </a:highlight>
                <a:latin typeface="Arial"/>
                <a:ea typeface="Arial"/>
                <a:cs typeface="Arial"/>
                <a:sym typeface="Arial"/>
              </a:rPr>
              <a:t>Pros: one </a:t>
            </a:r>
            <a:r>
              <a:rPr lang="pl-PL" sz="1000" dirty="0" err="1">
                <a:solidFill>
                  <a:srgbClr val="333333"/>
                </a:solidFill>
                <a:highlight>
                  <a:srgbClr val="FFFFFF"/>
                </a:highlight>
                <a:latin typeface="Arial"/>
                <a:ea typeface="Arial"/>
                <a:cs typeface="Arial"/>
                <a:sym typeface="Arial"/>
              </a:rPr>
              <a:t>source</a:t>
            </a:r>
            <a:r>
              <a:rPr lang="pl-PL" sz="1000" dirty="0">
                <a:solidFill>
                  <a:srgbClr val="333333"/>
                </a:solidFill>
                <a:highlight>
                  <a:srgbClr val="FFFFFF"/>
                </a:highlight>
                <a:latin typeface="Arial"/>
                <a:ea typeface="Arial"/>
                <a:cs typeface="Arial"/>
                <a:sym typeface="Arial"/>
              </a:rPr>
              <a:t> of </a:t>
            </a:r>
            <a:r>
              <a:rPr lang="pl-PL" sz="1000" dirty="0" err="1">
                <a:solidFill>
                  <a:srgbClr val="333333"/>
                </a:solidFill>
                <a:highlight>
                  <a:srgbClr val="FFFFFF"/>
                </a:highlight>
                <a:latin typeface="Arial"/>
                <a:ea typeface="Arial"/>
                <a:cs typeface="Arial"/>
                <a:sym typeface="Arial"/>
              </a:rPr>
              <a:t>implementation</a:t>
            </a:r>
            <a:r>
              <a:rPr lang="pl-PL" sz="1000" dirty="0">
                <a:solidFill>
                  <a:srgbClr val="333333"/>
                </a:solidFill>
                <a:highlight>
                  <a:srgbClr val="FFFFFF"/>
                </a:highlight>
                <a:latin typeface="Arial"/>
                <a:ea typeface="Arial"/>
                <a:cs typeface="Arial"/>
                <a:sym typeface="Arial"/>
              </a:rPr>
              <a:t>, </a:t>
            </a:r>
            <a:r>
              <a:rPr lang="pl-PL" sz="1000" dirty="0" err="1">
                <a:solidFill>
                  <a:srgbClr val="333333"/>
                </a:solidFill>
                <a:highlight>
                  <a:srgbClr val="FFFFFF"/>
                </a:highlight>
                <a:latin typeface="Arial"/>
                <a:ea typeface="Arial"/>
                <a:cs typeface="Arial"/>
                <a:sym typeface="Arial"/>
              </a:rPr>
              <a:t>code</a:t>
            </a:r>
            <a:r>
              <a:rPr lang="pl-PL" sz="1000" dirty="0">
                <a:solidFill>
                  <a:srgbClr val="333333"/>
                </a:solidFill>
                <a:highlight>
                  <a:srgbClr val="FFFFFF"/>
                </a:highlight>
                <a:latin typeface="Arial"/>
                <a:ea typeface="Arial"/>
                <a:cs typeface="Arial"/>
                <a:sym typeface="Arial"/>
              </a:rPr>
              <a:t> </a:t>
            </a:r>
            <a:r>
              <a:rPr lang="pl-PL" sz="1000" dirty="0" err="1">
                <a:solidFill>
                  <a:srgbClr val="333333"/>
                </a:solidFill>
                <a:highlight>
                  <a:srgbClr val="FFFFFF"/>
                </a:highlight>
                <a:latin typeface="Arial"/>
                <a:ea typeface="Arial"/>
                <a:cs typeface="Arial"/>
                <a:sym typeface="Arial"/>
              </a:rPr>
              <a:t>easy</a:t>
            </a:r>
            <a:r>
              <a:rPr lang="pl-PL" sz="1000" dirty="0">
                <a:solidFill>
                  <a:srgbClr val="333333"/>
                </a:solidFill>
                <a:highlight>
                  <a:srgbClr val="FFFFFF"/>
                </a:highlight>
                <a:latin typeface="Arial"/>
                <a:ea typeface="Arial"/>
                <a:cs typeface="Arial"/>
                <a:sym typeface="Arial"/>
              </a:rPr>
              <a:t> to test, </a:t>
            </a:r>
            <a:r>
              <a:rPr lang="pl-PL" sz="1000" dirty="0" err="1">
                <a:solidFill>
                  <a:srgbClr val="333333"/>
                </a:solidFill>
                <a:highlight>
                  <a:srgbClr val="FFFFFF"/>
                </a:highlight>
                <a:latin typeface="Arial"/>
                <a:ea typeface="Arial"/>
                <a:cs typeface="Arial"/>
                <a:sym typeface="Arial"/>
              </a:rPr>
              <a:t>maintain</a:t>
            </a:r>
            <a:r>
              <a:rPr lang="pl-PL" sz="1000" dirty="0">
                <a:solidFill>
                  <a:srgbClr val="333333"/>
                </a:solidFill>
                <a:highlight>
                  <a:srgbClr val="FFFFFF"/>
                </a:highlight>
                <a:latin typeface="Arial"/>
                <a:ea typeface="Arial"/>
                <a:cs typeface="Arial"/>
                <a:sym typeface="Arial"/>
              </a:rPr>
              <a:t> and </a:t>
            </a:r>
            <a:r>
              <a:rPr lang="pl-PL" sz="1000" dirty="0" err="1">
                <a:solidFill>
                  <a:srgbClr val="333333"/>
                </a:solidFill>
                <a:highlight>
                  <a:srgbClr val="FFFFFF"/>
                </a:highlight>
                <a:latin typeface="Arial"/>
                <a:ea typeface="Arial"/>
                <a:cs typeface="Arial"/>
                <a:sym typeface="Arial"/>
              </a:rPr>
              <a:t>refactor</a:t>
            </a:r>
            <a:endParaRPr lang="pl-PL" sz="1000"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pl-PL" sz="1000" dirty="0" err="1">
                <a:solidFill>
                  <a:srgbClr val="333333"/>
                </a:solidFill>
                <a:highlight>
                  <a:srgbClr val="FFFFFF"/>
                </a:highlight>
                <a:latin typeface="Arial"/>
                <a:ea typeface="Arial"/>
                <a:cs typeface="Arial"/>
                <a:sym typeface="Arial"/>
              </a:rPr>
              <a:t>Example</a:t>
            </a:r>
            <a:r>
              <a:rPr lang="pl-PL" sz="1000" dirty="0">
                <a:solidFill>
                  <a:srgbClr val="333333"/>
                </a:solidFill>
                <a:highlight>
                  <a:srgbClr val="FFFFFF"/>
                </a:highlight>
                <a:latin typeface="Arial"/>
                <a:ea typeface="Arial"/>
                <a:cs typeface="Arial"/>
                <a:sym typeface="Arial"/>
              </a:rPr>
              <a:t>: </a:t>
            </a:r>
            <a:r>
              <a:rPr lang="pl-PL" sz="1000" dirty="0" err="1">
                <a:solidFill>
                  <a:srgbClr val="333333"/>
                </a:solidFill>
                <a:highlight>
                  <a:srgbClr val="FFFFFF"/>
                </a:highlight>
                <a:latin typeface="Arial"/>
                <a:ea typeface="Arial"/>
                <a:cs typeface="Arial"/>
                <a:sym typeface="Arial"/>
              </a:rPr>
              <a:t>changeValue</a:t>
            </a:r>
            <a:endParaRPr sz="1000" dirty="0">
              <a:solidFill>
                <a:srgbClr val="333333"/>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844425" y="279900"/>
            <a:ext cx="62970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t>Conception of OOP</a:t>
            </a:r>
            <a:endParaRPr/>
          </a:p>
          <a:p>
            <a:pPr marL="0" marR="0" lvl="0" indent="0" algn="l" rtl="0">
              <a:lnSpc>
                <a:spcPct val="100000"/>
              </a:lnSpc>
              <a:spcBef>
                <a:spcPts val="0"/>
              </a:spcBef>
              <a:spcAft>
                <a:spcPts val="0"/>
              </a:spcAft>
              <a:buClr>
                <a:srgbClr val="C00000"/>
              </a:buClr>
              <a:buFont typeface="Roboto Condensed"/>
              <a:buNone/>
            </a:pPr>
            <a:r>
              <a:rPr lang="en">
                <a:solidFill>
                  <a:srgbClr val="C00000"/>
                </a:solidFill>
              </a:rPr>
              <a:t>Polimorfism</a:t>
            </a:r>
            <a:endParaRPr/>
          </a:p>
        </p:txBody>
      </p:sp>
      <p:sp>
        <p:nvSpPr>
          <p:cNvPr id="123" name="Google Shape;123;p22"/>
          <p:cNvSpPr txBox="1">
            <a:spLocks noGrp="1"/>
          </p:cNvSpPr>
          <p:nvPr>
            <p:ph type="body" idx="1"/>
          </p:nvPr>
        </p:nvSpPr>
        <p:spPr>
          <a:xfrm>
            <a:off x="844425" y="1326425"/>
            <a:ext cx="7027200" cy="31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rgbClr val="333333"/>
                </a:solidFill>
                <a:highlight>
                  <a:srgbClr val="FFFFFF"/>
                </a:highlight>
                <a:latin typeface="Arial"/>
                <a:ea typeface="Arial"/>
                <a:cs typeface="Arial"/>
                <a:sym typeface="Arial"/>
              </a:rPr>
              <a:t>When writing a program, it is convenient to treat even different data in an uniform way.</a:t>
            </a: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a:solidFill>
                  <a:srgbClr val="333333"/>
                </a:solidFill>
                <a:highlight>
                  <a:srgbClr val="FFFFFF"/>
                </a:highlight>
                <a:latin typeface="Arial"/>
                <a:ea typeface="Arial"/>
                <a:cs typeface="Arial"/>
                <a:sym typeface="Arial"/>
              </a:rPr>
              <a:t>Regardless if you should add a number or an array, is usually more readable when the operation is called simply </a:t>
            </a:r>
            <a:r>
              <a:rPr lang="en" b="1" dirty="0">
                <a:solidFill>
                  <a:srgbClr val="333333"/>
                </a:solidFill>
                <a:highlight>
                  <a:srgbClr val="FFFFFF"/>
                </a:highlight>
                <a:latin typeface="Arial"/>
                <a:ea typeface="Arial"/>
                <a:cs typeface="Arial"/>
                <a:sym typeface="Arial"/>
              </a:rPr>
              <a:t>add</a:t>
            </a:r>
            <a:r>
              <a:rPr lang="en" dirty="0">
                <a:solidFill>
                  <a:srgbClr val="333333"/>
                </a:solidFill>
                <a:highlight>
                  <a:srgbClr val="FFFFFF"/>
                </a:highlight>
                <a:latin typeface="Arial"/>
                <a:ea typeface="Arial"/>
                <a:cs typeface="Arial"/>
                <a:sym typeface="Arial"/>
              </a:rPr>
              <a:t>, not </a:t>
            </a:r>
            <a:r>
              <a:rPr lang="en" b="1" dirty="0" err="1">
                <a:solidFill>
                  <a:srgbClr val="333333"/>
                </a:solidFill>
                <a:highlight>
                  <a:srgbClr val="FFFFFF"/>
                </a:highlight>
                <a:latin typeface="Arial"/>
                <a:ea typeface="Arial"/>
                <a:cs typeface="Arial"/>
                <a:sym typeface="Arial"/>
              </a:rPr>
              <a:t>addNumber</a:t>
            </a:r>
            <a:r>
              <a:rPr lang="en" dirty="0">
                <a:solidFill>
                  <a:srgbClr val="333333"/>
                </a:solidFill>
                <a:highlight>
                  <a:srgbClr val="FFFFFF"/>
                </a:highlight>
                <a:latin typeface="Arial"/>
                <a:ea typeface="Arial"/>
                <a:cs typeface="Arial"/>
                <a:sym typeface="Arial"/>
              </a:rPr>
              <a:t> nor </a:t>
            </a:r>
            <a:r>
              <a:rPr lang="en" b="1" dirty="0" err="1">
                <a:solidFill>
                  <a:srgbClr val="333333"/>
                </a:solidFill>
                <a:highlight>
                  <a:srgbClr val="FFFFFF"/>
                </a:highlight>
                <a:latin typeface="Arial"/>
                <a:ea typeface="Arial"/>
                <a:cs typeface="Arial"/>
                <a:sym typeface="Arial"/>
              </a:rPr>
              <a:t>addString</a:t>
            </a:r>
            <a:r>
              <a:rPr lang="en" dirty="0">
                <a:solidFill>
                  <a:srgbClr val="333333"/>
                </a:solidFill>
                <a:highlight>
                  <a:srgbClr val="FFFFFF"/>
                </a:highlight>
                <a:latin typeface="Arial"/>
                <a:ea typeface="Arial"/>
                <a:cs typeface="Arial"/>
                <a:sym typeface="Arial"/>
              </a:rPr>
              <a:t>.</a:t>
            </a: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a:solidFill>
                  <a:srgbClr val="333333"/>
                </a:solidFill>
                <a:highlight>
                  <a:srgbClr val="FFFFFF"/>
                </a:highlight>
                <a:latin typeface="Arial"/>
                <a:ea typeface="Arial"/>
                <a:cs typeface="Arial"/>
                <a:sym typeface="Arial"/>
              </a:rPr>
              <a:t>However, the string must be added differently than the array (it is concatenation rather than adding), so there will be two add implementations, but naming them with a common name creates a convenient one abstract interface independent of the printed value type.</a:t>
            </a:r>
          </a:p>
          <a:p>
            <a:pPr marL="0" lvl="0" indent="0" algn="l" rtl="0">
              <a:spcBef>
                <a:spcPts val="0"/>
              </a:spcBef>
              <a:spcAft>
                <a:spcPts val="0"/>
              </a:spcAft>
              <a:buClr>
                <a:schemeClr val="dk1"/>
              </a:buClr>
              <a:buSzPts val="1100"/>
              <a:buFont typeface="Arial"/>
              <a:buNone/>
            </a:pPr>
            <a:endParaRPr lang="en"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pl-PL" sz="1000" dirty="0" err="1">
                <a:solidFill>
                  <a:srgbClr val="333333"/>
                </a:solidFill>
                <a:highlight>
                  <a:srgbClr val="FFFFFF"/>
                </a:highlight>
                <a:latin typeface="Arial"/>
                <a:ea typeface="Arial"/>
                <a:cs typeface="Arial"/>
                <a:sym typeface="Arial"/>
              </a:rPr>
              <a:t>Example</a:t>
            </a:r>
            <a:r>
              <a:rPr lang="pl-PL" sz="1000" dirty="0">
                <a:solidFill>
                  <a:srgbClr val="333333"/>
                </a:solidFill>
                <a:highlight>
                  <a:srgbClr val="FFFFFF"/>
                </a:highlight>
                <a:latin typeface="Arial"/>
                <a:ea typeface="Arial"/>
                <a:cs typeface="Arial"/>
                <a:sym typeface="Arial"/>
              </a:rPr>
              <a:t>: </a:t>
            </a:r>
            <a:r>
              <a:rPr lang="pl-PL" sz="1000" dirty="0" err="1">
                <a:solidFill>
                  <a:srgbClr val="333333"/>
                </a:solidFill>
                <a:highlight>
                  <a:srgbClr val="FFFFFF"/>
                </a:highlight>
                <a:latin typeface="Arial"/>
                <a:ea typeface="Arial"/>
                <a:cs typeface="Arial"/>
                <a:sym typeface="Arial"/>
              </a:rPr>
              <a:t>add</a:t>
            </a:r>
            <a:r>
              <a:rPr lang="pl-PL" sz="1000" dirty="0">
                <a:solidFill>
                  <a:srgbClr val="333333"/>
                </a:solidFill>
                <a:highlight>
                  <a:srgbClr val="FFFFFF"/>
                </a:highlight>
                <a:latin typeface="Arial"/>
                <a:ea typeface="Arial"/>
                <a:cs typeface="Arial"/>
                <a:sym typeface="Arial"/>
              </a:rPr>
              <a:t>()</a:t>
            </a:r>
            <a:endParaRPr sz="1000"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dirty="0">
              <a:solidFill>
                <a:srgbClr val="333333"/>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844425" y="279900"/>
            <a:ext cx="62970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t>Conception of OOP</a:t>
            </a:r>
            <a:endParaRPr/>
          </a:p>
          <a:p>
            <a:pPr marL="0" marR="0" lvl="0" indent="0" algn="l" rtl="0">
              <a:lnSpc>
                <a:spcPct val="100000"/>
              </a:lnSpc>
              <a:spcBef>
                <a:spcPts val="0"/>
              </a:spcBef>
              <a:spcAft>
                <a:spcPts val="0"/>
              </a:spcAft>
              <a:buClr>
                <a:srgbClr val="C00000"/>
              </a:buClr>
              <a:buFont typeface="Roboto Condensed"/>
              <a:buNone/>
            </a:pPr>
            <a:r>
              <a:rPr lang="en">
                <a:solidFill>
                  <a:srgbClr val="C00000"/>
                </a:solidFill>
              </a:rPr>
              <a:t>Pros and cons</a:t>
            </a:r>
            <a:endParaRPr/>
          </a:p>
        </p:txBody>
      </p:sp>
      <p:sp>
        <p:nvSpPr>
          <p:cNvPr id="129" name="Google Shape;129;p23"/>
          <p:cNvSpPr txBox="1">
            <a:spLocks noGrp="1"/>
          </p:cNvSpPr>
          <p:nvPr>
            <p:ph type="body" idx="1"/>
          </p:nvPr>
        </p:nvSpPr>
        <p:spPr>
          <a:xfrm>
            <a:off x="844425" y="1326425"/>
            <a:ext cx="7027200" cy="31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rgbClr val="333333"/>
                </a:solidFill>
                <a:highlight>
                  <a:srgbClr val="FFFFFF"/>
                </a:highlight>
                <a:latin typeface="Arial"/>
                <a:ea typeface="Arial"/>
                <a:cs typeface="Arial"/>
                <a:sym typeface="Arial"/>
              </a:rPr>
              <a:t>Advantages:</a:t>
            </a:r>
            <a:endParaRPr b="1"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a:solidFill>
                  <a:srgbClr val="333333"/>
                </a:solidFill>
                <a:highlight>
                  <a:srgbClr val="FFFFFF"/>
                </a:highlight>
                <a:latin typeface="Arial"/>
                <a:ea typeface="Arial"/>
                <a:cs typeface="Arial"/>
                <a:sym typeface="Arial"/>
              </a:rPr>
              <a:t>+ easy to understand</a:t>
            </a: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a:solidFill>
                  <a:srgbClr val="333333"/>
                </a:solidFill>
                <a:highlight>
                  <a:srgbClr val="FFFFFF"/>
                </a:highlight>
                <a:latin typeface="Arial"/>
                <a:ea typeface="Arial"/>
                <a:cs typeface="Arial"/>
                <a:sym typeface="Arial"/>
              </a:rPr>
              <a:t>+ easy code modification</a:t>
            </a: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a:solidFill>
                  <a:srgbClr val="333333"/>
                </a:solidFill>
                <a:highlight>
                  <a:srgbClr val="FFFFFF"/>
                </a:highlight>
                <a:latin typeface="Arial"/>
                <a:ea typeface="Arial"/>
                <a:cs typeface="Arial"/>
                <a:sym typeface="Arial"/>
              </a:rPr>
              <a:t>+ possibility of working by many programmers on the same code</a:t>
            </a: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a:solidFill>
                  <a:srgbClr val="333333"/>
                </a:solidFill>
                <a:highlight>
                  <a:srgbClr val="FFFFFF"/>
                </a:highlight>
                <a:latin typeface="Arial"/>
                <a:ea typeface="Arial"/>
                <a:cs typeface="Arial"/>
                <a:sym typeface="Arial"/>
              </a:rPr>
              <a:t>+ easy expansion, flexibility</a:t>
            </a: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a:solidFill>
                  <a:srgbClr val="333333"/>
                </a:solidFill>
                <a:highlight>
                  <a:srgbClr val="FFFFFF"/>
                </a:highlight>
                <a:latin typeface="Arial"/>
                <a:ea typeface="Arial"/>
                <a:cs typeface="Arial"/>
                <a:sym typeface="Arial"/>
              </a:rPr>
              <a:t>+ possibility re-use of once written code</a:t>
            </a: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b="1" dirty="0">
                <a:solidFill>
                  <a:srgbClr val="333333"/>
                </a:solidFill>
                <a:highlight>
                  <a:srgbClr val="FFFFFF"/>
                </a:highlight>
                <a:latin typeface="Arial"/>
                <a:ea typeface="Arial"/>
                <a:cs typeface="Arial"/>
                <a:sym typeface="Arial"/>
              </a:rPr>
              <a:t>Disadvantages:</a:t>
            </a:r>
            <a:endParaRPr b="1"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a:solidFill>
                  <a:srgbClr val="333333"/>
                </a:solidFill>
                <a:highlight>
                  <a:srgbClr val="FFFFFF"/>
                </a:highlight>
                <a:latin typeface="Arial"/>
                <a:ea typeface="Arial"/>
                <a:cs typeface="Arial"/>
                <a:sym typeface="Arial"/>
              </a:rPr>
              <a:t>- a more abstract approach where more thinking is needed</a:t>
            </a: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a:solidFill>
                  <a:srgbClr val="333333"/>
                </a:solidFill>
                <a:highlight>
                  <a:srgbClr val="FFFFFF"/>
                </a:highlight>
                <a:latin typeface="Arial"/>
                <a:ea typeface="Arial"/>
                <a:cs typeface="Arial"/>
                <a:sym typeface="Arial"/>
              </a:rPr>
              <a:t>- in some cases it is unnecessary</a:t>
            </a: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dirty="0">
              <a:solidFill>
                <a:srgbClr val="333333"/>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Fidele template">
  <a:themeElements>
    <a:clrScheme name="Niestandardowy 2">
      <a:dk1>
        <a:srgbClr val="000000"/>
      </a:dk1>
      <a:lt1>
        <a:srgbClr val="FFFFFF"/>
      </a:lt1>
      <a:dk2>
        <a:srgbClr val="323232"/>
      </a:dk2>
      <a:lt2>
        <a:srgbClr val="E5C243"/>
      </a:lt2>
      <a:accent1>
        <a:srgbClr val="AF1E23"/>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961</TotalTime>
  <Words>2271</Words>
  <Application>Microsoft Macintosh PowerPoint</Application>
  <PresentationFormat>On-screen Show (16:9)</PresentationFormat>
  <Paragraphs>322</Paragraphs>
  <Slides>38</Slides>
  <Notes>38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Roboto Condensed</vt:lpstr>
      <vt:lpstr>Courier New</vt:lpstr>
      <vt:lpstr>Roboto Light</vt:lpstr>
      <vt:lpstr>Titillium Web</vt:lpstr>
      <vt:lpstr>Roboto</vt:lpstr>
      <vt:lpstr>Arial</vt:lpstr>
      <vt:lpstr>Noto Sans Symbols</vt:lpstr>
      <vt:lpstr>Fidele template</vt:lpstr>
      <vt:lpstr>Object Oriented Programming</vt:lpstr>
      <vt:lpstr>Hello!</vt:lpstr>
      <vt:lpstr>1. Conception of OOP</vt:lpstr>
      <vt:lpstr>Conception of OOP Definition</vt:lpstr>
      <vt:lpstr>Conception of OOP Abstraction</vt:lpstr>
      <vt:lpstr>Conception of OOP Inheritance</vt:lpstr>
      <vt:lpstr>Conception of OOP Encapsulation / Hermetization</vt:lpstr>
      <vt:lpstr>Conception of OOP Polimorfism</vt:lpstr>
      <vt:lpstr>Conception of OOP Pros and cons</vt:lpstr>
      <vt:lpstr>Conception of OOP Other conception - functional programming</vt:lpstr>
      <vt:lpstr>Conception of OOP Class based inheritance vs prototypal inheritance</vt:lpstr>
      <vt:lpstr>Conception of OOP Class based inheritance vs prototypal inheritance</vt:lpstr>
      <vt:lpstr>2. Function execution context</vt:lpstr>
      <vt:lpstr>Function execution context this keyword</vt:lpstr>
      <vt:lpstr>Function execution context this keyword</vt:lpstr>
      <vt:lpstr>PowerPoint Presentation</vt:lpstr>
      <vt:lpstr>Function execution context .bind()</vt:lpstr>
      <vt:lpstr>PowerPoint Presentation</vt:lpstr>
      <vt:lpstr>Function execution context .call()</vt:lpstr>
      <vt:lpstr>Function execution context .apply()</vt:lpstr>
      <vt:lpstr>PowerPoint Presentation</vt:lpstr>
      <vt:lpstr>3. Object creation and inheritance in JS</vt:lpstr>
      <vt:lpstr>Object creation and inheritance in JS What is prototype in JS?</vt:lpstr>
      <vt:lpstr>Object creation and inheritance in JS __proto__ and prototype</vt:lpstr>
      <vt:lpstr>Object creation and inheritance in JS Object literal</vt:lpstr>
      <vt:lpstr>Object creation and inheritance in JS Factory functions</vt:lpstr>
      <vt:lpstr>PowerPoint Presentation</vt:lpstr>
      <vt:lpstr>PowerPoint Presentation</vt:lpstr>
      <vt:lpstr>Object creation and inheritance in JS Object.create()</vt:lpstr>
      <vt:lpstr>PowerPoint Presentation</vt:lpstr>
      <vt:lpstr>Object creation and inheritance in JS Object.assign()</vt:lpstr>
      <vt:lpstr>PowerPoint Presentation</vt:lpstr>
      <vt:lpstr>Object creation and inheritance in JS new keyword</vt:lpstr>
      <vt:lpstr>Object creation and inheritance in JS Constructor functions</vt:lpstr>
      <vt:lpstr>Object creation and inheritance in JS Constructor functions</vt:lpstr>
      <vt:lpstr>PowerPoint Presentation</vt:lpstr>
      <vt:lpstr>Object creation and inheritance in JS Inheritance</vt:lpstr>
      <vt:lpstr>Object creation and inheritance in JS Inheritance in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cp:lastModifiedBy>Norbert Wolff</cp:lastModifiedBy>
  <cp:revision>18</cp:revision>
  <dcterms:modified xsi:type="dcterms:W3CDTF">2019-01-23T22:54:36Z</dcterms:modified>
</cp:coreProperties>
</file>