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Roboto"/>
      <p:regular r:id="rId47"/>
      <p:bold r:id="rId48"/>
      <p:italic r:id="rId49"/>
      <p:boldItalic r:id="rId50"/>
    </p:embeddedFont>
    <p:embeddedFont>
      <p:font typeface="Titillium Web"/>
      <p:regular r:id="rId51"/>
      <p:bold r:id="rId52"/>
      <p:italic r:id="rId53"/>
      <p:boldItalic r:id="rId54"/>
    </p:embeddedFont>
    <p:embeddedFont>
      <p:font typeface="Roboto Condensed"/>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TitilliumWeb-regular.fntdata"/><Relationship Id="rId50" Type="http://schemas.openxmlformats.org/officeDocument/2006/relationships/font" Target="fonts/Roboto-boldItalic.fntdata"/><Relationship Id="rId53" Type="http://schemas.openxmlformats.org/officeDocument/2006/relationships/font" Target="fonts/TitilliumWeb-italic.fntdata"/><Relationship Id="rId52" Type="http://schemas.openxmlformats.org/officeDocument/2006/relationships/font" Target="fonts/TitilliumWeb-bold.fntdata"/><Relationship Id="rId11" Type="http://schemas.openxmlformats.org/officeDocument/2006/relationships/slide" Target="slides/slide7.xml"/><Relationship Id="rId55" Type="http://schemas.openxmlformats.org/officeDocument/2006/relationships/font" Target="fonts/RobotoCondensed-regular.fntdata"/><Relationship Id="rId10" Type="http://schemas.openxmlformats.org/officeDocument/2006/relationships/slide" Target="slides/slide6.xml"/><Relationship Id="rId54" Type="http://schemas.openxmlformats.org/officeDocument/2006/relationships/font" Target="fonts/TitilliumWeb-boldItalic.fntdata"/><Relationship Id="rId13" Type="http://schemas.openxmlformats.org/officeDocument/2006/relationships/slide" Target="slides/slide9.xml"/><Relationship Id="rId57" Type="http://schemas.openxmlformats.org/officeDocument/2006/relationships/font" Target="fonts/RobotoCondensed-italic.fntdata"/><Relationship Id="rId12" Type="http://schemas.openxmlformats.org/officeDocument/2006/relationships/slide" Target="slides/slide8.xml"/><Relationship Id="rId56" Type="http://schemas.openxmlformats.org/officeDocument/2006/relationships/font" Target="fonts/RobotoCondensed-bold.fntdata"/><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font" Target="fonts/RobotoCondensed-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48467ba7d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348467ba7d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611268bf7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4611268bf7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48467ba7d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348467ba7d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611268bf7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4611268bf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611268bf7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4611268bf7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48467ba7d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48467ba7d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48467ba7d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48467ba7d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611268bf7_0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4611268bf7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611268bf7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4611268bf7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611268bf7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4611268bf7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611268bf7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4611268bf7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611268bf7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4611268bf7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611268bf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4611268bf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611268bf7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4611268bf7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611268bf7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4611268bf7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611268bf7_1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4611268bf7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611268bf7_1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4611268bf7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611268bf7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4611268bf7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611268bf7_1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4611268bf7_1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611268bf7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4611268bf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611268bf7_1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4611268bf7_1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611268bf7_1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4611268bf7_1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611268bf7_1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4611268bf7_1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611268bf7_1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4611268bf7_1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611268bf7_1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4611268bf7_1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611268bf7_1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4611268bf7_1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611268bf7_1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4611268bf7_1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611268bf7_1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4611268bf7_1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611268bf7_1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4611268bf7_1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611268bf7_1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4611268bf7_1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1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611268bf7_1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4611268bf7_1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611268bf7_1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4611268bf7_1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611268bf7_1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4611268bf7_1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611268bf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4611268bf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48467ba7d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348467ba7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48467ba7d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348467ba7d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48467ba7d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348467ba7d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48467ba7d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348467ba7d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p:nvPr/>
        </p:nvSpPr>
        <p:spPr>
          <a:xfrm>
            <a:off x="0" y="0"/>
            <a:ext cx="9144000" cy="3745800"/>
          </a:xfrm>
          <a:prstGeom prst="rect">
            <a:avLst/>
          </a:prstGeom>
          <a:solidFill>
            <a:srgbClr val="AF1E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a:off x="579000" y="1920450"/>
            <a:ext cx="54300" cy="1191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1" name="Google Shape;11;p2"/>
          <p:cNvSpPr txBox="1"/>
          <p:nvPr>
            <p:ph type="ctrTitle"/>
          </p:nvPr>
        </p:nvSpPr>
        <p:spPr>
          <a:xfrm>
            <a:off x="685800" y="1915625"/>
            <a:ext cx="5412300" cy="1159799"/>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FFFFFF"/>
              </a:buClr>
              <a:buSzPts val="1400"/>
              <a:buFont typeface="Roboto Condensed"/>
              <a:buNone/>
              <a:defRPr b="1" i="0" sz="4800" u="none" cap="none" strike="noStrike">
                <a:solidFill>
                  <a:srgbClr val="FFFFFF"/>
                </a:solidFill>
                <a:latin typeface="Roboto Condensed"/>
                <a:ea typeface="Roboto Condensed"/>
                <a:cs typeface="Roboto Condensed"/>
                <a:sym typeface="Roboto Condensed"/>
              </a:defRPr>
            </a:lvl1pPr>
            <a:lvl2pPr indent="0" lvl="1">
              <a:spcBef>
                <a:spcPts val="0"/>
              </a:spcBef>
              <a:spcAft>
                <a:spcPts val="0"/>
              </a:spcAft>
              <a:buClr>
                <a:srgbClr val="FFFFFF"/>
              </a:buClr>
              <a:buSzPts val="1400"/>
              <a:buFont typeface="Titillium Web"/>
              <a:buNone/>
              <a:defRPr b="1" sz="4800">
                <a:solidFill>
                  <a:srgbClr val="FFFFFF"/>
                </a:solidFill>
                <a:latin typeface="Titillium Web"/>
                <a:ea typeface="Titillium Web"/>
                <a:cs typeface="Titillium Web"/>
                <a:sym typeface="Titillium Web"/>
              </a:defRPr>
            </a:lvl2pPr>
            <a:lvl3pPr indent="0" lvl="2">
              <a:spcBef>
                <a:spcPts val="0"/>
              </a:spcBef>
              <a:spcAft>
                <a:spcPts val="0"/>
              </a:spcAft>
              <a:buClr>
                <a:srgbClr val="FFFFFF"/>
              </a:buClr>
              <a:buSzPts val="1400"/>
              <a:buFont typeface="Titillium Web"/>
              <a:buNone/>
              <a:defRPr b="1" sz="4800">
                <a:solidFill>
                  <a:srgbClr val="FFFFFF"/>
                </a:solidFill>
                <a:latin typeface="Titillium Web"/>
                <a:ea typeface="Titillium Web"/>
                <a:cs typeface="Titillium Web"/>
                <a:sym typeface="Titillium Web"/>
              </a:defRPr>
            </a:lvl3pPr>
            <a:lvl4pPr indent="0" lvl="3">
              <a:spcBef>
                <a:spcPts val="0"/>
              </a:spcBef>
              <a:spcAft>
                <a:spcPts val="0"/>
              </a:spcAft>
              <a:buClr>
                <a:srgbClr val="FFFFFF"/>
              </a:buClr>
              <a:buSzPts val="1400"/>
              <a:buFont typeface="Titillium Web"/>
              <a:buNone/>
              <a:defRPr b="1" sz="4800">
                <a:solidFill>
                  <a:srgbClr val="FFFFFF"/>
                </a:solidFill>
                <a:latin typeface="Titillium Web"/>
                <a:ea typeface="Titillium Web"/>
                <a:cs typeface="Titillium Web"/>
                <a:sym typeface="Titillium Web"/>
              </a:defRPr>
            </a:lvl4pPr>
            <a:lvl5pPr indent="0" lvl="4">
              <a:spcBef>
                <a:spcPts val="0"/>
              </a:spcBef>
              <a:spcAft>
                <a:spcPts val="0"/>
              </a:spcAft>
              <a:buClr>
                <a:srgbClr val="FFFFFF"/>
              </a:buClr>
              <a:buSzPts val="1400"/>
              <a:buFont typeface="Titillium Web"/>
              <a:buNone/>
              <a:defRPr b="1" sz="4800">
                <a:solidFill>
                  <a:srgbClr val="FFFFFF"/>
                </a:solidFill>
                <a:latin typeface="Titillium Web"/>
                <a:ea typeface="Titillium Web"/>
                <a:cs typeface="Titillium Web"/>
                <a:sym typeface="Titillium Web"/>
              </a:defRPr>
            </a:lvl5pPr>
            <a:lvl6pPr indent="0" lvl="5">
              <a:spcBef>
                <a:spcPts val="0"/>
              </a:spcBef>
              <a:spcAft>
                <a:spcPts val="0"/>
              </a:spcAft>
              <a:buClr>
                <a:srgbClr val="FFFFFF"/>
              </a:buClr>
              <a:buSzPts val="1400"/>
              <a:buFont typeface="Titillium Web"/>
              <a:buNone/>
              <a:defRPr b="1" sz="4800">
                <a:solidFill>
                  <a:srgbClr val="FFFFFF"/>
                </a:solidFill>
                <a:latin typeface="Titillium Web"/>
                <a:ea typeface="Titillium Web"/>
                <a:cs typeface="Titillium Web"/>
                <a:sym typeface="Titillium Web"/>
              </a:defRPr>
            </a:lvl6pPr>
            <a:lvl7pPr indent="0" lvl="6">
              <a:spcBef>
                <a:spcPts val="0"/>
              </a:spcBef>
              <a:spcAft>
                <a:spcPts val="0"/>
              </a:spcAft>
              <a:buClr>
                <a:srgbClr val="FFFFFF"/>
              </a:buClr>
              <a:buSzPts val="1400"/>
              <a:buFont typeface="Titillium Web"/>
              <a:buNone/>
              <a:defRPr b="1" sz="4800">
                <a:solidFill>
                  <a:srgbClr val="FFFFFF"/>
                </a:solidFill>
                <a:latin typeface="Titillium Web"/>
                <a:ea typeface="Titillium Web"/>
                <a:cs typeface="Titillium Web"/>
                <a:sym typeface="Titillium Web"/>
              </a:defRPr>
            </a:lvl7pPr>
            <a:lvl8pPr indent="0" lvl="7">
              <a:spcBef>
                <a:spcPts val="0"/>
              </a:spcBef>
              <a:spcAft>
                <a:spcPts val="0"/>
              </a:spcAft>
              <a:buClr>
                <a:srgbClr val="FFFFFF"/>
              </a:buClr>
              <a:buSzPts val="1400"/>
              <a:buFont typeface="Titillium Web"/>
              <a:buNone/>
              <a:defRPr b="1" sz="4800">
                <a:solidFill>
                  <a:srgbClr val="FFFFFF"/>
                </a:solidFill>
                <a:latin typeface="Titillium Web"/>
                <a:ea typeface="Titillium Web"/>
                <a:cs typeface="Titillium Web"/>
                <a:sym typeface="Titillium Web"/>
              </a:defRPr>
            </a:lvl8pPr>
            <a:lvl9pPr indent="0" lvl="8">
              <a:spcBef>
                <a:spcPts val="0"/>
              </a:spcBef>
              <a:spcAft>
                <a:spcPts val="0"/>
              </a:spcAft>
              <a:buClr>
                <a:srgbClr val="FFFFFF"/>
              </a:buClr>
              <a:buSzPts val="1400"/>
              <a:buFont typeface="Titillium Web"/>
              <a:buNone/>
              <a:defRPr b="1" sz="4800">
                <a:solidFill>
                  <a:srgbClr val="FFFFFF"/>
                </a:solidFill>
                <a:latin typeface="Titillium Web"/>
                <a:ea typeface="Titillium Web"/>
                <a:cs typeface="Titillium Web"/>
                <a:sym typeface="Titillium Web"/>
              </a:defRPr>
            </a:lvl9pPr>
          </a:lstStyle>
          <a:p/>
        </p:txBody>
      </p:sp>
      <p:pic>
        <p:nvPicPr>
          <p:cNvPr id="12" name="Google Shape;12;p2"/>
          <p:cNvPicPr preferRelativeResize="0"/>
          <p:nvPr/>
        </p:nvPicPr>
        <p:blipFill rotWithShape="1">
          <a:blip r:embed="rId2">
            <a:alphaModFix/>
          </a:blip>
          <a:srcRect b="0" l="0" r="0" t="0"/>
          <a:stretch/>
        </p:blipFill>
        <p:spPr>
          <a:xfrm>
            <a:off x="6665550" y="0"/>
            <a:ext cx="2478450" cy="12392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11"/>
          <p:cNvSpPr txBox="1"/>
          <p:nvPr>
            <p:ph type="title"/>
          </p:nvPr>
        </p:nvSpPr>
        <p:spPr>
          <a:xfrm>
            <a:off x="844425" y="279901"/>
            <a:ext cx="32268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Roboto Condensed"/>
              <a:buNone/>
              <a:defRPr b="1" i="0" sz="2600" u="none" cap="none" strike="noStrike">
                <a:solidFill>
                  <a:srgbClr val="000000"/>
                </a:solidFill>
                <a:latin typeface="Roboto Condensed"/>
                <a:ea typeface="Roboto Condensed"/>
                <a:cs typeface="Roboto Condensed"/>
                <a:sym typeface="Roboto Condensed"/>
              </a:defRPr>
            </a:lvl1pPr>
            <a:lvl2pPr indent="0" lvl="1">
              <a:spcBef>
                <a:spcPts val="0"/>
              </a:spcBef>
              <a:spcAft>
                <a:spcPts val="0"/>
              </a:spcAft>
              <a:buSzPts val="1400"/>
              <a:buFont typeface="Titillium Web"/>
              <a:buNone/>
              <a:defRPr b="1" sz="2600">
                <a:latin typeface="Titillium Web"/>
                <a:ea typeface="Titillium Web"/>
                <a:cs typeface="Titillium Web"/>
                <a:sym typeface="Titillium Web"/>
              </a:defRPr>
            </a:lvl2pPr>
            <a:lvl3pPr indent="0" lvl="2">
              <a:spcBef>
                <a:spcPts val="0"/>
              </a:spcBef>
              <a:spcAft>
                <a:spcPts val="0"/>
              </a:spcAft>
              <a:buSzPts val="1400"/>
              <a:buFont typeface="Titillium Web"/>
              <a:buNone/>
              <a:defRPr b="1" sz="2600">
                <a:latin typeface="Titillium Web"/>
                <a:ea typeface="Titillium Web"/>
                <a:cs typeface="Titillium Web"/>
                <a:sym typeface="Titillium Web"/>
              </a:defRPr>
            </a:lvl3pPr>
            <a:lvl4pPr indent="0" lvl="3">
              <a:spcBef>
                <a:spcPts val="0"/>
              </a:spcBef>
              <a:spcAft>
                <a:spcPts val="0"/>
              </a:spcAft>
              <a:buSzPts val="1400"/>
              <a:buFont typeface="Titillium Web"/>
              <a:buNone/>
              <a:defRPr b="1" sz="2600">
                <a:latin typeface="Titillium Web"/>
                <a:ea typeface="Titillium Web"/>
                <a:cs typeface="Titillium Web"/>
                <a:sym typeface="Titillium Web"/>
              </a:defRPr>
            </a:lvl4pPr>
            <a:lvl5pPr indent="0" lvl="4">
              <a:spcBef>
                <a:spcPts val="0"/>
              </a:spcBef>
              <a:spcAft>
                <a:spcPts val="0"/>
              </a:spcAft>
              <a:buSzPts val="1400"/>
              <a:buFont typeface="Titillium Web"/>
              <a:buNone/>
              <a:defRPr b="1" sz="2600">
                <a:latin typeface="Titillium Web"/>
                <a:ea typeface="Titillium Web"/>
                <a:cs typeface="Titillium Web"/>
                <a:sym typeface="Titillium Web"/>
              </a:defRPr>
            </a:lvl5pPr>
            <a:lvl6pPr indent="0" lvl="5">
              <a:spcBef>
                <a:spcPts val="0"/>
              </a:spcBef>
              <a:spcAft>
                <a:spcPts val="0"/>
              </a:spcAft>
              <a:buSzPts val="1400"/>
              <a:buFont typeface="Titillium Web"/>
              <a:buNone/>
              <a:defRPr b="1" sz="2600">
                <a:latin typeface="Titillium Web"/>
                <a:ea typeface="Titillium Web"/>
                <a:cs typeface="Titillium Web"/>
                <a:sym typeface="Titillium Web"/>
              </a:defRPr>
            </a:lvl6pPr>
            <a:lvl7pPr indent="0" lvl="6">
              <a:spcBef>
                <a:spcPts val="0"/>
              </a:spcBef>
              <a:spcAft>
                <a:spcPts val="0"/>
              </a:spcAft>
              <a:buSzPts val="1400"/>
              <a:buFont typeface="Titillium Web"/>
              <a:buNone/>
              <a:defRPr b="1" sz="2600">
                <a:latin typeface="Titillium Web"/>
                <a:ea typeface="Titillium Web"/>
                <a:cs typeface="Titillium Web"/>
                <a:sym typeface="Titillium Web"/>
              </a:defRPr>
            </a:lvl7pPr>
            <a:lvl8pPr indent="0" lvl="7">
              <a:spcBef>
                <a:spcPts val="0"/>
              </a:spcBef>
              <a:spcAft>
                <a:spcPts val="0"/>
              </a:spcAft>
              <a:buSzPts val="1400"/>
              <a:buFont typeface="Titillium Web"/>
              <a:buNone/>
              <a:defRPr b="1" sz="2600">
                <a:latin typeface="Titillium Web"/>
                <a:ea typeface="Titillium Web"/>
                <a:cs typeface="Titillium Web"/>
                <a:sym typeface="Titillium Web"/>
              </a:defRPr>
            </a:lvl8pPr>
            <a:lvl9pPr indent="0" lvl="8">
              <a:spcBef>
                <a:spcPts val="0"/>
              </a:spcBef>
              <a:spcAft>
                <a:spcPts val="0"/>
              </a:spcAft>
              <a:buSzPts val="1400"/>
              <a:buFont typeface="Titillium Web"/>
              <a:buNone/>
              <a:defRPr b="1" sz="2600">
                <a:latin typeface="Titillium Web"/>
                <a:ea typeface="Titillium Web"/>
                <a:cs typeface="Titillium Web"/>
                <a:sym typeface="Titillium Web"/>
              </a:defRPr>
            </a:lvl9pPr>
          </a:lstStyle>
          <a:p/>
        </p:txBody>
      </p:sp>
      <p:sp>
        <p:nvSpPr>
          <p:cNvPr id="58" name="Google Shape;58;p11"/>
          <p:cNvSpPr/>
          <p:nvPr/>
        </p:nvSpPr>
        <p:spPr>
          <a:xfrm>
            <a:off x="579000" y="436401"/>
            <a:ext cx="54300" cy="675599"/>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1"/>
          <p:cNvSpPr/>
          <p:nvPr/>
        </p:nvSpPr>
        <p:spPr>
          <a:xfrm>
            <a:off x="9089700" y="0"/>
            <a:ext cx="54300" cy="5143499"/>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60" name="Google Shape;60;p11"/>
          <p:cNvPicPr preferRelativeResize="0"/>
          <p:nvPr/>
        </p:nvPicPr>
        <p:blipFill rotWithShape="1">
          <a:blip r:embed="rId2">
            <a:alphaModFix/>
          </a:blip>
          <a:srcRect b="0" l="0" r="0" t="0"/>
          <a:stretch/>
        </p:blipFill>
        <p:spPr>
          <a:xfrm>
            <a:off x="7672499" y="0"/>
            <a:ext cx="1417201" cy="7086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2"/>
          <p:cNvSpPr/>
          <p:nvPr/>
        </p:nvSpPr>
        <p:spPr>
          <a:xfrm>
            <a:off x="9089700" y="0"/>
            <a:ext cx="54300" cy="5143499"/>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2"/>
          <p:cNvPicPr preferRelativeResize="0"/>
          <p:nvPr/>
        </p:nvPicPr>
        <p:blipFill rotWithShape="1">
          <a:blip r:embed="rId2">
            <a:alphaModFix/>
          </a:blip>
          <a:srcRect b="0" l="0" r="0" t="0"/>
          <a:stretch/>
        </p:blipFill>
        <p:spPr>
          <a:xfrm>
            <a:off x="7672499" y="0"/>
            <a:ext cx="1417201" cy="7086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color">
  <p:cSld name="Title only color">
    <p:spTree>
      <p:nvGrpSpPr>
        <p:cNvPr id="64" name="Shape 64"/>
        <p:cNvGrpSpPr/>
        <p:nvPr/>
      </p:nvGrpSpPr>
      <p:grpSpPr>
        <a:xfrm>
          <a:off x="0" y="0"/>
          <a:ext cx="0" cy="0"/>
          <a:chOff x="0" y="0"/>
          <a:chExt cx="0" cy="0"/>
        </a:xfrm>
      </p:grpSpPr>
      <p:sp>
        <p:nvSpPr>
          <p:cNvPr id="65" name="Google Shape;65;p13"/>
          <p:cNvSpPr/>
          <p:nvPr/>
        </p:nvSpPr>
        <p:spPr>
          <a:xfrm>
            <a:off x="0" y="0"/>
            <a:ext cx="9144000" cy="3745800"/>
          </a:xfrm>
          <a:prstGeom prst="rect">
            <a:avLst/>
          </a:prstGeom>
          <a:gradFill>
            <a:gsLst>
              <a:gs pos="0">
                <a:srgbClr val="AF1D23"/>
              </a:gs>
              <a:gs pos="23000">
                <a:srgbClr val="AF1D23"/>
              </a:gs>
              <a:gs pos="69000">
                <a:srgbClr val="AF1D23"/>
              </a:gs>
              <a:gs pos="97000">
                <a:srgbClr val="AF1D23"/>
              </a:gs>
              <a:gs pos="100000">
                <a:srgbClr val="AF1D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txBox="1"/>
          <p:nvPr>
            <p:ph type="title"/>
          </p:nvPr>
        </p:nvSpPr>
        <p:spPr>
          <a:xfrm>
            <a:off x="844425" y="279900"/>
            <a:ext cx="32268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FFFFFF"/>
              </a:buClr>
              <a:buSzPts val="1400"/>
              <a:buFont typeface="Roboto Condensed"/>
              <a:buNone/>
              <a:defRPr b="1" i="0" sz="2600" u="none" cap="none" strike="noStrike">
                <a:solidFill>
                  <a:srgbClr val="FFFFFF"/>
                </a:solidFill>
                <a:latin typeface="Roboto Condensed"/>
                <a:ea typeface="Roboto Condensed"/>
                <a:cs typeface="Roboto Condensed"/>
                <a:sym typeface="Roboto Condensed"/>
              </a:defRPr>
            </a:lvl1pPr>
            <a:lvl2pPr indent="0" lvl="1"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2pPr>
            <a:lvl3pPr indent="0" lvl="2"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3pPr>
            <a:lvl4pPr indent="0" lvl="3"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4pPr>
            <a:lvl5pPr indent="0" lvl="4"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5pPr>
            <a:lvl6pPr indent="0" lvl="5"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6pPr>
            <a:lvl7pPr indent="0" lvl="6"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7pPr>
            <a:lvl8pPr indent="0" lvl="7"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8pPr>
            <a:lvl9pPr indent="0" lvl="8"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9pPr>
          </a:lstStyle>
          <a:p/>
        </p:txBody>
      </p:sp>
      <p:sp>
        <p:nvSpPr>
          <p:cNvPr id="67" name="Google Shape;67;p13"/>
          <p:cNvSpPr/>
          <p:nvPr/>
        </p:nvSpPr>
        <p:spPr>
          <a:xfrm>
            <a:off x="579000" y="422500"/>
            <a:ext cx="54300" cy="675599"/>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pic>
        <p:nvPicPr>
          <p:cNvPr id="68" name="Google Shape;68;p13"/>
          <p:cNvPicPr preferRelativeResize="0"/>
          <p:nvPr/>
        </p:nvPicPr>
        <p:blipFill rotWithShape="1">
          <a:blip r:embed="rId2">
            <a:alphaModFix/>
          </a:blip>
          <a:srcRect b="0" l="0" r="0" t="0"/>
          <a:stretch/>
        </p:blipFill>
        <p:spPr>
          <a:xfrm>
            <a:off x="7726800" y="0"/>
            <a:ext cx="1417200" cy="708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69" name="Shape 69"/>
        <p:cNvGrpSpPr/>
        <p:nvPr/>
      </p:nvGrpSpPr>
      <p:grpSpPr>
        <a:xfrm>
          <a:off x="0" y="0"/>
          <a:ext cx="0" cy="0"/>
          <a:chOff x="0" y="0"/>
          <a:chExt cx="0" cy="0"/>
        </a:xfrm>
      </p:grpSpPr>
      <p:sp>
        <p:nvSpPr>
          <p:cNvPr id="70" name="Google Shape;70;p14"/>
          <p:cNvSpPr txBox="1"/>
          <p:nvPr>
            <p:ph idx="1" type="body"/>
          </p:nvPr>
        </p:nvSpPr>
        <p:spPr>
          <a:xfrm>
            <a:off x="633300" y="4285675"/>
            <a:ext cx="8053499" cy="5195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60"/>
              </a:spcBef>
              <a:spcAft>
                <a:spcPts val="0"/>
              </a:spcAft>
              <a:buClr>
                <a:srgbClr val="FF004E"/>
              </a:buClr>
              <a:buSzPts val="1800"/>
              <a:buFont typeface="Roboto"/>
              <a:buNone/>
              <a:defRPr b="0" i="0" sz="1400" u="none" cap="none" strike="noStrike">
                <a:solidFill>
                  <a:schemeClr val="dk1"/>
                </a:solidFill>
                <a:latin typeface="Roboto"/>
                <a:ea typeface="Roboto"/>
                <a:cs typeface="Roboto"/>
                <a:sym typeface="Roboto"/>
              </a:defRPr>
            </a:lvl1pPr>
            <a:lvl2pPr indent="-342900" lvl="1" marL="914400" marR="0" rtl="0" algn="l">
              <a:lnSpc>
                <a:spcPct val="100000"/>
              </a:lnSpc>
              <a:spcBef>
                <a:spcPts val="48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2pPr>
            <a:lvl3pPr indent="-342900" lvl="2" marL="1371600" marR="0" rtl="0" algn="l">
              <a:lnSpc>
                <a:spcPct val="100000"/>
              </a:lnSpc>
              <a:spcBef>
                <a:spcPts val="48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3pPr>
            <a:lvl4pPr indent="-342900" lvl="3" marL="1828800" marR="0" rtl="0" algn="l">
              <a:lnSpc>
                <a:spcPct val="100000"/>
              </a:lnSpc>
              <a:spcBef>
                <a:spcPts val="36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4pPr>
            <a:lvl5pPr indent="-342900" lvl="4" marL="2286000" marR="0" rtl="0" algn="l">
              <a:lnSpc>
                <a:spcPct val="100000"/>
              </a:lnSpc>
              <a:spcBef>
                <a:spcPts val="36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5pPr>
            <a:lvl6pPr indent="-342900" lvl="5" marL="2743200" marR="0" rtl="0" algn="l">
              <a:lnSpc>
                <a:spcPct val="100000"/>
              </a:lnSpc>
              <a:spcBef>
                <a:spcPts val="36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6pPr>
            <a:lvl7pPr indent="-342900" lvl="6" marL="3200400" marR="0" rtl="0" algn="l">
              <a:lnSpc>
                <a:spcPct val="100000"/>
              </a:lnSpc>
              <a:spcBef>
                <a:spcPts val="36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7pPr>
            <a:lvl8pPr indent="-342900" lvl="7" marL="3657600" marR="0" rtl="0" algn="l">
              <a:lnSpc>
                <a:spcPct val="100000"/>
              </a:lnSpc>
              <a:spcBef>
                <a:spcPts val="36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8pPr>
            <a:lvl9pPr indent="-342900" lvl="8" marL="4114800" marR="0" rtl="0" algn="l">
              <a:lnSpc>
                <a:spcPct val="100000"/>
              </a:lnSpc>
              <a:spcBef>
                <a:spcPts val="36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9pPr>
          </a:lstStyle>
          <a:p/>
        </p:txBody>
      </p:sp>
      <p:sp>
        <p:nvSpPr>
          <p:cNvPr id="71" name="Google Shape;71;p14"/>
          <p:cNvSpPr/>
          <p:nvPr/>
        </p:nvSpPr>
        <p:spPr>
          <a:xfrm>
            <a:off x="579000" y="4467900"/>
            <a:ext cx="54300" cy="675599"/>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9089700" y="0"/>
            <a:ext cx="54300" cy="5143499"/>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73" name="Google Shape;73;p14"/>
          <p:cNvPicPr preferRelativeResize="0"/>
          <p:nvPr/>
        </p:nvPicPr>
        <p:blipFill rotWithShape="1">
          <a:blip r:embed="rId2">
            <a:alphaModFix/>
          </a:blip>
          <a:srcRect b="0" l="0" r="0" t="0"/>
          <a:stretch/>
        </p:blipFill>
        <p:spPr>
          <a:xfrm>
            <a:off x="7672499" y="0"/>
            <a:ext cx="1417201" cy="7086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p:cSld name="Blank color">
    <p:spTree>
      <p:nvGrpSpPr>
        <p:cNvPr id="13" name="Shape 13"/>
        <p:cNvGrpSpPr/>
        <p:nvPr/>
      </p:nvGrpSpPr>
      <p:grpSpPr>
        <a:xfrm>
          <a:off x="0" y="0"/>
          <a:ext cx="0" cy="0"/>
          <a:chOff x="0" y="0"/>
          <a:chExt cx="0" cy="0"/>
        </a:xfrm>
      </p:grpSpPr>
      <p:sp>
        <p:nvSpPr>
          <p:cNvPr id="14" name="Google Shape;14;p3"/>
          <p:cNvSpPr/>
          <p:nvPr/>
        </p:nvSpPr>
        <p:spPr>
          <a:xfrm>
            <a:off x="0" y="0"/>
            <a:ext cx="9144000" cy="2593500"/>
          </a:xfrm>
          <a:prstGeom prst="rect">
            <a:avLst/>
          </a:prstGeom>
          <a:gradFill>
            <a:gsLst>
              <a:gs pos="0">
                <a:srgbClr val="AF1D23"/>
              </a:gs>
              <a:gs pos="23000">
                <a:srgbClr val="AF1D23"/>
              </a:gs>
              <a:gs pos="69000">
                <a:srgbClr val="AF1D23"/>
              </a:gs>
              <a:gs pos="97000">
                <a:srgbClr val="AF1D23"/>
              </a:gs>
              <a:gs pos="100000">
                <a:srgbClr val="AF1D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5" name="Google Shape;15;p3"/>
          <p:cNvPicPr preferRelativeResize="0"/>
          <p:nvPr/>
        </p:nvPicPr>
        <p:blipFill rotWithShape="1">
          <a:blip r:embed="rId2">
            <a:alphaModFix/>
          </a:blip>
          <a:srcRect b="0" l="0" r="0" t="0"/>
          <a:stretch/>
        </p:blipFill>
        <p:spPr>
          <a:xfrm>
            <a:off x="7726800" y="0"/>
            <a:ext cx="1417200" cy="708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Subtitle">
    <p:spTree>
      <p:nvGrpSpPr>
        <p:cNvPr id="16" name="Shape 16"/>
        <p:cNvGrpSpPr/>
        <p:nvPr/>
      </p:nvGrpSpPr>
      <p:grpSpPr>
        <a:xfrm>
          <a:off x="0" y="0"/>
          <a:ext cx="0" cy="0"/>
          <a:chOff x="0" y="0"/>
          <a:chExt cx="0" cy="0"/>
        </a:xfrm>
      </p:grpSpPr>
      <p:sp>
        <p:nvSpPr>
          <p:cNvPr id="17" name="Google Shape;17;p4"/>
          <p:cNvSpPr/>
          <p:nvPr/>
        </p:nvSpPr>
        <p:spPr>
          <a:xfrm>
            <a:off x="0" y="0"/>
            <a:ext cx="9144000" cy="3745800"/>
          </a:xfrm>
          <a:prstGeom prst="rect">
            <a:avLst/>
          </a:prstGeom>
          <a:solidFill>
            <a:srgbClr val="AF1E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
          <p:cNvSpPr/>
          <p:nvPr/>
        </p:nvSpPr>
        <p:spPr>
          <a:xfrm>
            <a:off x="579000" y="1722000"/>
            <a:ext cx="54300" cy="136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9" name="Google Shape;19;p4"/>
          <p:cNvSpPr txBox="1"/>
          <p:nvPr>
            <p:ph type="ctrTitle"/>
          </p:nvPr>
        </p:nvSpPr>
        <p:spPr>
          <a:xfrm>
            <a:off x="826350" y="1519225"/>
            <a:ext cx="4638300" cy="1159799"/>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FFFFFF"/>
              </a:buClr>
              <a:buSzPts val="1400"/>
              <a:buFont typeface="Roboto Condensed"/>
              <a:buNone/>
              <a:defRPr b="1" i="0" sz="3600" u="none" cap="none" strike="noStrike">
                <a:solidFill>
                  <a:srgbClr val="FFFFFF"/>
                </a:solidFill>
                <a:latin typeface="Roboto Condensed"/>
                <a:ea typeface="Roboto Condensed"/>
                <a:cs typeface="Roboto Condensed"/>
                <a:sym typeface="Roboto Condensed"/>
              </a:defRPr>
            </a:lvl1pPr>
            <a:lvl2pPr indent="0" lvl="1" rtl="0">
              <a:spcBef>
                <a:spcPts val="0"/>
              </a:spcBef>
              <a:spcAft>
                <a:spcPts val="0"/>
              </a:spcAft>
              <a:buClr>
                <a:srgbClr val="FFFFFF"/>
              </a:buClr>
              <a:buSzPts val="1400"/>
              <a:buFont typeface="Titillium Web"/>
              <a:buNone/>
              <a:defRPr b="1" sz="3600">
                <a:solidFill>
                  <a:srgbClr val="FFFFFF"/>
                </a:solidFill>
                <a:latin typeface="Titillium Web"/>
                <a:ea typeface="Titillium Web"/>
                <a:cs typeface="Titillium Web"/>
                <a:sym typeface="Titillium Web"/>
              </a:defRPr>
            </a:lvl2pPr>
            <a:lvl3pPr indent="0" lvl="2" rtl="0">
              <a:spcBef>
                <a:spcPts val="0"/>
              </a:spcBef>
              <a:spcAft>
                <a:spcPts val="0"/>
              </a:spcAft>
              <a:buClr>
                <a:srgbClr val="FFFFFF"/>
              </a:buClr>
              <a:buSzPts val="1400"/>
              <a:buFont typeface="Titillium Web"/>
              <a:buNone/>
              <a:defRPr b="1" sz="3600">
                <a:solidFill>
                  <a:srgbClr val="FFFFFF"/>
                </a:solidFill>
                <a:latin typeface="Titillium Web"/>
                <a:ea typeface="Titillium Web"/>
                <a:cs typeface="Titillium Web"/>
                <a:sym typeface="Titillium Web"/>
              </a:defRPr>
            </a:lvl3pPr>
            <a:lvl4pPr indent="0" lvl="3" rtl="0">
              <a:spcBef>
                <a:spcPts val="0"/>
              </a:spcBef>
              <a:spcAft>
                <a:spcPts val="0"/>
              </a:spcAft>
              <a:buClr>
                <a:srgbClr val="FFFFFF"/>
              </a:buClr>
              <a:buSzPts val="1400"/>
              <a:buFont typeface="Titillium Web"/>
              <a:buNone/>
              <a:defRPr b="1" sz="3600">
                <a:solidFill>
                  <a:srgbClr val="FFFFFF"/>
                </a:solidFill>
                <a:latin typeface="Titillium Web"/>
                <a:ea typeface="Titillium Web"/>
                <a:cs typeface="Titillium Web"/>
                <a:sym typeface="Titillium Web"/>
              </a:defRPr>
            </a:lvl4pPr>
            <a:lvl5pPr indent="0" lvl="4" rtl="0">
              <a:spcBef>
                <a:spcPts val="0"/>
              </a:spcBef>
              <a:spcAft>
                <a:spcPts val="0"/>
              </a:spcAft>
              <a:buClr>
                <a:srgbClr val="FFFFFF"/>
              </a:buClr>
              <a:buSzPts val="1400"/>
              <a:buFont typeface="Titillium Web"/>
              <a:buNone/>
              <a:defRPr b="1" sz="3600">
                <a:solidFill>
                  <a:srgbClr val="FFFFFF"/>
                </a:solidFill>
                <a:latin typeface="Titillium Web"/>
                <a:ea typeface="Titillium Web"/>
                <a:cs typeface="Titillium Web"/>
                <a:sym typeface="Titillium Web"/>
              </a:defRPr>
            </a:lvl5pPr>
            <a:lvl6pPr indent="0" lvl="5" rtl="0">
              <a:spcBef>
                <a:spcPts val="0"/>
              </a:spcBef>
              <a:spcAft>
                <a:spcPts val="0"/>
              </a:spcAft>
              <a:buClr>
                <a:srgbClr val="FFFFFF"/>
              </a:buClr>
              <a:buSzPts val="1400"/>
              <a:buFont typeface="Titillium Web"/>
              <a:buNone/>
              <a:defRPr b="1" sz="3600">
                <a:solidFill>
                  <a:srgbClr val="FFFFFF"/>
                </a:solidFill>
                <a:latin typeface="Titillium Web"/>
                <a:ea typeface="Titillium Web"/>
                <a:cs typeface="Titillium Web"/>
                <a:sym typeface="Titillium Web"/>
              </a:defRPr>
            </a:lvl6pPr>
            <a:lvl7pPr indent="0" lvl="6" rtl="0">
              <a:spcBef>
                <a:spcPts val="0"/>
              </a:spcBef>
              <a:spcAft>
                <a:spcPts val="0"/>
              </a:spcAft>
              <a:buClr>
                <a:srgbClr val="FFFFFF"/>
              </a:buClr>
              <a:buSzPts val="1400"/>
              <a:buFont typeface="Titillium Web"/>
              <a:buNone/>
              <a:defRPr b="1" sz="3600">
                <a:solidFill>
                  <a:srgbClr val="FFFFFF"/>
                </a:solidFill>
                <a:latin typeface="Titillium Web"/>
                <a:ea typeface="Titillium Web"/>
                <a:cs typeface="Titillium Web"/>
                <a:sym typeface="Titillium Web"/>
              </a:defRPr>
            </a:lvl7pPr>
            <a:lvl8pPr indent="0" lvl="7" rtl="0">
              <a:spcBef>
                <a:spcPts val="0"/>
              </a:spcBef>
              <a:spcAft>
                <a:spcPts val="0"/>
              </a:spcAft>
              <a:buClr>
                <a:srgbClr val="FFFFFF"/>
              </a:buClr>
              <a:buSzPts val="1400"/>
              <a:buFont typeface="Titillium Web"/>
              <a:buNone/>
              <a:defRPr b="1" sz="3600">
                <a:solidFill>
                  <a:srgbClr val="FFFFFF"/>
                </a:solidFill>
                <a:latin typeface="Titillium Web"/>
                <a:ea typeface="Titillium Web"/>
                <a:cs typeface="Titillium Web"/>
                <a:sym typeface="Titillium Web"/>
              </a:defRPr>
            </a:lvl8pPr>
            <a:lvl9pPr indent="0" lvl="8" rtl="0">
              <a:spcBef>
                <a:spcPts val="0"/>
              </a:spcBef>
              <a:spcAft>
                <a:spcPts val="0"/>
              </a:spcAft>
              <a:buClr>
                <a:srgbClr val="FFFFFF"/>
              </a:buClr>
              <a:buSzPts val="1400"/>
              <a:buFont typeface="Titillium Web"/>
              <a:buNone/>
              <a:defRPr b="1" sz="3600">
                <a:solidFill>
                  <a:srgbClr val="FFFFFF"/>
                </a:solidFill>
                <a:latin typeface="Titillium Web"/>
                <a:ea typeface="Titillium Web"/>
                <a:cs typeface="Titillium Web"/>
                <a:sym typeface="Titillium Web"/>
              </a:defRPr>
            </a:lvl9pPr>
          </a:lstStyle>
          <a:p/>
        </p:txBody>
      </p:sp>
      <p:sp>
        <p:nvSpPr>
          <p:cNvPr id="20" name="Google Shape;20;p4"/>
          <p:cNvSpPr txBox="1"/>
          <p:nvPr>
            <p:ph idx="1" type="subTitle"/>
          </p:nvPr>
        </p:nvSpPr>
        <p:spPr>
          <a:xfrm>
            <a:off x="826350" y="2763850"/>
            <a:ext cx="7631999" cy="784799"/>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Roboto"/>
              <a:buNone/>
              <a:defRPr b="0" i="0" sz="1800" u="none" cap="none" strike="noStrike">
                <a:solidFill>
                  <a:srgbClr val="F2F2F2"/>
                </a:solidFill>
                <a:latin typeface="Roboto"/>
                <a:ea typeface="Roboto"/>
                <a:cs typeface="Roboto"/>
                <a:sym typeface="Roboto"/>
              </a:defRPr>
            </a:lvl1pPr>
            <a:lvl2pPr indent="0" lvl="1" marL="457200" marR="0" rtl="0" algn="l">
              <a:lnSpc>
                <a:spcPct val="100000"/>
              </a:lnSpc>
              <a:spcBef>
                <a:spcPts val="0"/>
              </a:spcBef>
              <a:spcAft>
                <a:spcPts val="0"/>
              </a:spcAft>
              <a:buClr>
                <a:srgbClr val="000000"/>
              </a:buClr>
              <a:buSzPts val="1800"/>
              <a:buFont typeface="Roboto"/>
              <a:buNone/>
              <a:defRPr b="0" i="0" sz="3000" u="none" cap="none" strike="noStrike">
                <a:solidFill>
                  <a:srgbClr val="000000"/>
                </a:solidFill>
                <a:latin typeface="Roboto"/>
                <a:ea typeface="Roboto"/>
                <a:cs typeface="Roboto"/>
                <a:sym typeface="Roboto"/>
              </a:defRPr>
            </a:lvl2pPr>
            <a:lvl3pPr indent="0" lvl="2" marL="914400" marR="0" rtl="0" algn="l">
              <a:lnSpc>
                <a:spcPct val="100000"/>
              </a:lnSpc>
              <a:spcBef>
                <a:spcPts val="0"/>
              </a:spcBef>
              <a:spcAft>
                <a:spcPts val="0"/>
              </a:spcAft>
              <a:buClr>
                <a:srgbClr val="000000"/>
              </a:buClr>
              <a:buSzPts val="1800"/>
              <a:buFont typeface="Roboto"/>
              <a:buNone/>
              <a:defRPr b="0" i="0" sz="3000" u="none" cap="none" strike="noStrike">
                <a:solidFill>
                  <a:srgbClr val="000000"/>
                </a:solidFill>
                <a:latin typeface="Roboto"/>
                <a:ea typeface="Roboto"/>
                <a:cs typeface="Roboto"/>
                <a:sym typeface="Roboto"/>
              </a:defRPr>
            </a:lvl3pPr>
            <a:lvl4pPr indent="0" lvl="3" marL="1371600" marR="0" rtl="0" algn="l">
              <a:lnSpc>
                <a:spcPct val="100000"/>
              </a:lnSpc>
              <a:spcBef>
                <a:spcPts val="0"/>
              </a:spcBef>
              <a:spcAft>
                <a:spcPts val="0"/>
              </a:spcAft>
              <a:buClr>
                <a:srgbClr val="000000"/>
              </a:buClr>
              <a:buSzPts val="1800"/>
              <a:buFont typeface="Roboto"/>
              <a:buNone/>
              <a:defRPr b="0" i="0" sz="3000" u="none" cap="none" strike="noStrike">
                <a:solidFill>
                  <a:srgbClr val="000000"/>
                </a:solidFill>
                <a:latin typeface="Roboto"/>
                <a:ea typeface="Roboto"/>
                <a:cs typeface="Roboto"/>
                <a:sym typeface="Roboto"/>
              </a:defRPr>
            </a:lvl4pPr>
            <a:lvl5pPr indent="0" lvl="4" marL="1828800" marR="0" rtl="0" algn="l">
              <a:lnSpc>
                <a:spcPct val="100000"/>
              </a:lnSpc>
              <a:spcBef>
                <a:spcPts val="0"/>
              </a:spcBef>
              <a:spcAft>
                <a:spcPts val="0"/>
              </a:spcAft>
              <a:buClr>
                <a:srgbClr val="000000"/>
              </a:buClr>
              <a:buSzPts val="1800"/>
              <a:buFont typeface="Roboto"/>
              <a:buNone/>
              <a:defRPr b="0" i="0" sz="3000" u="none" cap="none" strike="noStrike">
                <a:solidFill>
                  <a:srgbClr val="000000"/>
                </a:solidFill>
                <a:latin typeface="Roboto"/>
                <a:ea typeface="Roboto"/>
                <a:cs typeface="Roboto"/>
                <a:sym typeface="Roboto"/>
              </a:defRPr>
            </a:lvl5pPr>
            <a:lvl6pPr indent="0" lvl="5" marL="2286000" marR="0" rtl="0" algn="l">
              <a:lnSpc>
                <a:spcPct val="100000"/>
              </a:lnSpc>
              <a:spcBef>
                <a:spcPts val="0"/>
              </a:spcBef>
              <a:spcAft>
                <a:spcPts val="0"/>
              </a:spcAft>
              <a:buClr>
                <a:srgbClr val="000000"/>
              </a:buClr>
              <a:buSzPts val="1800"/>
              <a:buFont typeface="Roboto"/>
              <a:buNone/>
              <a:defRPr b="0" i="0" sz="3000" u="none" cap="none" strike="noStrike">
                <a:solidFill>
                  <a:srgbClr val="000000"/>
                </a:solidFill>
                <a:latin typeface="Roboto"/>
                <a:ea typeface="Roboto"/>
                <a:cs typeface="Roboto"/>
                <a:sym typeface="Roboto"/>
              </a:defRPr>
            </a:lvl6pPr>
            <a:lvl7pPr indent="0" lvl="6" marL="2743200" marR="0" rtl="0" algn="l">
              <a:lnSpc>
                <a:spcPct val="100000"/>
              </a:lnSpc>
              <a:spcBef>
                <a:spcPts val="0"/>
              </a:spcBef>
              <a:spcAft>
                <a:spcPts val="0"/>
              </a:spcAft>
              <a:buClr>
                <a:srgbClr val="000000"/>
              </a:buClr>
              <a:buSzPts val="1800"/>
              <a:buFont typeface="Roboto"/>
              <a:buNone/>
              <a:defRPr b="0" i="0" sz="3000" u="none" cap="none" strike="noStrike">
                <a:solidFill>
                  <a:srgbClr val="000000"/>
                </a:solidFill>
                <a:latin typeface="Roboto"/>
                <a:ea typeface="Roboto"/>
                <a:cs typeface="Roboto"/>
                <a:sym typeface="Roboto"/>
              </a:defRPr>
            </a:lvl7pPr>
            <a:lvl8pPr indent="0" lvl="7" marL="3200400" marR="0" rtl="0" algn="l">
              <a:lnSpc>
                <a:spcPct val="100000"/>
              </a:lnSpc>
              <a:spcBef>
                <a:spcPts val="0"/>
              </a:spcBef>
              <a:spcAft>
                <a:spcPts val="0"/>
              </a:spcAft>
              <a:buClr>
                <a:srgbClr val="000000"/>
              </a:buClr>
              <a:buSzPts val="1800"/>
              <a:buFont typeface="Roboto"/>
              <a:buNone/>
              <a:defRPr b="0" i="0" sz="3000" u="none" cap="none" strike="noStrike">
                <a:solidFill>
                  <a:srgbClr val="000000"/>
                </a:solidFill>
                <a:latin typeface="Roboto"/>
                <a:ea typeface="Roboto"/>
                <a:cs typeface="Roboto"/>
                <a:sym typeface="Roboto"/>
              </a:defRPr>
            </a:lvl8pPr>
            <a:lvl9pPr indent="0" lvl="8" marL="3657600" marR="0" rtl="0" algn="l">
              <a:lnSpc>
                <a:spcPct val="100000"/>
              </a:lnSpc>
              <a:spcBef>
                <a:spcPts val="0"/>
              </a:spcBef>
              <a:spcAft>
                <a:spcPts val="0"/>
              </a:spcAft>
              <a:buClr>
                <a:srgbClr val="000000"/>
              </a:buClr>
              <a:buSzPts val="1800"/>
              <a:buFont typeface="Roboto"/>
              <a:buNone/>
              <a:defRPr b="0" i="0" sz="3000" u="none" cap="none" strike="noStrike">
                <a:solidFill>
                  <a:srgbClr val="000000"/>
                </a:solidFill>
                <a:latin typeface="Roboto"/>
                <a:ea typeface="Roboto"/>
                <a:cs typeface="Roboto"/>
                <a:sym typeface="Roboto"/>
              </a:defRPr>
            </a:lvl9pPr>
          </a:lstStyle>
          <a:p/>
        </p:txBody>
      </p:sp>
      <p:pic>
        <p:nvPicPr>
          <p:cNvPr id="21" name="Google Shape;21;p4"/>
          <p:cNvPicPr preferRelativeResize="0"/>
          <p:nvPr/>
        </p:nvPicPr>
        <p:blipFill rotWithShape="1">
          <a:blip r:embed="rId2">
            <a:alphaModFix/>
          </a:blip>
          <a:srcRect b="0" l="0" r="0" t="0"/>
          <a:stretch/>
        </p:blipFill>
        <p:spPr>
          <a:xfrm>
            <a:off x="6665550" y="0"/>
            <a:ext cx="2478450" cy="12392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spTree>
      <p:nvGrpSpPr>
        <p:cNvPr id="22" name="Shape 22"/>
        <p:cNvGrpSpPr/>
        <p:nvPr/>
      </p:nvGrpSpPr>
      <p:grpSpPr>
        <a:xfrm>
          <a:off x="0" y="0"/>
          <a:ext cx="0" cy="0"/>
          <a:chOff x="0" y="0"/>
          <a:chExt cx="0" cy="0"/>
        </a:xfrm>
      </p:grpSpPr>
      <p:sp>
        <p:nvSpPr>
          <p:cNvPr id="23" name="Google Shape;23;p5"/>
          <p:cNvSpPr/>
          <p:nvPr/>
        </p:nvSpPr>
        <p:spPr>
          <a:xfrm>
            <a:off x="0" y="-9750"/>
            <a:ext cx="7726799" cy="5162999"/>
          </a:xfrm>
          <a:prstGeom prst="rect">
            <a:avLst/>
          </a:prstGeom>
          <a:gradFill>
            <a:gsLst>
              <a:gs pos="0">
                <a:srgbClr val="AF1D23"/>
              </a:gs>
              <a:gs pos="23000">
                <a:srgbClr val="AF1D23"/>
              </a:gs>
              <a:gs pos="69000">
                <a:srgbClr val="AF1D23"/>
              </a:gs>
              <a:gs pos="97000">
                <a:srgbClr val="AF1D23"/>
              </a:gs>
              <a:gs pos="100000">
                <a:srgbClr val="AF1D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
          <p:cNvSpPr txBox="1"/>
          <p:nvPr>
            <p:ph idx="1" type="body"/>
          </p:nvPr>
        </p:nvSpPr>
        <p:spPr>
          <a:xfrm>
            <a:off x="1261050" y="1058150"/>
            <a:ext cx="5404499" cy="2744399"/>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0"/>
              </a:spcBef>
              <a:spcAft>
                <a:spcPts val="0"/>
              </a:spcAft>
              <a:buClr>
                <a:srgbClr val="FFFFFF"/>
              </a:buClr>
              <a:buSzPts val="3000"/>
              <a:buFont typeface="Roboto"/>
              <a:buChar char="▪"/>
              <a:defRPr b="0" i="1" sz="3000" u="none" cap="none" strike="noStrike">
                <a:solidFill>
                  <a:srgbClr val="FFFFFF"/>
                </a:solidFill>
                <a:latin typeface="Roboto"/>
                <a:ea typeface="Roboto"/>
                <a:cs typeface="Roboto"/>
                <a:sym typeface="Roboto"/>
              </a:defRPr>
            </a:lvl1pPr>
            <a:lvl2pPr indent="-419100" lvl="1" marL="914400" marR="0" rtl="0" algn="l">
              <a:lnSpc>
                <a:spcPct val="100000"/>
              </a:lnSpc>
              <a:spcBef>
                <a:spcPts val="0"/>
              </a:spcBef>
              <a:spcAft>
                <a:spcPts val="0"/>
              </a:spcAft>
              <a:buClr>
                <a:srgbClr val="FFFFFF"/>
              </a:buClr>
              <a:buSzPts val="3000"/>
              <a:buFont typeface="Roboto"/>
              <a:buChar char="▫"/>
              <a:defRPr b="0" i="1" sz="3000" u="none" cap="none" strike="noStrike">
                <a:solidFill>
                  <a:srgbClr val="FFFFFF"/>
                </a:solidFill>
                <a:latin typeface="Roboto"/>
                <a:ea typeface="Roboto"/>
                <a:cs typeface="Roboto"/>
                <a:sym typeface="Roboto"/>
              </a:defRPr>
            </a:lvl2pPr>
            <a:lvl3pPr indent="-419100" lvl="2" marL="1371600" marR="0" rtl="0" algn="l">
              <a:lnSpc>
                <a:spcPct val="100000"/>
              </a:lnSpc>
              <a:spcBef>
                <a:spcPts val="0"/>
              </a:spcBef>
              <a:spcAft>
                <a:spcPts val="0"/>
              </a:spcAft>
              <a:buClr>
                <a:srgbClr val="FFFFFF"/>
              </a:buClr>
              <a:buSzPts val="3000"/>
              <a:buFont typeface="Roboto"/>
              <a:buChar char="▸"/>
              <a:defRPr b="0" i="1" sz="3000" u="none" cap="none" strike="noStrike">
                <a:solidFill>
                  <a:srgbClr val="FFFFFF"/>
                </a:solidFill>
                <a:latin typeface="Roboto"/>
                <a:ea typeface="Roboto"/>
                <a:cs typeface="Roboto"/>
                <a:sym typeface="Roboto"/>
              </a:defRPr>
            </a:lvl3pPr>
            <a:lvl4pPr indent="-419100" lvl="3" marL="1828800" marR="0" rtl="0" algn="l">
              <a:lnSpc>
                <a:spcPct val="100000"/>
              </a:lnSpc>
              <a:spcBef>
                <a:spcPts val="0"/>
              </a:spcBef>
              <a:spcAft>
                <a:spcPts val="0"/>
              </a:spcAft>
              <a:buClr>
                <a:srgbClr val="FFFFFF"/>
              </a:buClr>
              <a:buSzPts val="3000"/>
              <a:buFont typeface="Roboto"/>
              <a:buChar char="▹"/>
              <a:defRPr b="0" i="1" sz="3000" u="none" cap="none" strike="noStrike">
                <a:solidFill>
                  <a:srgbClr val="FFFFFF"/>
                </a:solidFill>
                <a:latin typeface="Roboto"/>
                <a:ea typeface="Roboto"/>
                <a:cs typeface="Roboto"/>
                <a:sym typeface="Roboto"/>
              </a:defRPr>
            </a:lvl4pPr>
            <a:lvl5pPr indent="-419100" lvl="4" marL="2286000" marR="0" rtl="0" algn="l">
              <a:lnSpc>
                <a:spcPct val="100000"/>
              </a:lnSpc>
              <a:spcBef>
                <a:spcPts val="0"/>
              </a:spcBef>
              <a:spcAft>
                <a:spcPts val="0"/>
              </a:spcAft>
              <a:buClr>
                <a:srgbClr val="FFFFFF"/>
              </a:buClr>
              <a:buSzPts val="3000"/>
              <a:buFont typeface="Roboto"/>
              <a:buChar char="▹"/>
              <a:defRPr b="0" i="1" sz="3000" u="none" cap="none" strike="noStrike">
                <a:solidFill>
                  <a:srgbClr val="FFFFFF"/>
                </a:solidFill>
                <a:latin typeface="Roboto"/>
                <a:ea typeface="Roboto"/>
                <a:cs typeface="Roboto"/>
                <a:sym typeface="Roboto"/>
              </a:defRPr>
            </a:lvl5pPr>
            <a:lvl6pPr indent="-419100" lvl="5" marL="2743200" marR="0" rtl="0" algn="l">
              <a:lnSpc>
                <a:spcPct val="100000"/>
              </a:lnSpc>
              <a:spcBef>
                <a:spcPts val="0"/>
              </a:spcBef>
              <a:spcAft>
                <a:spcPts val="0"/>
              </a:spcAft>
              <a:buClr>
                <a:srgbClr val="FFFFFF"/>
              </a:buClr>
              <a:buSzPts val="3000"/>
              <a:buFont typeface="Roboto"/>
              <a:buChar char="▹"/>
              <a:defRPr b="0" i="1" sz="3000" u="none" cap="none" strike="noStrike">
                <a:solidFill>
                  <a:srgbClr val="FFFFFF"/>
                </a:solidFill>
                <a:latin typeface="Roboto"/>
                <a:ea typeface="Roboto"/>
                <a:cs typeface="Roboto"/>
                <a:sym typeface="Roboto"/>
              </a:defRPr>
            </a:lvl6pPr>
            <a:lvl7pPr indent="-419100" lvl="6" marL="3200400" marR="0" rtl="0" algn="l">
              <a:lnSpc>
                <a:spcPct val="100000"/>
              </a:lnSpc>
              <a:spcBef>
                <a:spcPts val="0"/>
              </a:spcBef>
              <a:spcAft>
                <a:spcPts val="0"/>
              </a:spcAft>
              <a:buClr>
                <a:srgbClr val="FFFFFF"/>
              </a:buClr>
              <a:buSzPts val="3000"/>
              <a:buFont typeface="Roboto"/>
              <a:buChar char="▹"/>
              <a:defRPr b="0" i="1" sz="3000" u="none" cap="none" strike="noStrike">
                <a:solidFill>
                  <a:srgbClr val="FFFFFF"/>
                </a:solidFill>
                <a:latin typeface="Roboto"/>
                <a:ea typeface="Roboto"/>
                <a:cs typeface="Roboto"/>
                <a:sym typeface="Roboto"/>
              </a:defRPr>
            </a:lvl7pPr>
            <a:lvl8pPr indent="-419100" lvl="7" marL="3657600" marR="0" rtl="0" algn="l">
              <a:lnSpc>
                <a:spcPct val="100000"/>
              </a:lnSpc>
              <a:spcBef>
                <a:spcPts val="0"/>
              </a:spcBef>
              <a:spcAft>
                <a:spcPts val="0"/>
              </a:spcAft>
              <a:buClr>
                <a:srgbClr val="FFFFFF"/>
              </a:buClr>
              <a:buSzPts val="3000"/>
              <a:buFont typeface="Roboto"/>
              <a:buChar char="▹"/>
              <a:defRPr b="0" i="1" sz="3000" u="none" cap="none" strike="noStrike">
                <a:solidFill>
                  <a:srgbClr val="FFFFFF"/>
                </a:solidFill>
                <a:latin typeface="Roboto"/>
                <a:ea typeface="Roboto"/>
                <a:cs typeface="Roboto"/>
                <a:sym typeface="Roboto"/>
              </a:defRPr>
            </a:lvl8pPr>
            <a:lvl9pPr indent="-419100" lvl="8" marL="4114800" marR="0" rtl="0" algn="l">
              <a:lnSpc>
                <a:spcPct val="100000"/>
              </a:lnSpc>
              <a:spcBef>
                <a:spcPts val="0"/>
              </a:spcBef>
              <a:spcAft>
                <a:spcPts val="0"/>
              </a:spcAft>
              <a:buClr>
                <a:srgbClr val="FFFFFF"/>
              </a:buClr>
              <a:buSzPts val="3000"/>
              <a:buFont typeface="Roboto"/>
              <a:buChar char="▹"/>
              <a:defRPr b="0" i="1" sz="3000" u="none" cap="none" strike="noStrike">
                <a:solidFill>
                  <a:srgbClr val="FFFFFF"/>
                </a:solidFill>
                <a:latin typeface="Roboto"/>
                <a:ea typeface="Roboto"/>
                <a:cs typeface="Roboto"/>
                <a:sym typeface="Roboto"/>
              </a:defRPr>
            </a:lvl9pPr>
          </a:lstStyle>
          <a:p/>
        </p:txBody>
      </p:sp>
      <p:sp>
        <p:nvSpPr>
          <p:cNvPr id="25" name="Google Shape;25;p5"/>
          <p:cNvSpPr txBox="1"/>
          <p:nvPr/>
        </p:nvSpPr>
        <p:spPr>
          <a:xfrm>
            <a:off x="439873" y="742343"/>
            <a:ext cx="1957200" cy="6536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Arial"/>
              <a:buNone/>
            </a:pPr>
            <a:r>
              <a:rPr b="1" i="0" lang="en" sz="9600" u="none" cap="none" strike="noStrike">
                <a:solidFill>
                  <a:srgbClr val="FFFFFF"/>
                </a:solidFill>
                <a:latin typeface="Arial"/>
                <a:ea typeface="Arial"/>
                <a:cs typeface="Arial"/>
                <a:sym typeface="Arial"/>
              </a:rPr>
              <a:t>“</a:t>
            </a:r>
            <a:endParaRPr/>
          </a:p>
        </p:txBody>
      </p:sp>
      <p:pic>
        <p:nvPicPr>
          <p:cNvPr id="26" name="Google Shape;26;p5"/>
          <p:cNvPicPr preferRelativeResize="0"/>
          <p:nvPr/>
        </p:nvPicPr>
        <p:blipFill rotWithShape="1">
          <a:blip r:embed="rId2">
            <a:alphaModFix/>
          </a:blip>
          <a:srcRect b="0" l="0" r="0" t="0"/>
          <a:stretch/>
        </p:blipFill>
        <p:spPr>
          <a:xfrm>
            <a:off x="7726799" y="-1"/>
            <a:ext cx="1417201" cy="7086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7" name="Shape 27"/>
        <p:cNvGrpSpPr/>
        <p:nvPr/>
      </p:nvGrpSpPr>
      <p:grpSpPr>
        <a:xfrm>
          <a:off x="0" y="0"/>
          <a:ext cx="0" cy="0"/>
          <a:chOff x="0" y="0"/>
          <a:chExt cx="0" cy="0"/>
        </a:xfrm>
      </p:grpSpPr>
      <p:sp>
        <p:nvSpPr>
          <p:cNvPr id="28" name="Google Shape;28;p6"/>
          <p:cNvSpPr txBox="1"/>
          <p:nvPr>
            <p:ph type="title"/>
          </p:nvPr>
        </p:nvSpPr>
        <p:spPr>
          <a:xfrm>
            <a:off x="844425" y="279900"/>
            <a:ext cx="32268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Roboto Condensed"/>
              <a:buNone/>
              <a:defRPr b="1" i="0" sz="2600" u="none" cap="none" strike="noStrike">
                <a:solidFill>
                  <a:srgbClr val="000000"/>
                </a:solidFill>
                <a:latin typeface="Roboto Condensed"/>
                <a:ea typeface="Roboto Condensed"/>
                <a:cs typeface="Roboto Condensed"/>
                <a:sym typeface="Roboto Condensed"/>
              </a:defRPr>
            </a:lvl1pPr>
            <a:lvl2pPr indent="0" lvl="1">
              <a:spcBef>
                <a:spcPts val="0"/>
              </a:spcBef>
              <a:spcAft>
                <a:spcPts val="0"/>
              </a:spcAft>
              <a:buSzPts val="1400"/>
              <a:buFont typeface="Titillium Web"/>
              <a:buNone/>
              <a:defRPr b="1" sz="2600">
                <a:latin typeface="Titillium Web"/>
                <a:ea typeface="Titillium Web"/>
                <a:cs typeface="Titillium Web"/>
                <a:sym typeface="Titillium Web"/>
              </a:defRPr>
            </a:lvl2pPr>
            <a:lvl3pPr indent="0" lvl="2">
              <a:spcBef>
                <a:spcPts val="0"/>
              </a:spcBef>
              <a:spcAft>
                <a:spcPts val="0"/>
              </a:spcAft>
              <a:buSzPts val="1400"/>
              <a:buFont typeface="Titillium Web"/>
              <a:buNone/>
              <a:defRPr b="1" sz="2600">
                <a:latin typeface="Titillium Web"/>
                <a:ea typeface="Titillium Web"/>
                <a:cs typeface="Titillium Web"/>
                <a:sym typeface="Titillium Web"/>
              </a:defRPr>
            </a:lvl3pPr>
            <a:lvl4pPr indent="0" lvl="3">
              <a:spcBef>
                <a:spcPts val="0"/>
              </a:spcBef>
              <a:spcAft>
                <a:spcPts val="0"/>
              </a:spcAft>
              <a:buSzPts val="1400"/>
              <a:buFont typeface="Titillium Web"/>
              <a:buNone/>
              <a:defRPr b="1" sz="2600">
                <a:latin typeface="Titillium Web"/>
                <a:ea typeface="Titillium Web"/>
                <a:cs typeface="Titillium Web"/>
                <a:sym typeface="Titillium Web"/>
              </a:defRPr>
            </a:lvl4pPr>
            <a:lvl5pPr indent="0" lvl="4">
              <a:spcBef>
                <a:spcPts val="0"/>
              </a:spcBef>
              <a:spcAft>
                <a:spcPts val="0"/>
              </a:spcAft>
              <a:buSzPts val="1400"/>
              <a:buFont typeface="Titillium Web"/>
              <a:buNone/>
              <a:defRPr b="1" sz="2600">
                <a:latin typeface="Titillium Web"/>
                <a:ea typeface="Titillium Web"/>
                <a:cs typeface="Titillium Web"/>
                <a:sym typeface="Titillium Web"/>
              </a:defRPr>
            </a:lvl5pPr>
            <a:lvl6pPr indent="0" lvl="5">
              <a:spcBef>
                <a:spcPts val="0"/>
              </a:spcBef>
              <a:spcAft>
                <a:spcPts val="0"/>
              </a:spcAft>
              <a:buSzPts val="1400"/>
              <a:buFont typeface="Titillium Web"/>
              <a:buNone/>
              <a:defRPr b="1" sz="2600">
                <a:latin typeface="Titillium Web"/>
                <a:ea typeface="Titillium Web"/>
                <a:cs typeface="Titillium Web"/>
                <a:sym typeface="Titillium Web"/>
              </a:defRPr>
            </a:lvl6pPr>
            <a:lvl7pPr indent="0" lvl="6">
              <a:spcBef>
                <a:spcPts val="0"/>
              </a:spcBef>
              <a:spcAft>
                <a:spcPts val="0"/>
              </a:spcAft>
              <a:buSzPts val="1400"/>
              <a:buFont typeface="Titillium Web"/>
              <a:buNone/>
              <a:defRPr b="1" sz="2600">
                <a:latin typeface="Titillium Web"/>
                <a:ea typeface="Titillium Web"/>
                <a:cs typeface="Titillium Web"/>
                <a:sym typeface="Titillium Web"/>
              </a:defRPr>
            </a:lvl7pPr>
            <a:lvl8pPr indent="0" lvl="7">
              <a:spcBef>
                <a:spcPts val="0"/>
              </a:spcBef>
              <a:spcAft>
                <a:spcPts val="0"/>
              </a:spcAft>
              <a:buSzPts val="1400"/>
              <a:buFont typeface="Titillium Web"/>
              <a:buNone/>
              <a:defRPr b="1" sz="2600">
                <a:latin typeface="Titillium Web"/>
                <a:ea typeface="Titillium Web"/>
                <a:cs typeface="Titillium Web"/>
                <a:sym typeface="Titillium Web"/>
              </a:defRPr>
            </a:lvl8pPr>
            <a:lvl9pPr indent="0" lvl="8">
              <a:spcBef>
                <a:spcPts val="0"/>
              </a:spcBef>
              <a:spcAft>
                <a:spcPts val="0"/>
              </a:spcAft>
              <a:buSzPts val="1400"/>
              <a:buFont typeface="Titillium Web"/>
              <a:buNone/>
              <a:defRPr b="1" sz="2600">
                <a:latin typeface="Titillium Web"/>
                <a:ea typeface="Titillium Web"/>
                <a:cs typeface="Titillium Web"/>
                <a:sym typeface="Titillium Web"/>
              </a:defRPr>
            </a:lvl9pPr>
          </a:lstStyle>
          <a:p/>
        </p:txBody>
      </p:sp>
      <p:sp>
        <p:nvSpPr>
          <p:cNvPr id="29" name="Google Shape;29;p6"/>
          <p:cNvSpPr txBox="1"/>
          <p:nvPr>
            <p:ph idx="1" type="body"/>
          </p:nvPr>
        </p:nvSpPr>
        <p:spPr>
          <a:xfrm>
            <a:off x="844425" y="1586325"/>
            <a:ext cx="5971499" cy="3148499"/>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C00000"/>
              </a:buClr>
              <a:buSzPts val="1800"/>
              <a:buFont typeface="Roboto"/>
              <a:buChar char="▪"/>
              <a:defRPr b="0" i="0" sz="1800" u="none" cap="none" strike="noStrike">
                <a:solidFill>
                  <a:schemeClr val="dk1"/>
                </a:solidFill>
                <a:latin typeface="Roboto"/>
                <a:ea typeface="Roboto"/>
                <a:cs typeface="Roboto"/>
                <a:sym typeface="Roboto"/>
              </a:defRPr>
            </a:lvl1pPr>
            <a:lvl2pPr indent="-342900" lvl="1" marL="9144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2pPr>
            <a:lvl3pPr indent="-342900" lvl="2" marL="13716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3pPr>
            <a:lvl4pPr indent="-342900" lvl="3" marL="18288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4pPr>
            <a:lvl5pPr indent="-342900" lvl="4" marL="22860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5pPr>
            <a:lvl6pPr indent="-342900" lvl="5" marL="27432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6pPr>
            <a:lvl7pPr indent="-342900" lvl="6" marL="32004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7pPr>
            <a:lvl8pPr indent="-342900" lvl="7" marL="36576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8pPr>
            <a:lvl9pPr indent="-342900" lvl="8" marL="41148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9pPr>
          </a:lstStyle>
          <a:p/>
        </p:txBody>
      </p:sp>
      <p:sp>
        <p:nvSpPr>
          <p:cNvPr id="30" name="Google Shape;30;p6"/>
          <p:cNvSpPr/>
          <p:nvPr/>
        </p:nvSpPr>
        <p:spPr>
          <a:xfrm>
            <a:off x="579000" y="422500"/>
            <a:ext cx="54300" cy="675599"/>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31" name="Google Shape;31;p6"/>
          <p:cNvPicPr preferRelativeResize="0"/>
          <p:nvPr/>
        </p:nvPicPr>
        <p:blipFill rotWithShape="1">
          <a:blip r:embed="rId2">
            <a:alphaModFix/>
          </a:blip>
          <a:srcRect b="0" l="0" r="0" t="0"/>
          <a:stretch/>
        </p:blipFill>
        <p:spPr>
          <a:xfrm>
            <a:off x="7726799" y="-1"/>
            <a:ext cx="1417201" cy="7086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2" name="Shape 32"/>
        <p:cNvGrpSpPr/>
        <p:nvPr/>
      </p:nvGrpSpPr>
      <p:grpSpPr>
        <a:xfrm>
          <a:off x="0" y="0"/>
          <a:ext cx="0" cy="0"/>
          <a:chOff x="0" y="0"/>
          <a:chExt cx="0" cy="0"/>
        </a:xfrm>
      </p:grpSpPr>
      <p:sp>
        <p:nvSpPr>
          <p:cNvPr id="33" name="Google Shape;33;p7"/>
          <p:cNvSpPr txBox="1"/>
          <p:nvPr>
            <p:ph type="title"/>
          </p:nvPr>
        </p:nvSpPr>
        <p:spPr>
          <a:xfrm>
            <a:off x="854855" y="282641"/>
            <a:ext cx="32268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Roboto Condensed"/>
              <a:buNone/>
              <a:defRPr b="1" i="0" sz="2600" u="none" cap="none" strike="noStrike">
                <a:solidFill>
                  <a:srgbClr val="000000"/>
                </a:solidFill>
                <a:latin typeface="Roboto Condensed"/>
                <a:ea typeface="Roboto Condensed"/>
                <a:cs typeface="Roboto Condensed"/>
                <a:sym typeface="Roboto Condensed"/>
              </a:defRPr>
            </a:lvl1pPr>
            <a:lvl2pPr indent="0" lvl="1">
              <a:spcBef>
                <a:spcPts val="0"/>
              </a:spcBef>
              <a:spcAft>
                <a:spcPts val="0"/>
              </a:spcAft>
              <a:buSzPts val="1400"/>
              <a:buFont typeface="Titillium Web"/>
              <a:buNone/>
              <a:defRPr b="1" sz="2600">
                <a:latin typeface="Titillium Web"/>
                <a:ea typeface="Titillium Web"/>
                <a:cs typeface="Titillium Web"/>
                <a:sym typeface="Titillium Web"/>
              </a:defRPr>
            </a:lvl2pPr>
            <a:lvl3pPr indent="0" lvl="2">
              <a:spcBef>
                <a:spcPts val="0"/>
              </a:spcBef>
              <a:spcAft>
                <a:spcPts val="0"/>
              </a:spcAft>
              <a:buSzPts val="1400"/>
              <a:buFont typeface="Titillium Web"/>
              <a:buNone/>
              <a:defRPr b="1" sz="2600">
                <a:latin typeface="Titillium Web"/>
                <a:ea typeface="Titillium Web"/>
                <a:cs typeface="Titillium Web"/>
                <a:sym typeface="Titillium Web"/>
              </a:defRPr>
            </a:lvl3pPr>
            <a:lvl4pPr indent="0" lvl="3">
              <a:spcBef>
                <a:spcPts val="0"/>
              </a:spcBef>
              <a:spcAft>
                <a:spcPts val="0"/>
              </a:spcAft>
              <a:buSzPts val="1400"/>
              <a:buFont typeface="Titillium Web"/>
              <a:buNone/>
              <a:defRPr b="1" sz="2600">
                <a:latin typeface="Titillium Web"/>
                <a:ea typeface="Titillium Web"/>
                <a:cs typeface="Titillium Web"/>
                <a:sym typeface="Titillium Web"/>
              </a:defRPr>
            </a:lvl4pPr>
            <a:lvl5pPr indent="0" lvl="4">
              <a:spcBef>
                <a:spcPts val="0"/>
              </a:spcBef>
              <a:spcAft>
                <a:spcPts val="0"/>
              </a:spcAft>
              <a:buSzPts val="1400"/>
              <a:buFont typeface="Titillium Web"/>
              <a:buNone/>
              <a:defRPr b="1" sz="2600">
                <a:latin typeface="Titillium Web"/>
                <a:ea typeface="Titillium Web"/>
                <a:cs typeface="Titillium Web"/>
                <a:sym typeface="Titillium Web"/>
              </a:defRPr>
            </a:lvl5pPr>
            <a:lvl6pPr indent="0" lvl="5">
              <a:spcBef>
                <a:spcPts val="0"/>
              </a:spcBef>
              <a:spcAft>
                <a:spcPts val="0"/>
              </a:spcAft>
              <a:buSzPts val="1400"/>
              <a:buFont typeface="Titillium Web"/>
              <a:buNone/>
              <a:defRPr b="1" sz="2600">
                <a:latin typeface="Titillium Web"/>
                <a:ea typeface="Titillium Web"/>
                <a:cs typeface="Titillium Web"/>
                <a:sym typeface="Titillium Web"/>
              </a:defRPr>
            </a:lvl6pPr>
            <a:lvl7pPr indent="0" lvl="6">
              <a:spcBef>
                <a:spcPts val="0"/>
              </a:spcBef>
              <a:spcAft>
                <a:spcPts val="0"/>
              </a:spcAft>
              <a:buSzPts val="1400"/>
              <a:buFont typeface="Titillium Web"/>
              <a:buNone/>
              <a:defRPr b="1" sz="2600">
                <a:latin typeface="Titillium Web"/>
                <a:ea typeface="Titillium Web"/>
                <a:cs typeface="Titillium Web"/>
                <a:sym typeface="Titillium Web"/>
              </a:defRPr>
            </a:lvl7pPr>
            <a:lvl8pPr indent="0" lvl="7">
              <a:spcBef>
                <a:spcPts val="0"/>
              </a:spcBef>
              <a:spcAft>
                <a:spcPts val="0"/>
              </a:spcAft>
              <a:buSzPts val="1400"/>
              <a:buFont typeface="Titillium Web"/>
              <a:buNone/>
              <a:defRPr b="1" sz="2600">
                <a:latin typeface="Titillium Web"/>
                <a:ea typeface="Titillium Web"/>
                <a:cs typeface="Titillium Web"/>
                <a:sym typeface="Titillium Web"/>
              </a:defRPr>
            </a:lvl8pPr>
            <a:lvl9pPr indent="0" lvl="8">
              <a:spcBef>
                <a:spcPts val="0"/>
              </a:spcBef>
              <a:spcAft>
                <a:spcPts val="0"/>
              </a:spcAft>
              <a:buSzPts val="1400"/>
              <a:buFont typeface="Titillium Web"/>
              <a:buNone/>
              <a:defRPr b="1" sz="2600">
                <a:latin typeface="Titillium Web"/>
                <a:ea typeface="Titillium Web"/>
                <a:cs typeface="Titillium Web"/>
                <a:sym typeface="Titillium Web"/>
              </a:defRPr>
            </a:lvl9pPr>
          </a:lstStyle>
          <a:p/>
        </p:txBody>
      </p:sp>
      <p:sp>
        <p:nvSpPr>
          <p:cNvPr id="34" name="Google Shape;34;p7"/>
          <p:cNvSpPr txBox="1"/>
          <p:nvPr>
            <p:ph idx="1" type="body"/>
          </p:nvPr>
        </p:nvSpPr>
        <p:spPr>
          <a:xfrm>
            <a:off x="844424" y="1584700"/>
            <a:ext cx="3267300" cy="3218999"/>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C00000"/>
              </a:buClr>
              <a:buSzPts val="1800"/>
              <a:buFont typeface="Noto Sans Symbols"/>
              <a:buChar char="▪"/>
              <a:defRPr b="0" i="0" sz="1800" u="none" cap="none" strike="noStrike">
                <a:solidFill>
                  <a:schemeClr val="dk1"/>
                </a:solidFill>
                <a:latin typeface="Roboto"/>
                <a:ea typeface="Roboto"/>
                <a:cs typeface="Roboto"/>
                <a:sym typeface="Roboto"/>
              </a:defRPr>
            </a:lvl1pPr>
            <a:lvl2pPr indent="-342900" lvl="1" marL="9144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2pPr>
            <a:lvl3pPr indent="-342900" lvl="2" marL="13716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3pPr>
            <a:lvl4pPr indent="-342900" lvl="3" marL="18288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4pPr>
            <a:lvl5pPr indent="-342900" lvl="4" marL="22860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5pPr>
            <a:lvl6pPr indent="-342900" lvl="5" marL="27432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6pPr>
            <a:lvl7pPr indent="-342900" lvl="6" marL="32004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7pPr>
            <a:lvl8pPr indent="-342900" lvl="7" marL="36576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8pPr>
            <a:lvl9pPr indent="-342900" lvl="8" marL="41148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9pPr>
          </a:lstStyle>
          <a:p/>
        </p:txBody>
      </p:sp>
      <p:sp>
        <p:nvSpPr>
          <p:cNvPr id="35" name="Google Shape;35;p7"/>
          <p:cNvSpPr txBox="1"/>
          <p:nvPr>
            <p:ph idx="2" type="body"/>
          </p:nvPr>
        </p:nvSpPr>
        <p:spPr>
          <a:xfrm>
            <a:off x="4308498" y="1584700"/>
            <a:ext cx="3267300" cy="3218999"/>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C00000"/>
              </a:buClr>
              <a:buSzPts val="1800"/>
              <a:buFont typeface="Noto Sans Symbols"/>
              <a:buChar char="▪"/>
              <a:defRPr b="0" i="0" sz="1800" u="none" cap="none" strike="noStrike">
                <a:solidFill>
                  <a:schemeClr val="dk1"/>
                </a:solidFill>
                <a:latin typeface="Roboto"/>
                <a:ea typeface="Roboto"/>
                <a:cs typeface="Roboto"/>
                <a:sym typeface="Roboto"/>
              </a:defRPr>
            </a:lvl1pPr>
            <a:lvl2pPr indent="-342900" lvl="1" marL="9144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2pPr>
            <a:lvl3pPr indent="-342900" lvl="2" marL="13716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3pPr>
            <a:lvl4pPr indent="-342900" lvl="3" marL="18288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4pPr>
            <a:lvl5pPr indent="-342900" lvl="4" marL="22860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5pPr>
            <a:lvl6pPr indent="-342900" lvl="5" marL="27432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6pPr>
            <a:lvl7pPr indent="-342900" lvl="6" marL="32004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7pPr>
            <a:lvl8pPr indent="-342900" lvl="7" marL="36576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8pPr>
            <a:lvl9pPr indent="-342900" lvl="8" marL="4114800" marR="0" rtl="0" algn="l">
              <a:lnSpc>
                <a:spcPct val="100000"/>
              </a:lnSpc>
              <a:spcBef>
                <a:spcPts val="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9pPr>
          </a:lstStyle>
          <a:p/>
        </p:txBody>
      </p:sp>
      <p:sp>
        <p:nvSpPr>
          <p:cNvPr id="36" name="Google Shape;36;p7"/>
          <p:cNvSpPr/>
          <p:nvPr/>
        </p:nvSpPr>
        <p:spPr>
          <a:xfrm>
            <a:off x="579000" y="426342"/>
            <a:ext cx="54300" cy="675599"/>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37" name="Google Shape;37;p7"/>
          <p:cNvPicPr preferRelativeResize="0"/>
          <p:nvPr/>
        </p:nvPicPr>
        <p:blipFill rotWithShape="1">
          <a:blip r:embed="rId2">
            <a:alphaModFix/>
          </a:blip>
          <a:srcRect b="0" l="0" r="0" t="0"/>
          <a:stretch/>
        </p:blipFill>
        <p:spPr>
          <a:xfrm>
            <a:off x="7254745" y="0"/>
            <a:ext cx="1889255" cy="944628"/>
          </a:xfrm>
          <a:prstGeom prst="rect">
            <a:avLst/>
          </a:prstGeom>
          <a:noFill/>
          <a:ln>
            <a:noFill/>
          </a:ln>
        </p:spPr>
      </p:pic>
      <p:sp>
        <p:nvSpPr>
          <p:cNvPr id="38" name="Google Shape;38;p7"/>
          <p:cNvSpPr/>
          <p:nvPr/>
        </p:nvSpPr>
        <p:spPr>
          <a:xfrm>
            <a:off x="9089700" y="0"/>
            <a:ext cx="54300" cy="5143499"/>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 + 3 columns">
    <p:spTree>
      <p:nvGrpSpPr>
        <p:cNvPr id="39" name="Shape 39"/>
        <p:cNvGrpSpPr/>
        <p:nvPr/>
      </p:nvGrpSpPr>
      <p:grpSpPr>
        <a:xfrm>
          <a:off x="0" y="0"/>
          <a:ext cx="0" cy="0"/>
          <a:chOff x="0" y="0"/>
          <a:chExt cx="0" cy="0"/>
        </a:xfrm>
      </p:grpSpPr>
      <p:sp>
        <p:nvSpPr>
          <p:cNvPr id="40" name="Google Shape;40;p8"/>
          <p:cNvSpPr txBox="1"/>
          <p:nvPr>
            <p:ph type="title"/>
          </p:nvPr>
        </p:nvSpPr>
        <p:spPr>
          <a:xfrm>
            <a:off x="844425" y="279901"/>
            <a:ext cx="32268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Roboto Condensed"/>
              <a:buNone/>
              <a:defRPr b="1" i="0" sz="2600" u="none" cap="none" strike="noStrike">
                <a:solidFill>
                  <a:srgbClr val="000000"/>
                </a:solidFill>
                <a:latin typeface="Roboto Condensed"/>
                <a:ea typeface="Roboto Condensed"/>
                <a:cs typeface="Roboto Condensed"/>
                <a:sym typeface="Roboto Condensed"/>
              </a:defRPr>
            </a:lvl1pPr>
            <a:lvl2pPr indent="0" lvl="1" rtl="0">
              <a:spcBef>
                <a:spcPts val="0"/>
              </a:spcBef>
              <a:spcAft>
                <a:spcPts val="0"/>
              </a:spcAft>
              <a:buSzPts val="1400"/>
              <a:buFont typeface="Titillium Web"/>
              <a:buNone/>
              <a:defRPr b="1" sz="2600">
                <a:latin typeface="Titillium Web"/>
                <a:ea typeface="Titillium Web"/>
                <a:cs typeface="Titillium Web"/>
                <a:sym typeface="Titillium Web"/>
              </a:defRPr>
            </a:lvl2pPr>
            <a:lvl3pPr indent="0" lvl="2" rtl="0">
              <a:spcBef>
                <a:spcPts val="0"/>
              </a:spcBef>
              <a:spcAft>
                <a:spcPts val="0"/>
              </a:spcAft>
              <a:buSzPts val="1400"/>
              <a:buFont typeface="Titillium Web"/>
              <a:buNone/>
              <a:defRPr b="1" sz="2600">
                <a:latin typeface="Titillium Web"/>
                <a:ea typeface="Titillium Web"/>
                <a:cs typeface="Titillium Web"/>
                <a:sym typeface="Titillium Web"/>
              </a:defRPr>
            </a:lvl3pPr>
            <a:lvl4pPr indent="0" lvl="3" rtl="0">
              <a:spcBef>
                <a:spcPts val="0"/>
              </a:spcBef>
              <a:spcAft>
                <a:spcPts val="0"/>
              </a:spcAft>
              <a:buSzPts val="1400"/>
              <a:buFont typeface="Titillium Web"/>
              <a:buNone/>
              <a:defRPr b="1" sz="2600">
                <a:latin typeface="Titillium Web"/>
                <a:ea typeface="Titillium Web"/>
                <a:cs typeface="Titillium Web"/>
                <a:sym typeface="Titillium Web"/>
              </a:defRPr>
            </a:lvl4pPr>
            <a:lvl5pPr indent="0" lvl="4" rtl="0">
              <a:spcBef>
                <a:spcPts val="0"/>
              </a:spcBef>
              <a:spcAft>
                <a:spcPts val="0"/>
              </a:spcAft>
              <a:buSzPts val="1400"/>
              <a:buFont typeface="Titillium Web"/>
              <a:buNone/>
              <a:defRPr b="1" sz="2600">
                <a:latin typeface="Titillium Web"/>
                <a:ea typeface="Titillium Web"/>
                <a:cs typeface="Titillium Web"/>
                <a:sym typeface="Titillium Web"/>
              </a:defRPr>
            </a:lvl5pPr>
            <a:lvl6pPr indent="0" lvl="5" rtl="0">
              <a:spcBef>
                <a:spcPts val="0"/>
              </a:spcBef>
              <a:spcAft>
                <a:spcPts val="0"/>
              </a:spcAft>
              <a:buSzPts val="1400"/>
              <a:buFont typeface="Titillium Web"/>
              <a:buNone/>
              <a:defRPr b="1" sz="2600">
                <a:latin typeface="Titillium Web"/>
                <a:ea typeface="Titillium Web"/>
                <a:cs typeface="Titillium Web"/>
                <a:sym typeface="Titillium Web"/>
              </a:defRPr>
            </a:lvl6pPr>
            <a:lvl7pPr indent="0" lvl="6" rtl="0">
              <a:spcBef>
                <a:spcPts val="0"/>
              </a:spcBef>
              <a:spcAft>
                <a:spcPts val="0"/>
              </a:spcAft>
              <a:buSzPts val="1400"/>
              <a:buFont typeface="Titillium Web"/>
              <a:buNone/>
              <a:defRPr b="1" sz="2600">
                <a:latin typeface="Titillium Web"/>
                <a:ea typeface="Titillium Web"/>
                <a:cs typeface="Titillium Web"/>
                <a:sym typeface="Titillium Web"/>
              </a:defRPr>
            </a:lvl7pPr>
            <a:lvl8pPr indent="0" lvl="7" rtl="0">
              <a:spcBef>
                <a:spcPts val="0"/>
              </a:spcBef>
              <a:spcAft>
                <a:spcPts val="0"/>
              </a:spcAft>
              <a:buSzPts val="1400"/>
              <a:buFont typeface="Titillium Web"/>
              <a:buNone/>
              <a:defRPr b="1" sz="2600">
                <a:latin typeface="Titillium Web"/>
                <a:ea typeface="Titillium Web"/>
                <a:cs typeface="Titillium Web"/>
                <a:sym typeface="Titillium Web"/>
              </a:defRPr>
            </a:lvl8pPr>
            <a:lvl9pPr indent="0" lvl="8" rtl="0">
              <a:spcBef>
                <a:spcPts val="0"/>
              </a:spcBef>
              <a:spcAft>
                <a:spcPts val="0"/>
              </a:spcAft>
              <a:buSzPts val="1400"/>
              <a:buFont typeface="Titillium Web"/>
              <a:buNone/>
              <a:defRPr b="1" sz="2600">
                <a:latin typeface="Titillium Web"/>
                <a:ea typeface="Titillium Web"/>
                <a:cs typeface="Titillium Web"/>
                <a:sym typeface="Titillium Web"/>
              </a:defRPr>
            </a:lvl9pPr>
          </a:lstStyle>
          <a:p/>
        </p:txBody>
      </p:sp>
      <p:sp>
        <p:nvSpPr>
          <p:cNvPr id="41" name="Google Shape;41;p8"/>
          <p:cNvSpPr txBox="1"/>
          <p:nvPr>
            <p:ph idx="1" type="body"/>
          </p:nvPr>
        </p:nvSpPr>
        <p:spPr>
          <a:xfrm>
            <a:off x="844425" y="1610450"/>
            <a:ext cx="2257199" cy="33153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C00000"/>
              </a:buClr>
              <a:buSzPts val="1400"/>
              <a:buFont typeface="Noto Sans Symbols"/>
              <a:buChar char="▪"/>
              <a:defRPr b="0" i="0" sz="1400" u="none" cap="none" strike="noStrike">
                <a:solidFill>
                  <a:schemeClr val="dk1"/>
                </a:solidFill>
                <a:latin typeface="Roboto"/>
                <a:ea typeface="Roboto"/>
                <a:cs typeface="Roboto"/>
                <a:sym typeface="Roboto"/>
              </a:defRPr>
            </a:lvl1pPr>
            <a:lvl2pPr indent="-317500" lvl="1" marL="9144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42" name="Google Shape;42;p8"/>
          <p:cNvSpPr txBox="1"/>
          <p:nvPr>
            <p:ph idx="2" type="body"/>
          </p:nvPr>
        </p:nvSpPr>
        <p:spPr>
          <a:xfrm>
            <a:off x="3217285" y="1610450"/>
            <a:ext cx="2257199" cy="33153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C00000"/>
              </a:buClr>
              <a:buSzPts val="1400"/>
              <a:buFont typeface="Noto Sans Symbols"/>
              <a:buChar char="▪"/>
              <a:defRPr b="0" i="0" sz="1400" u="none" cap="none" strike="noStrike">
                <a:solidFill>
                  <a:schemeClr val="dk1"/>
                </a:solidFill>
                <a:latin typeface="Roboto"/>
                <a:ea typeface="Roboto"/>
                <a:cs typeface="Roboto"/>
                <a:sym typeface="Roboto"/>
              </a:defRPr>
            </a:lvl1pPr>
            <a:lvl2pPr indent="-317500" lvl="1" marL="9144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43" name="Google Shape;43;p8"/>
          <p:cNvSpPr txBox="1"/>
          <p:nvPr>
            <p:ph idx="3" type="body"/>
          </p:nvPr>
        </p:nvSpPr>
        <p:spPr>
          <a:xfrm>
            <a:off x="5590146" y="1610450"/>
            <a:ext cx="2257199" cy="33153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C00000"/>
              </a:buClr>
              <a:buSzPts val="1400"/>
              <a:buFont typeface="Noto Sans Symbols"/>
              <a:buChar char="▪"/>
              <a:defRPr b="0" i="0" sz="1400" u="none" cap="none" strike="noStrike">
                <a:solidFill>
                  <a:schemeClr val="dk1"/>
                </a:solidFill>
                <a:latin typeface="Roboto"/>
                <a:ea typeface="Roboto"/>
                <a:cs typeface="Roboto"/>
                <a:sym typeface="Roboto"/>
              </a:defRPr>
            </a:lvl1pPr>
            <a:lvl2pPr indent="-317500" lvl="1" marL="9144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0"/>
              </a:spcBef>
              <a:spcAft>
                <a:spcPts val="0"/>
              </a:spcAft>
              <a:buClr>
                <a:srgbClr val="FF004E"/>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44" name="Google Shape;44;p8"/>
          <p:cNvSpPr/>
          <p:nvPr/>
        </p:nvSpPr>
        <p:spPr>
          <a:xfrm>
            <a:off x="579000" y="436401"/>
            <a:ext cx="54300" cy="675599"/>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p:nvPr/>
        </p:nvSpPr>
        <p:spPr>
          <a:xfrm>
            <a:off x="9089700" y="0"/>
            <a:ext cx="54300" cy="5143499"/>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46" name="Google Shape;46;p8"/>
          <p:cNvPicPr preferRelativeResize="0"/>
          <p:nvPr/>
        </p:nvPicPr>
        <p:blipFill rotWithShape="1">
          <a:blip r:embed="rId2">
            <a:alphaModFix/>
          </a:blip>
          <a:srcRect b="0" l="0" r="0" t="0"/>
          <a:stretch/>
        </p:blipFill>
        <p:spPr>
          <a:xfrm>
            <a:off x="7672499" y="0"/>
            <a:ext cx="1417201" cy="7086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half">
  <p:cSld name="Title only half">
    <p:spTree>
      <p:nvGrpSpPr>
        <p:cNvPr id="47" name="Shape 47"/>
        <p:cNvGrpSpPr/>
        <p:nvPr/>
      </p:nvGrpSpPr>
      <p:grpSpPr>
        <a:xfrm>
          <a:off x="0" y="0"/>
          <a:ext cx="0" cy="0"/>
          <a:chOff x="0" y="0"/>
          <a:chExt cx="0" cy="0"/>
        </a:xfrm>
      </p:grpSpPr>
      <p:sp>
        <p:nvSpPr>
          <p:cNvPr id="48" name="Google Shape;48;p9"/>
          <p:cNvSpPr/>
          <p:nvPr/>
        </p:nvSpPr>
        <p:spPr>
          <a:xfrm>
            <a:off x="0" y="0"/>
            <a:ext cx="4578000" cy="5143499"/>
          </a:xfrm>
          <a:prstGeom prst="rect">
            <a:avLst/>
          </a:prstGeom>
          <a:gradFill>
            <a:gsLst>
              <a:gs pos="0">
                <a:srgbClr val="AF1D23"/>
              </a:gs>
              <a:gs pos="23000">
                <a:srgbClr val="AF1D23"/>
              </a:gs>
              <a:gs pos="69000">
                <a:srgbClr val="AF1D23"/>
              </a:gs>
              <a:gs pos="97000">
                <a:srgbClr val="AF1D23"/>
              </a:gs>
              <a:gs pos="100000">
                <a:srgbClr val="AF1D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9"/>
          <p:cNvSpPr txBox="1"/>
          <p:nvPr>
            <p:ph type="title"/>
          </p:nvPr>
        </p:nvSpPr>
        <p:spPr>
          <a:xfrm>
            <a:off x="844425" y="279901"/>
            <a:ext cx="32268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FFFFFF"/>
              </a:buClr>
              <a:buSzPts val="1400"/>
              <a:buFont typeface="Roboto Condensed"/>
              <a:buNone/>
              <a:defRPr b="1" i="0" sz="2600" u="none" cap="none" strike="noStrike">
                <a:solidFill>
                  <a:srgbClr val="FFFFFF"/>
                </a:solidFill>
                <a:latin typeface="Roboto Condensed"/>
                <a:ea typeface="Roboto Condensed"/>
                <a:cs typeface="Roboto Condensed"/>
                <a:sym typeface="Roboto Condensed"/>
              </a:defRPr>
            </a:lvl1pPr>
            <a:lvl2pPr indent="0" lvl="1"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2pPr>
            <a:lvl3pPr indent="0" lvl="2"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3pPr>
            <a:lvl4pPr indent="0" lvl="3"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4pPr>
            <a:lvl5pPr indent="0" lvl="4"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5pPr>
            <a:lvl6pPr indent="0" lvl="5"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6pPr>
            <a:lvl7pPr indent="0" lvl="6"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7pPr>
            <a:lvl8pPr indent="0" lvl="7"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8pPr>
            <a:lvl9pPr indent="0" lvl="8" rtl="0">
              <a:spcBef>
                <a:spcPts val="0"/>
              </a:spcBef>
              <a:spcAft>
                <a:spcPts val="0"/>
              </a:spcAft>
              <a:buClr>
                <a:srgbClr val="FFFFFF"/>
              </a:buClr>
              <a:buSzPts val="1400"/>
              <a:buFont typeface="Titillium Web"/>
              <a:buNone/>
              <a:defRPr b="1" sz="2600">
                <a:solidFill>
                  <a:srgbClr val="FFFFFF"/>
                </a:solidFill>
                <a:latin typeface="Titillium Web"/>
                <a:ea typeface="Titillium Web"/>
                <a:cs typeface="Titillium Web"/>
                <a:sym typeface="Titillium Web"/>
              </a:defRPr>
            </a:lvl9pPr>
          </a:lstStyle>
          <a:p/>
        </p:txBody>
      </p:sp>
      <p:sp>
        <p:nvSpPr>
          <p:cNvPr id="50" name="Google Shape;50;p9"/>
          <p:cNvSpPr/>
          <p:nvPr/>
        </p:nvSpPr>
        <p:spPr>
          <a:xfrm>
            <a:off x="579000" y="422500"/>
            <a:ext cx="54300" cy="675599"/>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51" name="Google Shape;51;p9"/>
          <p:cNvSpPr/>
          <p:nvPr/>
        </p:nvSpPr>
        <p:spPr>
          <a:xfrm>
            <a:off x="9089700" y="0"/>
            <a:ext cx="54300" cy="5143499"/>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52" name="Google Shape;52;p9"/>
          <p:cNvPicPr preferRelativeResize="0"/>
          <p:nvPr/>
        </p:nvPicPr>
        <p:blipFill rotWithShape="1">
          <a:blip r:embed="rId2">
            <a:alphaModFix/>
          </a:blip>
          <a:srcRect b="0" l="0" r="0" t="0"/>
          <a:stretch/>
        </p:blipFill>
        <p:spPr>
          <a:xfrm>
            <a:off x="7672499" y="0"/>
            <a:ext cx="1417201" cy="7086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Image background">
    <p:spTree>
      <p:nvGrpSpPr>
        <p:cNvPr id="53" name="Shape 53"/>
        <p:cNvGrpSpPr/>
        <p:nvPr/>
      </p:nvGrpSpPr>
      <p:grpSpPr>
        <a:xfrm>
          <a:off x="0" y="0"/>
          <a:ext cx="0" cy="0"/>
          <a:chOff x="0" y="0"/>
          <a:chExt cx="0" cy="0"/>
        </a:xfrm>
      </p:grpSpPr>
      <p:sp>
        <p:nvSpPr>
          <p:cNvPr id="54" name="Google Shape;54;p10"/>
          <p:cNvSpPr/>
          <p:nvPr/>
        </p:nvSpPr>
        <p:spPr>
          <a:xfrm>
            <a:off x="0" y="0"/>
            <a:ext cx="2291999" cy="5143499"/>
          </a:xfrm>
          <a:prstGeom prst="rect">
            <a:avLst/>
          </a:prstGeom>
          <a:gradFill>
            <a:gsLst>
              <a:gs pos="0">
                <a:srgbClr val="AF1D23"/>
              </a:gs>
              <a:gs pos="23000">
                <a:srgbClr val="AF1D23"/>
              </a:gs>
              <a:gs pos="69000">
                <a:srgbClr val="AF1D23"/>
              </a:gs>
              <a:gs pos="97000">
                <a:srgbClr val="AF1D23"/>
              </a:gs>
              <a:gs pos="100000">
                <a:srgbClr val="AF1D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10"/>
          <p:cNvPicPr preferRelativeResize="0"/>
          <p:nvPr/>
        </p:nvPicPr>
        <p:blipFill rotWithShape="1">
          <a:blip r:embed="rId2">
            <a:alphaModFix/>
          </a:blip>
          <a:srcRect b="0" l="0" r="0" t="0"/>
          <a:stretch/>
        </p:blipFill>
        <p:spPr>
          <a:xfrm>
            <a:off x="7726799" y="-1"/>
            <a:ext cx="1417201" cy="7086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4425" y="422500"/>
            <a:ext cx="3226800" cy="8574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Roboto Condensed"/>
              <a:buNone/>
              <a:defRPr b="1" i="0" sz="2600" u="none" cap="none" strike="noStrike">
                <a:solidFill>
                  <a:srgbClr val="000000"/>
                </a:solidFill>
                <a:latin typeface="Roboto Condensed"/>
                <a:ea typeface="Roboto Condensed"/>
                <a:cs typeface="Roboto Condensed"/>
                <a:sym typeface="Roboto Condensed"/>
              </a:defRPr>
            </a:lvl1pPr>
            <a:lvl2pPr indent="0" lvl="1">
              <a:spcBef>
                <a:spcPts val="0"/>
              </a:spcBef>
              <a:spcAft>
                <a:spcPts val="0"/>
              </a:spcAft>
              <a:buSzPts val="1400"/>
              <a:buFont typeface="Titillium Web"/>
              <a:buNone/>
              <a:defRPr b="1" sz="2600">
                <a:latin typeface="Titillium Web"/>
                <a:ea typeface="Titillium Web"/>
                <a:cs typeface="Titillium Web"/>
                <a:sym typeface="Titillium Web"/>
              </a:defRPr>
            </a:lvl2pPr>
            <a:lvl3pPr indent="0" lvl="2">
              <a:spcBef>
                <a:spcPts val="0"/>
              </a:spcBef>
              <a:spcAft>
                <a:spcPts val="0"/>
              </a:spcAft>
              <a:buSzPts val="1400"/>
              <a:buFont typeface="Titillium Web"/>
              <a:buNone/>
              <a:defRPr b="1" sz="2600">
                <a:latin typeface="Titillium Web"/>
                <a:ea typeface="Titillium Web"/>
                <a:cs typeface="Titillium Web"/>
                <a:sym typeface="Titillium Web"/>
              </a:defRPr>
            </a:lvl3pPr>
            <a:lvl4pPr indent="0" lvl="3">
              <a:spcBef>
                <a:spcPts val="0"/>
              </a:spcBef>
              <a:spcAft>
                <a:spcPts val="0"/>
              </a:spcAft>
              <a:buSzPts val="1400"/>
              <a:buFont typeface="Titillium Web"/>
              <a:buNone/>
              <a:defRPr b="1" sz="2600">
                <a:latin typeface="Titillium Web"/>
                <a:ea typeface="Titillium Web"/>
                <a:cs typeface="Titillium Web"/>
                <a:sym typeface="Titillium Web"/>
              </a:defRPr>
            </a:lvl4pPr>
            <a:lvl5pPr indent="0" lvl="4">
              <a:spcBef>
                <a:spcPts val="0"/>
              </a:spcBef>
              <a:spcAft>
                <a:spcPts val="0"/>
              </a:spcAft>
              <a:buSzPts val="1400"/>
              <a:buFont typeface="Titillium Web"/>
              <a:buNone/>
              <a:defRPr b="1" sz="2600">
                <a:latin typeface="Titillium Web"/>
                <a:ea typeface="Titillium Web"/>
                <a:cs typeface="Titillium Web"/>
                <a:sym typeface="Titillium Web"/>
              </a:defRPr>
            </a:lvl5pPr>
            <a:lvl6pPr indent="0" lvl="5">
              <a:spcBef>
                <a:spcPts val="0"/>
              </a:spcBef>
              <a:spcAft>
                <a:spcPts val="0"/>
              </a:spcAft>
              <a:buSzPts val="1400"/>
              <a:buFont typeface="Titillium Web"/>
              <a:buNone/>
              <a:defRPr b="1" sz="2600">
                <a:latin typeface="Titillium Web"/>
                <a:ea typeface="Titillium Web"/>
                <a:cs typeface="Titillium Web"/>
                <a:sym typeface="Titillium Web"/>
              </a:defRPr>
            </a:lvl6pPr>
            <a:lvl7pPr indent="0" lvl="6">
              <a:spcBef>
                <a:spcPts val="0"/>
              </a:spcBef>
              <a:spcAft>
                <a:spcPts val="0"/>
              </a:spcAft>
              <a:buSzPts val="1400"/>
              <a:buFont typeface="Titillium Web"/>
              <a:buNone/>
              <a:defRPr b="1" sz="2600">
                <a:latin typeface="Titillium Web"/>
                <a:ea typeface="Titillium Web"/>
                <a:cs typeface="Titillium Web"/>
                <a:sym typeface="Titillium Web"/>
              </a:defRPr>
            </a:lvl7pPr>
            <a:lvl8pPr indent="0" lvl="7">
              <a:spcBef>
                <a:spcPts val="0"/>
              </a:spcBef>
              <a:spcAft>
                <a:spcPts val="0"/>
              </a:spcAft>
              <a:buSzPts val="1400"/>
              <a:buFont typeface="Titillium Web"/>
              <a:buNone/>
              <a:defRPr b="1" sz="2600">
                <a:latin typeface="Titillium Web"/>
                <a:ea typeface="Titillium Web"/>
                <a:cs typeface="Titillium Web"/>
                <a:sym typeface="Titillium Web"/>
              </a:defRPr>
            </a:lvl8pPr>
            <a:lvl9pPr indent="0" lvl="8">
              <a:spcBef>
                <a:spcPts val="0"/>
              </a:spcBef>
              <a:spcAft>
                <a:spcPts val="0"/>
              </a:spcAft>
              <a:buSzPts val="1400"/>
              <a:buFont typeface="Titillium Web"/>
              <a:buNone/>
              <a:defRPr b="1" sz="2600">
                <a:latin typeface="Titillium Web"/>
                <a:ea typeface="Titillium Web"/>
                <a:cs typeface="Titillium Web"/>
                <a:sym typeface="Titillium Web"/>
              </a:defRPr>
            </a:lvl9pPr>
          </a:lstStyle>
          <a:p/>
        </p:txBody>
      </p:sp>
      <p:sp>
        <p:nvSpPr>
          <p:cNvPr id="7" name="Google Shape;7;p1"/>
          <p:cNvSpPr txBox="1"/>
          <p:nvPr>
            <p:ph idx="1" type="body"/>
          </p:nvPr>
        </p:nvSpPr>
        <p:spPr>
          <a:xfrm>
            <a:off x="723798" y="1586325"/>
            <a:ext cx="6092099" cy="3148499"/>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1pPr>
            <a:lvl2pPr indent="-342900" lvl="1" marL="914400" marR="0" rtl="0" algn="l">
              <a:lnSpc>
                <a:spcPct val="100000"/>
              </a:lnSpc>
              <a:spcBef>
                <a:spcPts val="48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2pPr>
            <a:lvl3pPr indent="-342900" lvl="2" marL="1371600" marR="0" rtl="0" algn="l">
              <a:lnSpc>
                <a:spcPct val="100000"/>
              </a:lnSpc>
              <a:spcBef>
                <a:spcPts val="48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3pPr>
            <a:lvl4pPr indent="-342900" lvl="3" marL="1828800" marR="0" rtl="0" algn="l">
              <a:lnSpc>
                <a:spcPct val="100000"/>
              </a:lnSpc>
              <a:spcBef>
                <a:spcPts val="36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4pPr>
            <a:lvl5pPr indent="-342900" lvl="4" marL="2286000" marR="0" rtl="0" algn="l">
              <a:lnSpc>
                <a:spcPct val="100000"/>
              </a:lnSpc>
              <a:spcBef>
                <a:spcPts val="36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5pPr>
            <a:lvl6pPr indent="-342900" lvl="5" marL="2743200" marR="0" rtl="0" algn="l">
              <a:lnSpc>
                <a:spcPct val="100000"/>
              </a:lnSpc>
              <a:spcBef>
                <a:spcPts val="36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6pPr>
            <a:lvl7pPr indent="-342900" lvl="6" marL="3200400" marR="0" rtl="0" algn="l">
              <a:lnSpc>
                <a:spcPct val="100000"/>
              </a:lnSpc>
              <a:spcBef>
                <a:spcPts val="36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7pPr>
            <a:lvl8pPr indent="-342900" lvl="7" marL="3657600" marR="0" rtl="0" algn="l">
              <a:lnSpc>
                <a:spcPct val="100000"/>
              </a:lnSpc>
              <a:spcBef>
                <a:spcPts val="36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8pPr>
            <a:lvl9pPr indent="-342900" lvl="8" marL="4114800" marR="0" rtl="0" algn="l">
              <a:lnSpc>
                <a:spcPct val="100000"/>
              </a:lnSpc>
              <a:spcBef>
                <a:spcPts val="360"/>
              </a:spcBef>
              <a:spcAft>
                <a:spcPts val="0"/>
              </a:spcAft>
              <a:buClr>
                <a:srgbClr val="FF004E"/>
              </a:buClr>
              <a:buSzPts val="1800"/>
              <a:buFont typeface="Roboto"/>
              <a:buChar char="▹"/>
              <a:defRPr b="0" i="0" sz="18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stateofjs.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www.w3schools.com/js/js_reserved.asp" TargetMode="External"/><Relationship Id="rId4" Type="http://schemas.openxmlformats.org/officeDocument/2006/relationships/hyperlink" Target="https://developer.mozilla.org/en-US/docs/Web/JavaScript/Reference/Statements/cla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7" name="Shape 77"/>
        <p:cNvGrpSpPr/>
        <p:nvPr/>
      </p:nvGrpSpPr>
      <p:grpSpPr>
        <a:xfrm>
          <a:off x="0" y="0"/>
          <a:ext cx="0" cy="0"/>
          <a:chOff x="0" y="0"/>
          <a:chExt cx="0" cy="0"/>
        </a:xfrm>
      </p:grpSpPr>
      <p:sp>
        <p:nvSpPr>
          <p:cNvPr id="78" name="Google Shape;78;p15"/>
          <p:cNvSpPr txBox="1"/>
          <p:nvPr>
            <p:ph type="ctrTitle"/>
          </p:nvPr>
        </p:nvSpPr>
        <p:spPr>
          <a:xfrm>
            <a:off x="679050" y="1655775"/>
            <a:ext cx="8404200" cy="164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Roboto Condensed"/>
              <a:buNone/>
            </a:pPr>
            <a:r>
              <a:rPr lang="en"/>
              <a:t>Basics of JS 1</a:t>
            </a:r>
            <a:endParaRPr/>
          </a:p>
        </p:txBody>
      </p:sp>
      <p:sp>
        <p:nvSpPr>
          <p:cNvPr id="79" name="Google Shape;79;p15"/>
          <p:cNvSpPr txBox="1"/>
          <p:nvPr/>
        </p:nvSpPr>
        <p:spPr>
          <a:xfrm>
            <a:off x="744250" y="2822850"/>
            <a:ext cx="64236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Condensed"/>
                <a:ea typeface="Roboto Condensed"/>
                <a:cs typeface="Roboto Condensed"/>
                <a:sym typeface="Roboto Condensed"/>
              </a:rPr>
              <a:t>Prepared by Alex Sobolewski</a:t>
            </a:r>
            <a:endParaRPr>
              <a:solidFill>
                <a:srgbClr val="FFFFFF"/>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Introduction into JS</a:t>
            </a:r>
            <a:endParaRPr>
              <a:solidFill>
                <a:schemeClr val="dk1"/>
              </a:solidFill>
            </a:endParaRPr>
          </a:p>
          <a:p>
            <a:pPr indent="0" lvl="0" marL="0" rtl="0" algn="l">
              <a:spcBef>
                <a:spcPts val="0"/>
              </a:spcBef>
              <a:spcAft>
                <a:spcPts val="0"/>
              </a:spcAft>
              <a:buClr>
                <a:srgbClr val="C00000"/>
              </a:buClr>
              <a:buFont typeface="Roboto Condensed"/>
              <a:buNone/>
            </a:pPr>
            <a:r>
              <a:rPr lang="en">
                <a:solidFill>
                  <a:srgbClr val="C00000"/>
                </a:solidFill>
              </a:rPr>
              <a:t>Interpreted and compiled languages</a:t>
            </a:r>
            <a:endParaRPr>
              <a:solidFill>
                <a:srgbClr val="C00000"/>
              </a:solidFill>
            </a:endParaRPr>
          </a:p>
        </p:txBody>
      </p:sp>
      <p:sp>
        <p:nvSpPr>
          <p:cNvPr id="147" name="Google Shape;147;p24"/>
          <p:cNvSpPr txBox="1"/>
          <p:nvPr>
            <p:ph idx="1" type="body"/>
          </p:nvPr>
        </p:nvSpPr>
        <p:spPr>
          <a:xfrm>
            <a:off x="844425" y="1586325"/>
            <a:ext cx="5971500" cy="314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00000"/>
              </a:buClr>
              <a:buFont typeface="Roboto"/>
              <a:buNone/>
            </a:pPr>
            <a:r>
              <a:rPr b="1" lang="en"/>
              <a:t>An interpreted language</a:t>
            </a:r>
            <a:r>
              <a:rPr lang="en"/>
              <a:t>(JS) - without previous compilation.</a:t>
            </a:r>
            <a:br>
              <a:rPr lang="en"/>
            </a:br>
            <a:br>
              <a:rPr lang="en"/>
            </a:br>
            <a:r>
              <a:rPr lang="en"/>
              <a:t>An interpreted language in order to be interpreted requires </a:t>
            </a:r>
            <a:r>
              <a:rPr b="1" lang="en"/>
              <a:t>interpreter</a:t>
            </a:r>
            <a:r>
              <a:rPr lang="en"/>
              <a:t>(JS engine).</a:t>
            </a:r>
            <a:endParaRPr/>
          </a:p>
          <a:p>
            <a:pPr indent="0" lvl="0" marL="0" marR="0" rtl="0" algn="l">
              <a:lnSpc>
                <a:spcPct val="100000"/>
              </a:lnSpc>
              <a:spcBef>
                <a:spcPts val="0"/>
              </a:spcBef>
              <a:spcAft>
                <a:spcPts val="0"/>
              </a:spcAft>
              <a:buClr>
                <a:srgbClr val="C00000"/>
              </a:buClr>
              <a:buFont typeface="Roboto"/>
              <a:buNone/>
            </a:pPr>
            <a:r>
              <a:t/>
            </a:r>
            <a:endParaRPr/>
          </a:p>
          <a:p>
            <a:pPr indent="0" lvl="0" marL="0" marR="0" rtl="0" algn="l">
              <a:lnSpc>
                <a:spcPct val="100000"/>
              </a:lnSpc>
              <a:spcBef>
                <a:spcPts val="0"/>
              </a:spcBef>
              <a:spcAft>
                <a:spcPts val="0"/>
              </a:spcAft>
              <a:buClr>
                <a:srgbClr val="C00000"/>
              </a:buClr>
              <a:buFont typeface="Roboto"/>
              <a:buNone/>
            </a:pPr>
            <a:r>
              <a:rPr b="1" lang="en"/>
              <a:t>A compiled language</a:t>
            </a:r>
            <a:r>
              <a:rPr lang="en"/>
              <a:t>(C++) - with previously compiled files</a:t>
            </a:r>
            <a:endParaRPr/>
          </a:p>
          <a:p>
            <a:pPr indent="0" lvl="0" marL="0" marR="0" rtl="0" algn="l">
              <a:lnSpc>
                <a:spcPct val="100000"/>
              </a:lnSpc>
              <a:spcBef>
                <a:spcPts val="0"/>
              </a:spcBef>
              <a:spcAft>
                <a:spcPts val="0"/>
              </a:spcAft>
              <a:buClr>
                <a:srgbClr val="C00000"/>
              </a:buClr>
              <a:buFont typeface="Roboto"/>
              <a:buNone/>
            </a:pPr>
            <a:r>
              <a:t/>
            </a:r>
            <a:endParaRPr/>
          </a:p>
          <a:p>
            <a:pPr indent="0" lvl="0" marL="0" marR="0" rtl="0" algn="l">
              <a:lnSpc>
                <a:spcPct val="100000"/>
              </a:lnSpc>
              <a:spcBef>
                <a:spcPts val="0"/>
              </a:spcBef>
              <a:spcAft>
                <a:spcPts val="0"/>
              </a:spcAft>
              <a:buClr>
                <a:srgbClr val="C00000"/>
              </a:buClr>
              <a:buFont typeface="Roboto"/>
              <a:buNone/>
            </a:pPr>
            <a:r>
              <a:rPr lang="en"/>
              <a:t>A compiled language requires </a:t>
            </a:r>
            <a:r>
              <a:rPr b="1" lang="en"/>
              <a:t>compilator</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Introduction into JS</a:t>
            </a:r>
            <a:endParaRPr>
              <a:solidFill>
                <a:schemeClr val="dk1"/>
              </a:solidFill>
            </a:endParaRPr>
          </a:p>
          <a:p>
            <a:pPr indent="0" lvl="0" marL="0" rtl="0" algn="l">
              <a:spcBef>
                <a:spcPts val="0"/>
              </a:spcBef>
              <a:spcAft>
                <a:spcPts val="0"/>
              </a:spcAft>
              <a:buClr>
                <a:srgbClr val="C00000"/>
              </a:buClr>
              <a:buFont typeface="Roboto Condensed"/>
              <a:buNone/>
            </a:pPr>
            <a:r>
              <a:rPr lang="en">
                <a:solidFill>
                  <a:srgbClr val="C00000"/>
                </a:solidFill>
              </a:rPr>
              <a:t>JS engine and environment</a:t>
            </a:r>
            <a:endParaRPr>
              <a:solidFill>
                <a:srgbClr val="C00000"/>
              </a:solidFill>
            </a:endParaRPr>
          </a:p>
        </p:txBody>
      </p:sp>
      <p:sp>
        <p:nvSpPr>
          <p:cNvPr id="153" name="Google Shape;153;p25"/>
          <p:cNvSpPr txBox="1"/>
          <p:nvPr>
            <p:ph idx="1" type="body"/>
          </p:nvPr>
        </p:nvSpPr>
        <p:spPr>
          <a:xfrm>
            <a:off x="844425" y="1586325"/>
            <a:ext cx="5971500" cy="314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00000"/>
              </a:buClr>
              <a:buFont typeface="Roboto"/>
              <a:buNone/>
            </a:pPr>
            <a:r>
              <a:rPr b="1" lang="en"/>
              <a:t>Engine:</a:t>
            </a:r>
            <a:br>
              <a:rPr lang="en"/>
            </a:br>
            <a:r>
              <a:rPr lang="en"/>
              <a:t>V8 is the engine for JS. It is the most popular and open source, developed by Google, written in C++.</a:t>
            </a:r>
            <a:br>
              <a:rPr lang="en"/>
            </a:br>
            <a:br>
              <a:rPr lang="en"/>
            </a:br>
            <a:r>
              <a:rPr b="1" lang="en"/>
              <a:t>Environment:</a:t>
            </a:r>
            <a:br>
              <a:rPr b="1" lang="en"/>
            </a:br>
            <a:r>
              <a:rPr lang="en"/>
              <a:t>Web browser/NodeJs</a:t>
            </a:r>
            <a:br>
              <a:rPr lang="en"/>
            </a:br>
            <a:br>
              <a:rPr lang="en"/>
            </a:br>
            <a:r>
              <a:rPr lang="en"/>
              <a:t>An environment already has the engine.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idx="1" type="body"/>
          </p:nvPr>
        </p:nvSpPr>
        <p:spPr>
          <a:xfrm>
            <a:off x="844425" y="1586325"/>
            <a:ext cx="5971500" cy="314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Creator of the language - Brendan Eich.</a:t>
            </a:r>
            <a:endParaRPr/>
          </a:p>
          <a:p>
            <a:pPr indent="0" lvl="0" marL="457200" marR="0" rtl="0" algn="l">
              <a:lnSpc>
                <a:spcPct val="100000"/>
              </a:lnSpc>
              <a:spcBef>
                <a:spcPts val="0"/>
              </a:spcBef>
              <a:spcAft>
                <a:spcPts val="0"/>
              </a:spcAft>
              <a:buNone/>
            </a:pPr>
            <a:r>
              <a:t/>
            </a:r>
            <a:endParaRPr/>
          </a:p>
          <a:p>
            <a:pPr indent="-342900" lvl="0" marL="457200" marR="0" rtl="0" algn="l">
              <a:lnSpc>
                <a:spcPct val="100000"/>
              </a:lnSpc>
              <a:spcBef>
                <a:spcPts val="0"/>
              </a:spcBef>
              <a:spcAft>
                <a:spcPts val="0"/>
              </a:spcAft>
              <a:buSzPts val="1800"/>
              <a:buChar char="▪"/>
            </a:pPr>
            <a:r>
              <a:rPr lang="en"/>
              <a:t>Dark time before 2009(ES 5)(all business logic is placed in BE)</a:t>
            </a:r>
            <a:endParaRPr/>
          </a:p>
          <a:p>
            <a:pPr indent="-342900" lvl="0" marL="457200" marR="0" rtl="0" algn="l">
              <a:lnSpc>
                <a:spcPct val="100000"/>
              </a:lnSpc>
              <a:spcBef>
                <a:spcPts val="0"/>
              </a:spcBef>
              <a:spcAft>
                <a:spcPts val="0"/>
              </a:spcAft>
              <a:buSzPts val="1800"/>
              <a:buChar char="▪"/>
            </a:pPr>
            <a:r>
              <a:rPr lang="en"/>
              <a:t>Better in 2011(ES 5.1)(business logic is still placed in BE)</a:t>
            </a:r>
            <a:endParaRPr/>
          </a:p>
          <a:p>
            <a:pPr indent="-342900" lvl="0" marL="457200" marR="0" rtl="0" algn="l">
              <a:lnSpc>
                <a:spcPct val="100000"/>
              </a:lnSpc>
              <a:spcBef>
                <a:spcPts val="0"/>
              </a:spcBef>
              <a:spcAft>
                <a:spcPts val="0"/>
              </a:spcAft>
              <a:buSzPts val="1800"/>
              <a:buChar char="▪"/>
            </a:pPr>
            <a:r>
              <a:rPr lang="en"/>
              <a:t>New era after 2015(ES 6)(SPA, moving business logic in FE)</a:t>
            </a:r>
            <a:endParaRPr/>
          </a:p>
          <a:p>
            <a:pPr indent="0" lvl="0" marL="0" marR="0" rtl="0" algn="l">
              <a:lnSpc>
                <a:spcPct val="100000"/>
              </a:lnSpc>
              <a:spcBef>
                <a:spcPts val="0"/>
              </a:spcBef>
              <a:spcAft>
                <a:spcPts val="0"/>
              </a:spcAft>
              <a:buClr>
                <a:srgbClr val="C00000"/>
              </a:buClr>
              <a:buFont typeface="Roboto"/>
              <a:buNone/>
            </a:pPr>
            <a:r>
              <a:t/>
            </a:r>
            <a:endParaRPr/>
          </a:p>
          <a:p>
            <a:pPr indent="0" lvl="0" marL="0" marR="0" rtl="0" algn="l">
              <a:lnSpc>
                <a:spcPct val="100000"/>
              </a:lnSpc>
              <a:spcBef>
                <a:spcPts val="0"/>
              </a:spcBef>
              <a:spcAft>
                <a:spcPts val="0"/>
              </a:spcAft>
              <a:buClr>
                <a:srgbClr val="C00000"/>
              </a:buClr>
              <a:buFont typeface="Roboto"/>
              <a:buNone/>
            </a:pPr>
            <a:r>
              <a:rPr lang="en"/>
              <a:t>Current version - ES 9/2018.</a:t>
            </a:r>
            <a:br>
              <a:rPr lang="en"/>
            </a:br>
            <a:r>
              <a:rPr lang="en" u="sng">
                <a:solidFill>
                  <a:schemeClr val="hlink"/>
                </a:solidFill>
                <a:hlinkClick r:id="rId3"/>
              </a:rPr>
              <a:t>https://stateofjs.com/</a:t>
            </a:r>
            <a:endParaRPr/>
          </a:p>
          <a:p>
            <a:pPr indent="0" lvl="0" marL="0" marR="0" rtl="0" algn="l">
              <a:lnSpc>
                <a:spcPct val="100000"/>
              </a:lnSpc>
              <a:spcBef>
                <a:spcPts val="0"/>
              </a:spcBef>
              <a:spcAft>
                <a:spcPts val="0"/>
              </a:spcAft>
              <a:buClr>
                <a:srgbClr val="C00000"/>
              </a:buClr>
              <a:buFont typeface="Roboto"/>
              <a:buNone/>
            </a:pPr>
            <a:r>
              <a:t/>
            </a:r>
            <a:endParaRPr/>
          </a:p>
        </p:txBody>
      </p:sp>
      <p:sp>
        <p:nvSpPr>
          <p:cNvPr id="159" name="Google Shape;159;p26"/>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Introduction into JS</a:t>
            </a:r>
            <a:endParaRPr>
              <a:solidFill>
                <a:schemeClr val="dk1"/>
              </a:solidFill>
            </a:endParaRPr>
          </a:p>
          <a:p>
            <a:pPr indent="0" lvl="0" marL="0" rtl="0" algn="l">
              <a:spcBef>
                <a:spcPts val="0"/>
              </a:spcBef>
              <a:spcAft>
                <a:spcPts val="0"/>
              </a:spcAft>
              <a:buClr>
                <a:srgbClr val="C00000"/>
              </a:buClr>
              <a:buFont typeface="Roboto Condensed"/>
              <a:buNone/>
            </a:pPr>
            <a:r>
              <a:rPr lang="en">
                <a:solidFill>
                  <a:srgbClr val="C00000"/>
                </a:solidFill>
              </a:rPr>
              <a:t>History of JS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idx="1" type="body"/>
          </p:nvPr>
        </p:nvSpPr>
        <p:spPr>
          <a:xfrm>
            <a:off x="844425" y="1586325"/>
            <a:ext cx="5971500" cy="31485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Clr>
                <a:srgbClr val="C00000"/>
              </a:buClr>
              <a:buSzPts val="1800"/>
              <a:buFont typeface="Roboto"/>
              <a:buChar char="▪"/>
            </a:pPr>
            <a:r>
              <a:rPr b="1" lang="en"/>
              <a:t>JS(EcmaScript) </a:t>
            </a:r>
            <a:r>
              <a:rPr lang="en"/>
              <a:t>- high level, interpreted language, that is mainly used in Web.</a:t>
            </a:r>
            <a:endParaRPr/>
          </a:p>
          <a:p>
            <a:pPr indent="-228600" lvl="0" marL="457200" marR="0" rtl="0" algn="l">
              <a:lnSpc>
                <a:spcPct val="100000"/>
              </a:lnSpc>
              <a:spcBef>
                <a:spcPts val="0"/>
              </a:spcBef>
              <a:spcAft>
                <a:spcPts val="0"/>
              </a:spcAft>
              <a:buClr>
                <a:srgbClr val="C00000"/>
              </a:buClr>
              <a:buSzPts val="1800"/>
              <a:buFont typeface="Roboto"/>
              <a:buChar char="▪"/>
            </a:pPr>
            <a:r>
              <a:rPr lang="en"/>
              <a:t>JS is worth learning</a:t>
            </a:r>
            <a:endParaRPr/>
          </a:p>
          <a:p>
            <a:pPr indent="-228600" lvl="0" marL="457200" marR="0" rtl="0" algn="l">
              <a:lnSpc>
                <a:spcPct val="100000"/>
              </a:lnSpc>
              <a:spcBef>
                <a:spcPts val="0"/>
              </a:spcBef>
              <a:spcAft>
                <a:spcPts val="0"/>
              </a:spcAft>
              <a:buClr>
                <a:srgbClr val="C00000"/>
              </a:buClr>
              <a:buSzPts val="1800"/>
              <a:buFont typeface="Roboto"/>
              <a:buChar char="▪"/>
            </a:pPr>
            <a:r>
              <a:rPr lang="en"/>
              <a:t>In order to be executed JS requires an engine and an environment.</a:t>
            </a:r>
            <a:endParaRPr/>
          </a:p>
          <a:p>
            <a:pPr indent="-228600" lvl="0" marL="457200" rtl="0" algn="l">
              <a:spcBef>
                <a:spcPts val="0"/>
              </a:spcBef>
              <a:spcAft>
                <a:spcPts val="0"/>
              </a:spcAft>
              <a:buClr>
                <a:srgbClr val="C00000"/>
              </a:buClr>
              <a:buSzPts val="1800"/>
              <a:buFont typeface="Roboto"/>
              <a:buChar char="▪"/>
            </a:pPr>
            <a:r>
              <a:rPr lang="en"/>
              <a:t>The rise of JS started in 2015.</a:t>
            </a:r>
            <a:endParaRPr/>
          </a:p>
          <a:p>
            <a:pPr indent="0" lvl="0" marL="0" marR="0" rtl="0" algn="l">
              <a:lnSpc>
                <a:spcPct val="100000"/>
              </a:lnSpc>
              <a:spcBef>
                <a:spcPts val="0"/>
              </a:spcBef>
              <a:spcAft>
                <a:spcPts val="0"/>
              </a:spcAft>
              <a:buClr>
                <a:srgbClr val="C00000"/>
              </a:buClr>
              <a:buFont typeface="Roboto"/>
              <a:buNone/>
            </a:pPr>
            <a:r>
              <a:t/>
            </a:r>
            <a:endParaRPr/>
          </a:p>
        </p:txBody>
      </p:sp>
      <p:sp>
        <p:nvSpPr>
          <p:cNvPr id="165" name="Google Shape;165;p27"/>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Introduction into JS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Summary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ctrTitle"/>
          </p:nvPr>
        </p:nvSpPr>
        <p:spPr>
          <a:xfrm>
            <a:off x="826350" y="1519225"/>
            <a:ext cx="8074500" cy="18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Roboto Condensed"/>
              <a:buNone/>
            </a:pPr>
            <a:r>
              <a:rPr lang="en"/>
              <a:t>3</a:t>
            </a:r>
            <a:r>
              <a:rPr b="1" i="0" lang="en" sz="3600" u="none" cap="none" strike="noStrike">
                <a:solidFill>
                  <a:srgbClr val="FFFFFF"/>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rgbClr val="FFFFFF"/>
              </a:buClr>
              <a:buFont typeface="Roboto Condensed"/>
              <a:buNone/>
            </a:pPr>
            <a:r>
              <a:rPr lang="en"/>
              <a:t>First steps in JS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First steps in JS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Working with DevTools and first hello world</a:t>
            </a:r>
            <a:endParaRPr>
              <a:solidFill>
                <a:srgbClr val="C00000"/>
              </a:solidFill>
            </a:endParaRPr>
          </a:p>
        </p:txBody>
      </p:sp>
      <p:sp>
        <p:nvSpPr>
          <p:cNvPr id="176" name="Google Shape;176;p29"/>
          <p:cNvSpPr txBox="1"/>
          <p:nvPr>
            <p:ph idx="1" type="body"/>
          </p:nvPr>
        </p:nvSpPr>
        <p:spPr>
          <a:xfrm>
            <a:off x="844425" y="1586325"/>
            <a:ext cx="59715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DevTools(F12)</a:t>
            </a:r>
            <a:r>
              <a:rPr lang="en"/>
              <a:t> is our best friend in the world of JS.</a:t>
            </a:r>
            <a:br>
              <a:rPr lang="en"/>
            </a:br>
            <a:endParaRPr/>
          </a:p>
          <a:p>
            <a:pPr indent="0" lvl="0" marL="0" rtl="0" algn="l">
              <a:spcBef>
                <a:spcPts val="0"/>
              </a:spcBef>
              <a:spcAft>
                <a:spcPts val="0"/>
              </a:spcAft>
              <a:buNone/>
            </a:pPr>
            <a:r>
              <a:rPr lang="en"/>
              <a:t>Most interesting parts of DevTools:</a:t>
            </a:r>
            <a:endParaRPr/>
          </a:p>
          <a:p>
            <a:pPr indent="-342900" lvl="0" marL="457200" rtl="0" algn="l">
              <a:spcBef>
                <a:spcPts val="0"/>
              </a:spcBef>
              <a:spcAft>
                <a:spcPts val="0"/>
              </a:spcAft>
              <a:buSzPts val="1800"/>
              <a:buChar char="▪"/>
            </a:pPr>
            <a:r>
              <a:rPr lang="en"/>
              <a:t>Network</a:t>
            </a:r>
            <a:endParaRPr/>
          </a:p>
          <a:p>
            <a:pPr indent="-342900" lvl="0" marL="457200" rtl="0" algn="l">
              <a:spcBef>
                <a:spcPts val="0"/>
              </a:spcBef>
              <a:spcAft>
                <a:spcPts val="0"/>
              </a:spcAft>
              <a:buSzPts val="1800"/>
              <a:buChar char="▪"/>
            </a:pPr>
            <a:r>
              <a:rPr lang="en"/>
              <a:t>Console</a:t>
            </a:r>
            <a:endParaRPr/>
          </a:p>
          <a:p>
            <a:pPr indent="-342900" lvl="0" marL="457200" rtl="0" algn="l">
              <a:spcBef>
                <a:spcPts val="0"/>
              </a:spcBef>
              <a:spcAft>
                <a:spcPts val="0"/>
              </a:spcAft>
              <a:buSzPts val="1800"/>
              <a:buChar char="▪"/>
            </a:pPr>
            <a:r>
              <a:rPr lang="en"/>
              <a:t>Elements</a:t>
            </a:r>
            <a:br>
              <a:rPr lang="en"/>
            </a:br>
            <a:endParaRPr/>
          </a:p>
          <a:p>
            <a:pPr indent="0" lvl="0" marL="0" marR="0" rtl="0" algn="l">
              <a:lnSpc>
                <a:spcPct val="100000"/>
              </a:lnSpc>
              <a:spcBef>
                <a:spcPts val="0"/>
              </a:spcBef>
              <a:spcAft>
                <a:spcPts val="0"/>
              </a:spcAft>
              <a:buClr>
                <a:srgbClr val="C00000"/>
              </a:buClr>
              <a:buFont typeface="Roboto"/>
              <a:buNone/>
            </a:pPr>
            <a:r>
              <a:rPr lang="en"/>
              <a:t>We can execute JS code right in console window.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idx="1" type="body"/>
          </p:nvPr>
        </p:nvSpPr>
        <p:spPr>
          <a:xfrm>
            <a:off x="1261050" y="639325"/>
            <a:ext cx="5404500" cy="388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Roboto"/>
              <a:buNone/>
            </a:pPr>
            <a:r>
              <a:rPr b="1" lang="en"/>
              <a:t>Task 1</a:t>
            </a:r>
            <a:endParaRPr b="1"/>
          </a:p>
          <a:p>
            <a:pPr indent="0" lvl="0" marL="0" marR="0" rtl="0" algn="l">
              <a:lnSpc>
                <a:spcPct val="100000"/>
              </a:lnSpc>
              <a:spcBef>
                <a:spcPts val="0"/>
              </a:spcBef>
              <a:spcAft>
                <a:spcPts val="0"/>
              </a:spcAft>
              <a:buClr>
                <a:srgbClr val="FFFFFF"/>
              </a:buClr>
              <a:buFont typeface="Roboto"/>
              <a:buNone/>
            </a:pPr>
            <a:r>
              <a:t/>
            </a:r>
            <a:endParaRPr b="1"/>
          </a:p>
          <a:p>
            <a:pPr indent="0" lvl="0" marL="0" rtl="0" algn="l">
              <a:spcBef>
                <a:spcPts val="0"/>
              </a:spcBef>
              <a:spcAft>
                <a:spcPts val="0"/>
              </a:spcAft>
              <a:buClr>
                <a:schemeClr val="lt1"/>
              </a:buClr>
              <a:buFont typeface="Roboto"/>
              <a:buNone/>
            </a:pPr>
            <a:r>
              <a:rPr lang="en">
                <a:solidFill>
                  <a:schemeClr val="lt1"/>
                </a:solidFill>
              </a:rPr>
              <a:t>Open your console and write alert(‘Hello World’);</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844425" y="1586325"/>
            <a:ext cx="5971500" cy="314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00000"/>
              </a:buClr>
              <a:buFont typeface="Roboto"/>
              <a:buNone/>
            </a:pPr>
            <a:r>
              <a:rPr lang="en"/>
              <a:t>In order to attach JS code we need to place it in separate .js file or put it just in the HTML markup between script tags. We can do it in head tag or in body tag.</a:t>
            </a:r>
            <a:endParaRPr/>
          </a:p>
          <a:p>
            <a:pPr indent="0" lvl="0" marL="0" marR="0" rtl="0" algn="l">
              <a:lnSpc>
                <a:spcPct val="100000"/>
              </a:lnSpc>
              <a:spcBef>
                <a:spcPts val="0"/>
              </a:spcBef>
              <a:spcAft>
                <a:spcPts val="0"/>
              </a:spcAft>
              <a:buClr>
                <a:srgbClr val="C00000"/>
              </a:buClr>
              <a:buFont typeface="Roboto"/>
              <a:buNone/>
            </a:pPr>
            <a:r>
              <a:t/>
            </a:r>
            <a:endParaRPr/>
          </a:p>
        </p:txBody>
      </p:sp>
      <p:sp>
        <p:nvSpPr>
          <p:cNvPr id="187" name="Google Shape;187;p31"/>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First steps in JS</a:t>
            </a:r>
            <a:endParaRPr>
              <a:solidFill>
                <a:schemeClr val="dk1"/>
              </a:solidFill>
            </a:endParaRPr>
          </a:p>
          <a:p>
            <a:pPr indent="0" lvl="0" marL="0" rtl="0" algn="l">
              <a:spcBef>
                <a:spcPts val="0"/>
              </a:spcBef>
              <a:spcAft>
                <a:spcPts val="0"/>
              </a:spcAft>
              <a:buClr>
                <a:srgbClr val="C00000"/>
              </a:buClr>
              <a:buFont typeface="Roboto Condensed"/>
              <a:buNone/>
            </a:pPr>
            <a:r>
              <a:rPr lang="en">
                <a:solidFill>
                  <a:srgbClr val="C00000"/>
                </a:solidFill>
              </a:rPr>
              <a:t>Attaching JS</a:t>
            </a:r>
            <a:endParaRPr/>
          </a:p>
        </p:txBody>
      </p:sp>
      <p:pic>
        <p:nvPicPr>
          <p:cNvPr id="188" name="Google Shape;188;p31"/>
          <p:cNvPicPr preferRelativeResize="0"/>
          <p:nvPr/>
        </p:nvPicPr>
        <p:blipFill>
          <a:blip r:embed="rId3">
            <a:alphaModFix/>
          </a:blip>
          <a:stretch>
            <a:fillRect/>
          </a:stretch>
        </p:blipFill>
        <p:spPr>
          <a:xfrm>
            <a:off x="942950" y="2842963"/>
            <a:ext cx="5562600" cy="1304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idx="1" type="body"/>
          </p:nvPr>
        </p:nvSpPr>
        <p:spPr>
          <a:xfrm>
            <a:off x="1261050" y="639325"/>
            <a:ext cx="5404500" cy="388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Roboto"/>
              <a:buNone/>
            </a:pPr>
            <a:r>
              <a:rPr b="1" lang="en"/>
              <a:t>Task 2</a:t>
            </a:r>
            <a:endParaRPr b="1"/>
          </a:p>
          <a:p>
            <a:pPr indent="0" lvl="0" marL="0" marR="0" rtl="0" algn="l">
              <a:lnSpc>
                <a:spcPct val="100000"/>
              </a:lnSpc>
              <a:spcBef>
                <a:spcPts val="0"/>
              </a:spcBef>
              <a:spcAft>
                <a:spcPts val="0"/>
              </a:spcAft>
              <a:buClr>
                <a:srgbClr val="FFFFFF"/>
              </a:buClr>
              <a:buFont typeface="Roboto"/>
              <a:buNone/>
            </a:pPr>
            <a:r>
              <a:t/>
            </a:r>
            <a:endParaRPr b="1"/>
          </a:p>
          <a:p>
            <a:pPr indent="0" lvl="0" marL="0" rtl="0" algn="l">
              <a:spcBef>
                <a:spcPts val="0"/>
              </a:spcBef>
              <a:spcAft>
                <a:spcPts val="0"/>
              </a:spcAft>
              <a:buClr>
                <a:schemeClr val="lt1"/>
              </a:buClr>
              <a:buFont typeface="Roboto"/>
              <a:buNone/>
            </a:pPr>
            <a:r>
              <a:rPr lang="en">
                <a:solidFill>
                  <a:schemeClr val="lt1"/>
                </a:solidFill>
              </a:rPr>
              <a:t>Put</a:t>
            </a:r>
            <a:r>
              <a:rPr lang="en">
                <a:solidFill>
                  <a:schemeClr val="lt1"/>
                </a:solidFill>
              </a:rPr>
              <a:t> alert(‘Hello World’); in script tags on your page or attach it via external js file.</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First steps in JS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Types of variables in JS</a:t>
            </a:r>
            <a:endParaRPr>
              <a:solidFill>
                <a:srgbClr val="C00000"/>
              </a:solidFill>
            </a:endParaRPr>
          </a:p>
        </p:txBody>
      </p:sp>
      <p:sp>
        <p:nvSpPr>
          <p:cNvPr id="199" name="Google Shape;199;p33"/>
          <p:cNvSpPr txBox="1"/>
          <p:nvPr>
            <p:ph idx="1" type="body"/>
          </p:nvPr>
        </p:nvSpPr>
        <p:spPr>
          <a:xfrm>
            <a:off x="844425" y="1586325"/>
            <a:ext cx="7696500" cy="33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00000"/>
              </a:buClr>
              <a:buFont typeface="Roboto"/>
              <a:buNone/>
            </a:pPr>
            <a:r>
              <a:rPr b="1" lang="en"/>
              <a:t>Variable</a:t>
            </a:r>
            <a:r>
              <a:rPr lang="en"/>
              <a:t> - it is named place for some value or reference.</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Each variable has own type. Always.</a:t>
            </a:r>
            <a:endParaRPr/>
          </a:p>
          <a:p>
            <a:pPr indent="-342900" lvl="0" marL="457200" marR="0" rtl="0" algn="l">
              <a:lnSpc>
                <a:spcPct val="100000"/>
              </a:lnSpc>
              <a:spcBef>
                <a:spcPts val="0"/>
              </a:spcBef>
              <a:spcAft>
                <a:spcPts val="0"/>
              </a:spcAft>
              <a:buSzPts val="1800"/>
              <a:buChar char="▪"/>
            </a:pPr>
            <a:r>
              <a:rPr lang="en"/>
              <a:t>String</a:t>
            </a:r>
            <a:endParaRPr/>
          </a:p>
          <a:p>
            <a:pPr indent="-342900" lvl="0" marL="457200" marR="0" rtl="0" algn="l">
              <a:lnSpc>
                <a:spcPct val="100000"/>
              </a:lnSpc>
              <a:spcBef>
                <a:spcPts val="0"/>
              </a:spcBef>
              <a:spcAft>
                <a:spcPts val="0"/>
              </a:spcAft>
              <a:buSzPts val="1800"/>
              <a:buChar char="▪"/>
            </a:pPr>
            <a:r>
              <a:rPr lang="en"/>
              <a:t>Number</a:t>
            </a:r>
            <a:endParaRPr/>
          </a:p>
          <a:p>
            <a:pPr indent="-342900" lvl="0" marL="457200" marR="0" rtl="0" algn="l">
              <a:lnSpc>
                <a:spcPct val="100000"/>
              </a:lnSpc>
              <a:spcBef>
                <a:spcPts val="0"/>
              </a:spcBef>
              <a:spcAft>
                <a:spcPts val="0"/>
              </a:spcAft>
              <a:buSzPts val="1800"/>
              <a:buChar char="▪"/>
            </a:pPr>
            <a:r>
              <a:rPr lang="en"/>
              <a:t>Boolean</a:t>
            </a:r>
            <a:endParaRPr/>
          </a:p>
          <a:p>
            <a:pPr indent="-342900" lvl="0" marL="457200" marR="0" rtl="0" algn="l">
              <a:lnSpc>
                <a:spcPct val="100000"/>
              </a:lnSpc>
              <a:spcBef>
                <a:spcPts val="0"/>
              </a:spcBef>
              <a:spcAft>
                <a:spcPts val="0"/>
              </a:spcAft>
              <a:buSzPts val="1800"/>
              <a:buChar char="▪"/>
            </a:pPr>
            <a:r>
              <a:rPr lang="en"/>
              <a:t>Null</a:t>
            </a:r>
            <a:endParaRPr/>
          </a:p>
          <a:p>
            <a:pPr indent="-342900" lvl="0" marL="457200" marR="0" rtl="0" algn="l">
              <a:lnSpc>
                <a:spcPct val="100000"/>
              </a:lnSpc>
              <a:spcBef>
                <a:spcPts val="0"/>
              </a:spcBef>
              <a:spcAft>
                <a:spcPts val="0"/>
              </a:spcAft>
              <a:buSzPts val="1800"/>
              <a:buChar char="▪"/>
            </a:pPr>
            <a:r>
              <a:rPr lang="en"/>
              <a:t>Undefined</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All other types are essentially objects, including arrays and functions.</a:t>
            </a:r>
            <a:br>
              <a:rPr lang="en"/>
            </a:br>
            <a:r>
              <a:rPr lang="en"/>
              <a:t>Primitive variables are passed by value and objects by reference.</a:t>
            </a:r>
            <a:endParaRPr/>
          </a:p>
          <a:p>
            <a:pPr indent="0" lvl="0" marL="457200" marR="0" rtl="0" algn="l">
              <a:lnSpc>
                <a:spcPct val="1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idx="4294967295" type="ctrTitle"/>
          </p:nvPr>
        </p:nvSpPr>
        <p:spPr>
          <a:xfrm>
            <a:off x="2438400" y="1411288"/>
            <a:ext cx="3662363" cy="11604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Roboto Condensed"/>
              <a:buNone/>
            </a:pPr>
            <a:r>
              <a:rPr b="1" i="0" lang="en" sz="9600" u="none" cap="none" strike="noStrike">
                <a:solidFill>
                  <a:srgbClr val="FFFFFF"/>
                </a:solidFill>
                <a:latin typeface="Roboto Condensed"/>
                <a:ea typeface="Roboto Condensed"/>
                <a:cs typeface="Roboto Condensed"/>
                <a:sym typeface="Roboto Condensed"/>
              </a:rPr>
              <a:t>Hello!</a:t>
            </a:r>
            <a:endParaRPr/>
          </a:p>
        </p:txBody>
      </p:sp>
      <p:sp>
        <p:nvSpPr>
          <p:cNvPr id="85" name="Google Shape;85;p16"/>
          <p:cNvSpPr txBox="1"/>
          <p:nvPr>
            <p:ph idx="4294967295" type="subTitle"/>
          </p:nvPr>
        </p:nvSpPr>
        <p:spPr>
          <a:xfrm>
            <a:off x="2438400" y="2898775"/>
            <a:ext cx="6705600" cy="22447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004E"/>
              </a:buClr>
              <a:buFont typeface="Roboto"/>
              <a:buNone/>
            </a:pPr>
            <a:r>
              <a:rPr lang="en" sz="3600">
                <a:solidFill>
                  <a:srgbClr val="000000"/>
                </a:solidFill>
              </a:rPr>
              <a:t>My name is</a:t>
            </a:r>
            <a:r>
              <a:rPr b="0" i="0" lang="en" sz="3600" u="none" cap="none" strike="noStrike">
                <a:solidFill>
                  <a:srgbClr val="000000"/>
                </a:solidFill>
                <a:latin typeface="Roboto"/>
                <a:ea typeface="Roboto"/>
                <a:cs typeface="Roboto"/>
                <a:sym typeface="Roboto"/>
              </a:rPr>
              <a:t> </a:t>
            </a:r>
            <a:r>
              <a:rPr lang="en" sz="3600">
                <a:solidFill>
                  <a:srgbClr val="000000"/>
                </a:solidFill>
              </a:rPr>
              <a:t>Alex Sobolewski</a:t>
            </a:r>
            <a:endParaRPr/>
          </a:p>
          <a:p>
            <a:pPr indent="0" lvl="0" marL="0" rtl="0" algn="l">
              <a:spcBef>
                <a:spcPts val="0"/>
              </a:spcBef>
              <a:spcAft>
                <a:spcPts val="0"/>
              </a:spcAft>
              <a:buClr>
                <a:schemeClr val="dk1"/>
              </a:buClr>
              <a:buFont typeface="Arial"/>
              <a:buNone/>
            </a:pPr>
            <a:r>
              <a:rPr lang="en"/>
              <a:t>I have been working in IT as a programmer since 2013. My specialization is JavaScript and Java. I am strong adherent of Clean Code and good design solutions. Currently i am working as Full Stack Engineer. In this course i will guide you through the basics of JS.</a:t>
            </a:r>
            <a:endParaRPr/>
          </a:p>
        </p:txBody>
      </p:sp>
      <p:pic>
        <p:nvPicPr>
          <p:cNvPr descr="photo-1434030216411-0b793f4b4173.jpg" id="86" name="Google Shape;86;p16"/>
          <p:cNvPicPr preferRelativeResize="0"/>
          <p:nvPr/>
        </p:nvPicPr>
        <p:blipFill rotWithShape="1">
          <a:blip r:embed="rId3">
            <a:alphaModFix/>
          </a:blip>
          <a:srcRect b="0" l="0" r="0" t="0"/>
          <a:stretch/>
        </p:blipFill>
        <p:spPr>
          <a:xfrm>
            <a:off x="700001" y="1874859"/>
            <a:ext cx="1393799" cy="1393799"/>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First steps in JS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Literals</a:t>
            </a:r>
            <a:endParaRPr>
              <a:solidFill>
                <a:srgbClr val="C00000"/>
              </a:solidFill>
            </a:endParaRPr>
          </a:p>
        </p:txBody>
      </p:sp>
      <p:sp>
        <p:nvSpPr>
          <p:cNvPr id="205" name="Google Shape;205;p34"/>
          <p:cNvSpPr txBox="1"/>
          <p:nvPr>
            <p:ph idx="1" type="body"/>
          </p:nvPr>
        </p:nvSpPr>
        <p:spPr>
          <a:xfrm>
            <a:off x="844425" y="1586325"/>
            <a:ext cx="7696500" cy="3354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SzPts val="1800"/>
              <a:buChar char="▪"/>
            </a:pPr>
            <a:r>
              <a:rPr lang="en"/>
              <a:t>String literals - ‘i am a string’, “i am a string too”</a:t>
            </a:r>
            <a:endParaRPr/>
          </a:p>
          <a:p>
            <a:pPr indent="-342900" lvl="0" marL="457200" marR="0" rtl="0" algn="l">
              <a:lnSpc>
                <a:spcPct val="100000"/>
              </a:lnSpc>
              <a:spcBef>
                <a:spcPts val="0"/>
              </a:spcBef>
              <a:spcAft>
                <a:spcPts val="0"/>
              </a:spcAft>
              <a:buSzPts val="1800"/>
              <a:buChar char="▪"/>
            </a:pPr>
            <a:r>
              <a:rPr lang="en"/>
              <a:t>Number literals - 123, 1233, 0</a:t>
            </a:r>
            <a:endParaRPr/>
          </a:p>
          <a:p>
            <a:pPr indent="-342900" lvl="0" marL="457200" marR="0" rtl="0" algn="l">
              <a:lnSpc>
                <a:spcPct val="100000"/>
              </a:lnSpc>
              <a:spcBef>
                <a:spcPts val="0"/>
              </a:spcBef>
              <a:spcAft>
                <a:spcPts val="0"/>
              </a:spcAft>
              <a:buSzPts val="1800"/>
              <a:buChar char="▪"/>
            </a:pPr>
            <a:r>
              <a:rPr lang="en"/>
              <a:t>Null literals - null</a:t>
            </a:r>
            <a:endParaRPr/>
          </a:p>
          <a:p>
            <a:pPr indent="-342900" lvl="0" marL="457200" marR="0" rtl="0" algn="l">
              <a:lnSpc>
                <a:spcPct val="100000"/>
              </a:lnSpc>
              <a:spcBef>
                <a:spcPts val="0"/>
              </a:spcBef>
              <a:spcAft>
                <a:spcPts val="0"/>
              </a:spcAft>
              <a:buSzPts val="1800"/>
              <a:buChar char="▪"/>
            </a:pPr>
            <a:r>
              <a:rPr lang="en"/>
              <a:t>Array literals - [1,2,3,4], [‘1’, ‘2’, 3, ‘4’, 5]</a:t>
            </a:r>
            <a:endParaRPr/>
          </a:p>
          <a:p>
            <a:pPr indent="-342900" lvl="0" marL="457200" marR="0" rtl="0" algn="l">
              <a:lnSpc>
                <a:spcPct val="100000"/>
              </a:lnSpc>
              <a:spcBef>
                <a:spcPts val="0"/>
              </a:spcBef>
              <a:spcAft>
                <a:spcPts val="0"/>
              </a:spcAft>
              <a:buSzPts val="1800"/>
              <a:buChar char="▪"/>
            </a:pPr>
            <a:r>
              <a:rPr lang="en"/>
              <a:t>Boolean literals - true, false</a:t>
            </a:r>
            <a:endParaRPr/>
          </a:p>
          <a:p>
            <a:pPr indent="-342900" lvl="0" marL="457200" marR="0" rtl="0" algn="l">
              <a:lnSpc>
                <a:spcPct val="100000"/>
              </a:lnSpc>
              <a:spcBef>
                <a:spcPts val="0"/>
              </a:spcBef>
              <a:spcAft>
                <a:spcPts val="0"/>
              </a:spcAft>
              <a:buSzPts val="1800"/>
              <a:buChar char="▪"/>
            </a:pPr>
            <a:r>
              <a:rPr lang="en"/>
              <a:t>Object literals - {a: ‘1’, b: 2}</a:t>
            </a:r>
            <a:endParaRPr/>
          </a:p>
          <a:p>
            <a:pPr indent="-342900" lvl="0" marL="457200" marR="0" rtl="0" algn="l">
              <a:lnSpc>
                <a:spcPct val="100000"/>
              </a:lnSpc>
              <a:spcBef>
                <a:spcPts val="0"/>
              </a:spcBef>
              <a:spcAft>
                <a:spcPts val="0"/>
              </a:spcAft>
              <a:buSzPts val="1800"/>
              <a:buChar char="▪"/>
            </a:pPr>
            <a:r>
              <a:rPr lang="en"/>
              <a:t>Undefined literal - undefined</a:t>
            </a:r>
            <a:endParaRPr/>
          </a:p>
          <a:p>
            <a:pPr indent="0" lvl="0" marL="45720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We always can verify type of variable by </a:t>
            </a:r>
            <a:r>
              <a:rPr b="1" lang="en"/>
              <a:t>typeof.</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txBox="1"/>
          <p:nvPr>
            <p:ph idx="1" type="body"/>
          </p:nvPr>
        </p:nvSpPr>
        <p:spPr>
          <a:xfrm>
            <a:off x="1261050" y="639325"/>
            <a:ext cx="5404500" cy="388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Roboto"/>
              <a:buNone/>
            </a:pPr>
            <a:r>
              <a:rPr b="1" lang="en"/>
              <a:t>Task 3</a:t>
            </a:r>
            <a:endParaRPr b="1"/>
          </a:p>
          <a:p>
            <a:pPr indent="0" lvl="0" marL="0" marR="0" rtl="0" algn="l">
              <a:lnSpc>
                <a:spcPct val="100000"/>
              </a:lnSpc>
              <a:spcBef>
                <a:spcPts val="0"/>
              </a:spcBef>
              <a:spcAft>
                <a:spcPts val="0"/>
              </a:spcAft>
              <a:buClr>
                <a:srgbClr val="FFFFFF"/>
              </a:buClr>
              <a:buFont typeface="Roboto"/>
              <a:buNone/>
            </a:pPr>
            <a:r>
              <a:t/>
            </a:r>
            <a:endParaRPr b="1"/>
          </a:p>
          <a:p>
            <a:pPr indent="0" lvl="0" marL="0" rtl="0" algn="l">
              <a:spcBef>
                <a:spcPts val="0"/>
              </a:spcBef>
              <a:spcAft>
                <a:spcPts val="0"/>
              </a:spcAft>
              <a:buClr>
                <a:schemeClr val="lt1"/>
              </a:buClr>
              <a:buFont typeface="Roboto"/>
              <a:buNone/>
            </a:pPr>
            <a:r>
              <a:rPr lang="en">
                <a:solidFill>
                  <a:schemeClr val="lt1"/>
                </a:solidFill>
              </a:rPr>
              <a:t>Create string and  number literal and use typeof operator in order to check its type</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First steps in JS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Variables in JS</a:t>
            </a:r>
            <a:endParaRPr>
              <a:solidFill>
                <a:srgbClr val="C00000"/>
              </a:solidFill>
            </a:endParaRPr>
          </a:p>
        </p:txBody>
      </p:sp>
      <p:sp>
        <p:nvSpPr>
          <p:cNvPr id="216" name="Google Shape;216;p36"/>
          <p:cNvSpPr txBox="1"/>
          <p:nvPr>
            <p:ph idx="1" type="body"/>
          </p:nvPr>
        </p:nvSpPr>
        <p:spPr>
          <a:xfrm>
            <a:off x="844425" y="1586325"/>
            <a:ext cx="7696500" cy="314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00000"/>
              </a:buClr>
              <a:buFont typeface="Roboto"/>
              <a:buNone/>
            </a:pPr>
            <a:r>
              <a:rPr lang="en"/>
              <a:t>There are 3 ways of declaring variables: </a:t>
            </a:r>
            <a:endParaRPr/>
          </a:p>
          <a:p>
            <a:pPr indent="-342900" lvl="0" marL="457200" marR="0" rtl="0" algn="l">
              <a:lnSpc>
                <a:spcPct val="100000"/>
              </a:lnSpc>
              <a:spcBef>
                <a:spcPts val="0"/>
              </a:spcBef>
              <a:spcAft>
                <a:spcPts val="0"/>
              </a:spcAft>
              <a:buSzPts val="1800"/>
              <a:buChar char="▪"/>
            </a:pPr>
            <a:r>
              <a:rPr lang="en"/>
              <a:t>var x - old way</a:t>
            </a:r>
            <a:endParaRPr/>
          </a:p>
          <a:p>
            <a:pPr indent="-342900" lvl="0" marL="457200" marR="0" rtl="0" algn="l">
              <a:lnSpc>
                <a:spcPct val="100000"/>
              </a:lnSpc>
              <a:spcBef>
                <a:spcPts val="0"/>
              </a:spcBef>
              <a:spcAft>
                <a:spcPts val="0"/>
              </a:spcAft>
              <a:buSzPts val="1800"/>
              <a:buChar char="▪"/>
            </a:pPr>
            <a:r>
              <a:rPr lang="en"/>
              <a:t>let x - new way for temp variables</a:t>
            </a:r>
            <a:endParaRPr/>
          </a:p>
          <a:p>
            <a:pPr indent="-342900" lvl="0" marL="457200" marR="0" rtl="0" algn="l">
              <a:lnSpc>
                <a:spcPct val="100000"/>
              </a:lnSpc>
              <a:spcBef>
                <a:spcPts val="0"/>
              </a:spcBef>
              <a:spcAft>
                <a:spcPts val="0"/>
              </a:spcAft>
              <a:buSzPts val="1800"/>
              <a:buChar char="▪"/>
            </a:pPr>
            <a:r>
              <a:rPr lang="en"/>
              <a:t>const x - new way for constant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let x; // declaration - marking certain amount of memory</a:t>
            </a:r>
            <a:endParaRPr/>
          </a:p>
          <a:p>
            <a:pPr indent="0" lvl="0" marL="0" marR="0" rtl="0" algn="l">
              <a:lnSpc>
                <a:spcPct val="100000"/>
              </a:lnSpc>
              <a:spcBef>
                <a:spcPts val="0"/>
              </a:spcBef>
              <a:spcAft>
                <a:spcPts val="0"/>
              </a:spcAft>
              <a:buNone/>
            </a:pPr>
            <a:r>
              <a:rPr lang="en"/>
              <a:t>let x = 10; // declaration and (definition - initialization, first assignment)</a:t>
            </a:r>
            <a:endParaRPr/>
          </a:p>
          <a:p>
            <a:pPr indent="0" lvl="0" marL="0" marR="0" rtl="0" algn="l">
              <a:lnSpc>
                <a:spcPct val="100000"/>
              </a:lnSpc>
              <a:spcBef>
                <a:spcPts val="0"/>
              </a:spcBef>
              <a:spcAft>
                <a:spcPts val="0"/>
              </a:spcAft>
              <a:buNone/>
            </a:pPr>
            <a:r>
              <a:rPr lang="en"/>
              <a:t>x = x + 10; // assignment</a:t>
            </a:r>
            <a:endParaRPr/>
          </a:p>
          <a:p>
            <a:pPr indent="0" lvl="0" marL="457200" marR="0" rtl="0" algn="l">
              <a:lnSpc>
                <a:spcPct val="100000"/>
              </a:lnSpc>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First steps in JS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How to name variables?</a:t>
            </a:r>
            <a:endParaRPr>
              <a:solidFill>
                <a:srgbClr val="C00000"/>
              </a:solidFill>
            </a:endParaRPr>
          </a:p>
        </p:txBody>
      </p:sp>
      <p:sp>
        <p:nvSpPr>
          <p:cNvPr id="222" name="Google Shape;222;p37"/>
          <p:cNvSpPr txBox="1"/>
          <p:nvPr>
            <p:ph idx="1" type="body"/>
          </p:nvPr>
        </p:nvSpPr>
        <p:spPr>
          <a:xfrm>
            <a:off x="844425" y="1586325"/>
            <a:ext cx="5971500" cy="3148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SzPts val="1800"/>
              <a:buChar char="▪"/>
            </a:pPr>
            <a:r>
              <a:rPr lang="en"/>
              <a:t>Use camelCase</a:t>
            </a:r>
            <a:endParaRPr/>
          </a:p>
          <a:p>
            <a:pPr indent="-342900" lvl="0" marL="457200" marR="0" rtl="0" algn="l">
              <a:lnSpc>
                <a:spcPct val="100000"/>
              </a:lnSpc>
              <a:spcBef>
                <a:spcPts val="0"/>
              </a:spcBef>
              <a:spcAft>
                <a:spcPts val="0"/>
              </a:spcAft>
              <a:buSzPts val="1800"/>
              <a:buChar char="▪"/>
            </a:pPr>
            <a:r>
              <a:rPr lang="en"/>
              <a:t>The name should be self describing</a:t>
            </a:r>
            <a:endParaRPr/>
          </a:p>
          <a:p>
            <a:pPr indent="-342900" lvl="0" marL="457200" marR="0" rtl="0" algn="l">
              <a:lnSpc>
                <a:spcPct val="100000"/>
              </a:lnSpc>
              <a:spcBef>
                <a:spcPts val="0"/>
              </a:spcBef>
              <a:spcAft>
                <a:spcPts val="0"/>
              </a:spcAft>
              <a:buSzPts val="1800"/>
              <a:buChar char="▪"/>
            </a:pPr>
            <a:r>
              <a:rPr lang="en"/>
              <a:t>The name can contain underscore, dollar sign, digits and letters. Don’t use special symbols.</a:t>
            </a:r>
            <a:endParaRPr/>
          </a:p>
          <a:p>
            <a:pPr indent="-342900" lvl="0" marL="457200" marR="0" rtl="0" algn="l">
              <a:lnSpc>
                <a:spcPct val="100000"/>
              </a:lnSpc>
              <a:spcBef>
                <a:spcPts val="0"/>
              </a:spcBef>
              <a:spcAft>
                <a:spcPts val="0"/>
              </a:spcAft>
              <a:buSzPts val="1800"/>
              <a:buChar char="▪"/>
            </a:pPr>
            <a:r>
              <a:rPr lang="en"/>
              <a:t>Reserved names can’t be used as names</a:t>
            </a:r>
            <a:endParaRPr/>
          </a:p>
          <a:p>
            <a:pPr indent="-342900" lvl="0" marL="457200" marR="0" rtl="0" algn="l">
              <a:lnSpc>
                <a:spcPct val="100000"/>
              </a:lnSpc>
              <a:spcBef>
                <a:spcPts val="0"/>
              </a:spcBef>
              <a:spcAft>
                <a:spcPts val="0"/>
              </a:spcAft>
              <a:buSzPts val="1800"/>
              <a:buChar char="▪"/>
            </a:pPr>
            <a:r>
              <a:rPr lang="en"/>
              <a:t>Variables are case sensitive</a:t>
            </a:r>
            <a:endParaRPr/>
          </a:p>
          <a:p>
            <a:pPr indent="-342900" lvl="0" marL="457200" marR="0" rtl="0" algn="l">
              <a:lnSpc>
                <a:spcPct val="100000"/>
              </a:lnSpc>
              <a:spcBef>
                <a:spcPts val="0"/>
              </a:spcBef>
              <a:spcAft>
                <a:spcPts val="0"/>
              </a:spcAft>
              <a:buSzPts val="1800"/>
              <a:buChar char="▪"/>
            </a:pPr>
            <a:r>
              <a:rPr lang="en"/>
              <a:t>Do not re-declare variables</a:t>
            </a:r>
            <a:endParaRPr/>
          </a:p>
          <a:p>
            <a:pPr indent="-342900" lvl="0" marL="457200" marR="0" rtl="0" algn="l">
              <a:lnSpc>
                <a:spcPct val="100000"/>
              </a:lnSpc>
              <a:spcBef>
                <a:spcPts val="0"/>
              </a:spcBef>
              <a:spcAft>
                <a:spcPts val="0"/>
              </a:spcAft>
              <a:buSzPts val="1800"/>
              <a:buChar char="▪"/>
            </a:pPr>
            <a:r>
              <a:rPr lang="en"/>
              <a:t>Try to declare variables at the beginning of the scope</a:t>
            </a:r>
            <a:endParaRPr/>
          </a:p>
          <a:p>
            <a:pPr indent="0" lvl="0" marL="457200" marR="0" rtl="0" algn="l">
              <a:lnSpc>
                <a:spcPct val="100000"/>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First steps in JS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What is console object? How to look into variable?</a:t>
            </a:r>
            <a:endParaRPr>
              <a:solidFill>
                <a:srgbClr val="C00000"/>
              </a:solidFill>
            </a:endParaRPr>
          </a:p>
        </p:txBody>
      </p:sp>
      <p:sp>
        <p:nvSpPr>
          <p:cNvPr id="228" name="Google Shape;228;p38"/>
          <p:cNvSpPr txBox="1"/>
          <p:nvPr>
            <p:ph idx="1" type="body"/>
          </p:nvPr>
        </p:nvSpPr>
        <p:spPr>
          <a:xfrm>
            <a:off x="844425" y="1586325"/>
            <a:ext cx="5971500" cy="314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Console object - it is an object that </a:t>
            </a:r>
            <a:r>
              <a:rPr lang="en"/>
              <a:t>provides access to the browser's debugging console.</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let name = ‘console object’;</a:t>
            </a:r>
            <a:endParaRPr/>
          </a:p>
          <a:p>
            <a:pPr indent="-342900" lvl="0" marL="457200" marR="0" rtl="0" algn="l">
              <a:lnSpc>
                <a:spcPct val="100000"/>
              </a:lnSpc>
              <a:spcBef>
                <a:spcPts val="0"/>
              </a:spcBef>
              <a:spcAft>
                <a:spcPts val="0"/>
              </a:spcAft>
              <a:buSzPts val="1800"/>
              <a:buChar char="▪"/>
            </a:pPr>
            <a:r>
              <a:rPr lang="en"/>
              <a:t>console.log(name)</a:t>
            </a:r>
            <a:endParaRPr/>
          </a:p>
          <a:p>
            <a:pPr indent="-342900" lvl="0" marL="457200" marR="0" rtl="0" algn="l">
              <a:lnSpc>
                <a:spcPct val="100000"/>
              </a:lnSpc>
              <a:spcBef>
                <a:spcPts val="0"/>
              </a:spcBef>
              <a:spcAft>
                <a:spcPts val="0"/>
              </a:spcAft>
              <a:buSzPts val="1800"/>
              <a:buChar char="▪"/>
            </a:pPr>
            <a:r>
              <a:rPr lang="en"/>
              <a:t>console.warn(name)</a:t>
            </a:r>
            <a:endParaRPr/>
          </a:p>
          <a:p>
            <a:pPr indent="-342900" lvl="0" marL="457200" marR="0" rtl="0" algn="l">
              <a:lnSpc>
                <a:spcPct val="100000"/>
              </a:lnSpc>
              <a:spcBef>
                <a:spcPts val="0"/>
              </a:spcBef>
              <a:spcAft>
                <a:spcPts val="0"/>
              </a:spcAft>
              <a:buSzPts val="1800"/>
              <a:buChar char="▪"/>
            </a:pPr>
            <a:r>
              <a:rPr lang="en"/>
              <a:t>console.error(name)</a:t>
            </a:r>
            <a:endParaRPr/>
          </a:p>
          <a:p>
            <a:pPr indent="-342900" lvl="0" marL="457200" marR="0" rtl="0" algn="l">
              <a:lnSpc>
                <a:spcPct val="100000"/>
              </a:lnSpc>
              <a:spcBef>
                <a:spcPts val="0"/>
              </a:spcBef>
              <a:spcAft>
                <a:spcPts val="0"/>
              </a:spcAft>
              <a:buSzPts val="1800"/>
              <a:buChar char="▪"/>
            </a:pPr>
            <a:r>
              <a:rPr lang="en"/>
              <a:t>console.table([1,2,3,4])\console.log([1,2,3,4])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First steps in JS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Truthy and falsy variables</a:t>
            </a:r>
            <a:endParaRPr/>
          </a:p>
        </p:txBody>
      </p:sp>
      <p:sp>
        <p:nvSpPr>
          <p:cNvPr id="234" name="Google Shape;234;p39"/>
          <p:cNvSpPr txBox="1"/>
          <p:nvPr>
            <p:ph idx="1" type="body"/>
          </p:nvPr>
        </p:nvSpPr>
        <p:spPr>
          <a:xfrm>
            <a:off x="614850" y="1459025"/>
            <a:ext cx="82137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000000"/>
              </a:solidFill>
              <a:latin typeface="Arial"/>
              <a:ea typeface="Arial"/>
              <a:cs typeface="Arial"/>
              <a:sym typeface="Arial"/>
            </a:endParaRPr>
          </a:p>
          <a:p>
            <a:pPr indent="0" lvl="0" marL="0" rtl="0" algn="l">
              <a:spcBef>
                <a:spcPts val="0"/>
              </a:spcBef>
              <a:spcAft>
                <a:spcPts val="0"/>
              </a:spcAft>
              <a:buNone/>
            </a:pPr>
            <a:r>
              <a:t/>
            </a:r>
            <a:endParaRPr sz="2400">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rPr>
              <a:t>In JavaScript, a truthy value is a value that is considered  true when evaluated in a boolean (true/false) context.</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b="1" lang="en">
                <a:solidFill>
                  <a:srgbClr val="000000"/>
                </a:solidFill>
              </a:rPr>
              <a:t>All values are truthy unless they are defined as falsy.</a:t>
            </a:r>
            <a:r>
              <a:rPr lang="en" sz="2400">
                <a:solidFill>
                  <a:srgbClr val="000000"/>
                </a:solidFill>
                <a:latin typeface="Arial"/>
                <a:ea typeface="Arial"/>
                <a:cs typeface="Arial"/>
                <a:sym typeface="Arial"/>
              </a:rPr>
              <a:t> </a:t>
            </a:r>
            <a:endParaRPr sz="24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First steps in JS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Truthy and falsy variables</a:t>
            </a:r>
            <a:endParaRPr/>
          </a:p>
        </p:txBody>
      </p:sp>
      <p:sp>
        <p:nvSpPr>
          <p:cNvPr id="240" name="Google Shape;240;p40"/>
          <p:cNvSpPr txBox="1"/>
          <p:nvPr>
            <p:ph idx="1" type="body"/>
          </p:nvPr>
        </p:nvSpPr>
        <p:spPr>
          <a:xfrm>
            <a:off x="614850" y="1459025"/>
            <a:ext cx="82137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Falsy variables are:</a:t>
            </a:r>
            <a:endParaRPr b="1">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false, </a:t>
            </a:r>
            <a:endParaRPr>
              <a:solidFill>
                <a:srgbClr val="000000"/>
              </a:solidFill>
            </a:endParaRPr>
          </a:p>
          <a:p>
            <a:pPr indent="0" lvl="0" marL="0" rtl="0" algn="l">
              <a:spcBef>
                <a:spcPts val="0"/>
              </a:spcBef>
              <a:spcAft>
                <a:spcPts val="0"/>
              </a:spcAft>
              <a:buNone/>
            </a:pPr>
            <a:r>
              <a:rPr lang="en">
                <a:solidFill>
                  <a:srgbClr val="000000"/>
                </a:solidFill>
              </a:rPr>
              <a:t>0, </a:t>
            </a:r>
            <a:endParaRPr>
              <a:solidFill>
                <a:srgbClr val="000000"/>
              </a:solidFill>
            </a:endParaRPr>
          </a:p>
          <a:p>
            <a:pPr indent="0" lvl="0" marL="0" rtl="0" algn="l">
              <a:spcBef>
                <a:spcPts val="0"/>
              </a:spcBef>
              <a:spcAft>
                <a:spcPts val="0"/>
              </a:spcAft>
              <a:buNone/>
            </a:pPr>
            <a:r>
              <a:rPr lang="en">
                <a:solidFill>
                  <a:srgbClr val="000000"/>
                </a:solidFill>
              </a:rPr>
              <a:t>"",</a:t>
            </a:r>
            <a:endParaRPr>
              <a:solidFill>
                <a:srgbClr val="000000"/>
              </a:solidFill>
            </a:endParaRPr>
          </a:p>
          <a:p>
            <a:pPr indent="0" lvl="0" marL="0" rtl="0" algn="l">
              <a:spcBef>
                <a:spcPts val="0"/>
              </a:spcBef>
              <a:spcAft>
                <a:spcPts val="0"/>
              </a:spcAft>
              <a:buNone/>
            </a:pPr>
            <a:r>
              <a:rPr lang="en">
                <a:solidFill>
                  <a:srgbClr val="000000"/>
                </a:solidFill>
              </a:rPr>
              <a:t>null,</a:t>
            </a:r>
            <a:endParaRPr>
              <a:solidFill>
                <a:srgbClr val="000000"/>
              </a:solidFill>
            </a:endParaRPr>
          </a:p>
          <a:p>
            <a:pPr indent="0" lvl="0" marL="0" rtl="0" algn="l">
              <a:spcBef>
                <a:spcPts val="0"/>
              </a:spcBef>
              <a:spcAft>
                <a:spcPts val="0"/>
              </a:spcAft>
              <a:buNone/>
            </a:pPr>
            <a:r>
              <a:rPr lang="en">
                <a:solidFill>
                  <a:srgbClr val="000000"/>
                </a:solidFill>
              </a:rPr>
              <a:t>undefined,</a:t>
            </a:r>
            <a:endParaRPr>
              <a:solidFill>
                <a:srgbClr val="000000"/>
              </a:solidFill>
            </a:endParaRPr>
          </a:p>
          <a:p>
            <a:pPr indent="0" lvl="0" marL="0" rtl="0" algn="l">
              <a:spcBef>
                <a:spcPts val="0"/>
              </a:spcBef>
              <a:spcAft>
                <a:spcPts val="0"/>
              </a:spcAft>
              <a:buNone/>
            </a:pPr>
            <a:r>
              <a:rPr lang="en">
                <a:solidFill>
                  <a:srgbClr val="000000"/>
                </a:solidFill>
              </a:rPr>
              <a:t>NaN.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1"/>
          <p:cNvSpPr txBox="1"/>
          <p:nvPr>
            <p:ph idx="1" type="body"/>
          </p:nvPr>
        </p:nvSpPr>
        <p:spPr>
          <a:xfrm>
            <a:off x="1261050" y="639325"/>
            <a:ext cx="5404500" cy="388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Roboto"/>
              <a:buNone/>
            </a:pPr>
            <a:r>
              <a:rPr b="1" lang="en"/>
              <a:t>Task 4</a:t>
            </a:r>
            <a:endParaRPr b="1"/>
          </a:p>
          <a:p>
            <a:pPr indent="0" lvl="0" marL="0" marR="0" rtl="0" algn="l">
              <a:lnSpc>
                <a:spcPct val="100000"/>
              </a:lnSpc>
              <a:spcBef>
                <a:spcPts val="0"/>
              </a:spcBef>
              <a:spcAft>
                <a:spcPts val="0"/>
              </a:spcAft>
              <a:buClr>
                <a:srgbClr val="FFFFFF"/>
              </a:buClr>
              <a:buFont typeface="Roboto"/>
              <a:buNone/>
            </a:pPr>
            <a:r>
              <a:t/>
            </a:r>
            <a:endParaRPr b="1"/>
          </a:p>
          <a:p>
            <a:pPr indent="0" lvl="0" marL="0" rtl="0" algn="l">
              <a:spcBef>
                <a:spcPts val="0"/>
              </a:spcBef>
              <a:spcAft>
                <a:spcPts val="0"/>
              </a:spcAft>
              <a:buClr>
                <a:schemeClr val="lt1"/>
              </a:buClr>
              <a:buFont typeface="Roboto"/>
              <a:buNone/>
            </a:pPr>
            <a:r>
              <a:rPr lang="en">
                <a:solidFill>
                  <a:schemeClr val="lt1"/>
                </a:solidFill>
              </a:rPr>
              <a:t>Create let variable and log it.</a:t>
            </a:r>
            <a:br>
              <a:rPr lang="en">
                <a:solidFill>
                  <a:schemeClr val="lt1"/>
                </a:solidFill>
              </a:rPr>
            </a:br>
            <a:r>
              <a:rPr lang="en">
                <a:solidFill>
                  <a:schemeClr val="lt1"/>
                </a:solidFill>
              </a:rPr>
              <a:t>Create const variable and try to reassign it.</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2"/>
          <p:cNvSpPr txBox="1"/>
          <p:nvPr>
            <p:ph type="ctrTitle"/>
          </p:nvPr>
        </p:nvSpPr>
        <p:spPr>
          <a:xfrm>
            <a:off x="826350" y="1519225"/>
            <a:ext cx="8074500" cy="18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Roboto Condensed"/>
              <a:buNone/>
            </a:pPr>
            <a:r>
              <a:rPr lang="en"/>
              <a:t>4</a:t>
            </a:r>
            <a:r>
              <a:rPr b="1" i="0" lang="en" sz="3600" u="none" cap="none" strike="noStrike">
                <a:solidFill>
                  <a:srgbClr val="FFFFFF"/>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rgbClr val="FFFFFF"/>
              </a:buClr>
              <a:buFont typeface="Roboto Condensed"/>
              <a:buNone/>
            </a:pPr>
            <a:r>
              <a:rPr lang="en"/>
              <a:t>Grammar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Roboto Condensed"/>
              <a:buNone/>
            </a:pPr>
            <a:r>
              <a:rPr lang="en"/>
              <a:t>First steps in JS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Reserved keywords</a:t>
            </a:r>
            <a:endParaRPr/>
          </a:p>
        </p:txBody>
      </p:sp>
      <p:sp>
        <p:nvSpPr>
          <p:cNvPr id="256" name="Google Shape;256;p43"/>
          <p:cNvSpPr txBox="1"/>
          <p:nvPr>
            <p:ph idx="1" type="body"/>
          </p:nvPr>
        </p:nvSpPr>
        <p:spPr>
          <a:xfrm>
            <a:off x="1143075" y="1461350"/>
            <a:ext cx="6258900" cy="314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solidFill>
                  <a:schemeClr val="hlink"/>
                </a:solidFill>
                <a:hlinkClick r:id="rId3"/>
              </a:rPr>
              <a:t>https://www.w3schools.com/js/js_reserved.asp</a:t>
            </a:r>
            <a:endParaRPr/>
          </a:p>
          <a:p>
            <a:pPr indent="0" lvl="0" marL="0" rtl="0" algn="l">
              <a:lnSpc>
                <a:spcPct val="115000"/>
              </a:lnSpc>
              <a:spcBef>
                <a:spcPts val="2300"/>
              </a:spcBef>
              <a:spcAft>
                <a:spcPts val="0"/>
              </a:spcAft>
              <a:buNone/>
            </a:pPr>
            <a:r>
              <a:rPr lang="en"/>
              <a:t>We </a:t>
            </a:r>
            <a:r>
              <a:rPr b="1" lang="en"/>
              <a:t>can’t </a:t>
            </a:r>
            <a:r>
              <a:rPr lang="en"/>
              <a:t>override reserved words!</a:t>
            </a:r>
            <a:endParaRPr>
              <a:uFill>
                <a:noFill/>
              </a:uFill>
              <a:hlinkClick r:id="rId4"/>
            </a:endParaRPr>
          </a:p>
          <a:p>
            <a:pPr indent="0" lvl="0" marL="0" rtl="0" algn="l">
              <a:spcBef>
                <a:spcPts val="2300"/>
              </a:spcBef>
              <a:spcAft>
                <a:spcPts val="0"/>
              </a:spcAft>
              <a:buNone/>
            </a:pPr>
            <a:r>
              <a:t/>
            </a:r>
            <a:endParaRPr sz="1400">
              <a:solidFill>
                <a:srgbClr val="333333"/>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ctrTitle"/>
          </p:nvPr>
        </p:nvSpPr>
        <p:spPr>
          <a:xfrm>
            <a:off x="826350" y="1519225"/>
            <a:ext cx="8074500" cy="18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Roboto Condensed"/>
              <a:buNone/>
            </a:pPr>
            <a:r>
              <a:rPr b="1" i="0" lang="en" sz="3600" u="none" cap="none" strike="noStrike">
                <a:solidFill>
                  <a:srgbClr val="FFFFFF"/>
                </a:solidFill>
                <a:latin typeface="Roboto Condensed"/>
                <a:ea typeface="Roboto Condensed"/>
                <a:cs typeface="Roboto Condensed"/>
                <a:sym typeface="Roboto Condensed"/>
              </a:rPr>
              <a:t>1.</a:t>
            </a:r>
            <a:endParaRPr/>
          </a:p>
          <a:p>
            <a:pPr indent="0" lvl="0" marL="0" marR="0" rtl="0" algn="l">
              <a:lnSpc>
                <a:spcPct val="100000"/>
              </a:lnSpc>
              <a:spcBef>
                <a:spcPts val="0"/>
              </a:spcBef>
              <a:spcAft>
                <a:spcPts val="0"/>
              </a:spcAft>
              <a:buClr>
                <a:srgbClr val="FFFFFF"/>
              </a:buClr>
              <a:buFont typeface="Roboto Condensed"/>
              <a:buNone/>
            </a:pPr>
            <a:r>
              <a:rPr lang="en"/>
              <a:t>Introduction into basic conceptions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Grammar and keywords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Grammar</a:t>
            </a:r>
            <a:endParaRPr/>
          </a:p>
        </p:txBody>
      </p:sp>
      <p:sp>
        <p:nvSpPr>
          <p:cNvPr id="262" name="Google Shape;262;p44"/>
          <p:cNvSpPr txBox="1"/>
          <p:nvPr>
            <p:ph idx="1" type="body"/>
          </p:nvPr>
        </p:nvSpPr>
        <p:spPr>
          <a:xfrm>
            <a:off x="614850" y="1459025"/>
            <a:ext cx="82137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White space doesn't matters!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Lines above do the same:</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result = a + b // However, it is a good style</a:t>
            </a:r>
            <a:endParaRPr>
              <a:solidFill>
                <a:srgbClr val="000000"/>
              </a:solidFill>
            </a:endParaRPr>
          </a:p>
          <a:p>
            <a:pPr indent="0" lvl="0" marL="0" rtl="0" algn="l">
              <a:spcBef>
                <a:spcPts val="0"/>
              </a:spcBef>
              <a:spcAft>
                <a:spcPts val="0"/>
              </a:spcAft>
              <a:buNone/>
            </a:pPr>
            <a:r>
              <a:rPr lang="en"/>
              <a:t>result=a+b</a:t>
            </a:r>
            <a:endParaRPr/>
          </a:p>
          <a:p>
            <a:pPr indent="0" lvl="0" marL="0" rtl="0" algn="l">
              <a:spcBef>
                <a:spcPts val="0"/>
              </a:spcBef>
              <a:spcAft>
                <a:spcPts val="0"/>
              </a:spcAft>
              <a:buNone/>
            </a:pPr>
            <a:r>
              <a:rPr lang="en"/>
              <a:t>result = a          +               b</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Grammar and keywords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Grammar</a:t>
            </a:r>
            <a:endParaRPr/>
          </a:p>
        </p:txBody>
      </p:sp>
      <p:sp>
        <p:nvSpPr>
          <p:cNvPr id="268" name="Google Shape;268;p45"/>
          <p:cNvSpPr txBox="1"/>
          <p:nvPr>
            <p:ph idx="1" type="body"/>
          </p:nvPr>
        </p:nvSpPr>
        <p:spPr>
          <a:xfrm>
            <a:off x="614850" y="1459025"/>
            <a:ext cx="82137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Lines should end by semicolon, but JavaScript has automatic semicolon insertion (ASI)!</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Semicolons can be omitted! // However, it is good style to use them</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t>Be careful about line breaks! </a:t>
            </a:r>
            <a:endParaRPr>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Grammar and keywords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Grammar</a:t>
            </a:r>
            <a:endParaRPr/>
          </a:p>
        </p:txBody>
      </p:sp>
      <p:sp>
        <p:nvSpPr>
          <p:cNvPr id="274" name="Google Shape;274;p46"/>
          <p:cNvSpPr txBox="1"/>
          <p:nvPr>
            <p:ph idx="1" type="body"/>
          </p:nvPr>
        </p:nvSpPr>
        <p:spPr>
          <a:xfrm>
            <a:off x="614850" y="1459025"/>
            <a:ext cx="82137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Variables are case sensitive!</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result = 10</a:t>
            </a:r>
            <a:endParaRPr>
              <a:solidFill>
                <a:srgbClr val="000000"/>
              </a:solidFill>
            </a:endParaRPr>
          </a:p>
          <a:p>
            <a:pPr indent="0" lvl="0" marL="0" rtl="0" algn="l">
              <a:spcBef>
                <a:spcPts val="0"/>
              </a:spcBef>
              <a:spcAft>
                <a:spcPts val="0"/>
              </a:spcAft>
              <a:buNone/>
            </a:pPr>
            <a:r>
              <a:rPr lang="en"/>
              <a:t>RESULT = 11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Lines above are different variables!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7"/>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Grammar and keywords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Comments</a:t>
            </a:r>
            <a:endParaRPr/>
          </a:p>
        </p:txBody>
      </p:sp>
      <p:sp>
        <p:nvSpPr>
          <p:cNvPr id="280" name="Google Shape;280;p47"/>
          <p:cNvSpPr txBox="1"/>
          <p:nvPr>
            <p:ph idx="1" type="body"/>
          </p:nvPr>
        </p:nvSpPr>
        <p:spPr>
          <a:xfrm>
            <a:off x="614850" y="1459025"/>
            <a:ext cx="82137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One line:</a:t>
            </a:r>
            <a:endParaRPr>
              <a:solidFill>
                <a:srgbClr val="000000"/>
              </a:solidFill>
            </a:endParaRPr>
          </a:p>
          <a:p>
            <a:pPr indent="0" lvl="0" marL="0" rtl="0" algn="l">
              <a:spcBef>
                <a:spcPts val="0"/>
              </a:spcBef>
              <a:spcAft>
                <a:spcPts val="0"/>
              </a:spcAft>
              <a:buNone/>
            </a:pPr>
            <a:r>
              <a:rPr lang="en">
                <a:solidFill>
                  <a:srgbClr val="000000"/>
                </a:solidFill>
              </a:rPr>
              <a:t>// lofo - it is unique ID, should be declared manually</a:t>
            </a:r>
            <a:br>
              <a:rPr lang="en">
                <a:solidFill>
                  <a:srgbClr val="000000"/>
                </a:solidFill>
              </a:rPr>
            </a:br>
            <a:r>
              <a:rPr lang="en">
                <a:solidFill>
                  <a:srgbClr val="000000"/>
                </a:solidFill>
              </a:rPr>
              <a:t>let lofo = 123123;</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Multi-line:</a:t>
            </a:r>
            <a:endParaRPr>
              <a:solidFill>
                <a:srgbClr val="000000"/>
              </a:solidFill>
            </a:endParaRPr>
          </a:p>
          <a:p>
            <a:pPr indent="0" lvl="0" marL="0" rtl="0" algn="l">
              <a:spcBef>
                <a:spcPts val="0"/>
              </a:spcBef>
              <a:spcAft>
                <a:spcPts val="0"/>
              </a:spcAft>
              <a:buNone/>
            </a:pPr>
            <a:r>
              <a:rPr lang="en">
                <a:solidFill>
                  <a:srgbClr val="000000"/>
                </a:solidFill>
              </a:rPr>
              <a:t>/*</a:t>
            </a:r>
            <a:endParaRPr>
              <a:solidFill>
                <a:srgbClr val="000000"/>
              </a:solidFill>
            </a:endParaRPr>
          </a:p>
          <a:p>
            <a:pPr indent="0" lvl="0" marL="0" rtl="0" algn="l">
              <a:spcBef>
                <a:spcPts val="0"/>
              </a:spcBef>
              <a:spcAft>
                <a:spcPts val="0"/>
              </a:spcAft>
              <a:buNone/>
            </a:pPr>
            <a:r>
              <a:rPr lang="en"/>
              <a:t>comment</a:t>
            </a:r>
            <a:endParaRPr/>
          </a:p>
          <a:p>
            <a:pPr indent="0" lvl="0" marL="0" rtl="0" algn="l">
              <a:spcBef>
                <a:spcPts val="0"/>
              </a:spcBef>
              <a:spcAft>
                <a:spcPts val="0"/>
              </a:spcAft>
              <a:buNone/>
            </a:pPr>
            <a:r>
              <a:rPr lang="en"/>
              <a:t>comment</a:t>
            </a:r>
            <a:endParaRPr/>
          </a:p>
          <a:p>
            <a:pPr indent="0" lvl="0" marL="0" rtl="0" algn="l">
              <a:spcBef>
                <a:spcPts val="0"/>
              </a:spcBef>
              <a:spcAft>
                <a:spcPts val="0"/>
              </a:spcAft>
              <a:buNone/>
            </a:pPr>
            <a:r>
              <a:rPr lang="en"/>
              <a:t>comment</a:t>
            </a:r>
            <a:endParaRPr>
              <a:solidFill>
                <a:srgbClr val="000000"/>
              </a:solidFill>
            </a:endParaRPr>
          </a:p>
          <a:p>
            <a:pPr indent="0" lvl="0" marL="0" rtl="0" algn="l">
              <a:spcBef>
                <a:spcPts val="0"/>
              </a:spcBef>
              <a:spcAft>
                <a:spcPts val="0"/>
              </a:spcAft>
              <a:buNone/>
            </a:pPr>
            <a:r>
              <a:rPr lang="en">
                <a:solidFill>
                  <a:srgbClr val="000000"/>
                </a:solidFill>
              </a:rPr>
              <a:t>*/</a:t>
            </a:r>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Grammar and keywords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Comments</a:t>
            </a:r>
            <a:endParaRPr/>
          </a:p>
        </p:txBody>
      </p:sp>
      <p:sp>
        <p:nvSpPr>
          <p:cNvPr id="286" name="Google Shape;286;p48"/>
          <p:cNvSpPr txBox="1"/>
          <p:nvPr>
            <p:ph idx="1" type="body"/>
          </p:nvPr>
        </p:nvSpPr>
        <p:spPr>
          <a:xfrm>
            <a:off x="614850" y="1459025"/>
            <a:ext cx="82137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Code should be self-describing as much as we can write it.</a:t>
            </a:r>
            <a:endParaRPr>
              <a:solidFill>
                <a:srgbClr val="000000"/>
              </a:solidFill>
            </a:endParaRPr>
          </a:p>
          <a:p>
            <a:pPr indent="0" lvl="0" marL="0" rtl="0" algn="l">
              <a:spcBef>
                <a:spcPts val="0"/>
              </a:spcBef>
              <a:spcAft>
                <a:spcPts val="0"/>
              </a:spcAft>
              <a:buNone/>
            </a:pPr>
            <a:r>
              <a:rPr lang="en">
                <a:solidFill>
                  <a:srgbClr val="000000"/>
                </a:solidFill>
              </a:rPr>
              <a:t>Comment is the last resort if everything else fails.</a:t>
            </a:r>
            <a:br>
              <a:rPr lang="en">
                <a:solidFill>
                  <a:srgbClr val="000000"/>
                </a:solidFill>
              </a:rPr>
            </a:br>
            <a:br>
              <a:rPr lang="en">
                <a:solidFill>
                  <a:srgbClr val="000000"/>
                </a:solidFill>
              </a:rPr>
            </a:br>
            <a:r>
              <a:rPr lang="en">
                <a:solidFill>
                  <a:srgbClr val="000000"/>
                </a:solidFill>
              </a:rPr>
              <a:t>Do not use comments until it is really necessary</a:t>
            </a:r>
            <a:endParaRPr>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9"/>
          <p:cNvSpPr txBox="1"/>
          <p:nvPr>
            <p:ph type="ctrTitle"/>
          </p:nvPr>
        </p:nvSpPr>
        <p:spPr>
          <a:xfrm>
            <a:off x="826350" y="1519225"/>
            <a:ext cx="76320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Roboto Condensed"/>
              <a:buNone/>
            </a:pPr>
            <a:r>
              <a:rPr lang="en"/>
              <a:t>5</a:t>
            </a:r>
            <a:r>
              <a:rPr b="1" i="0" lang="en" sz="3600" u="none" cap="none" strike="noStrike">
                <a:solidFill>
                  <a:srgbClr val="FFFFFF"/>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chemeClr val="dk1"/>
              </a:buClr>
              <a:buSzPts val="1100"/>
              <a:buFont typeface="Arial"/>
              <a:buNone/>
            </a:pPr>
            <a:r>
              <a:rPr lang="en"/>
              <a:t> Basic math operations</a:t>
            </a:r>
            <a:endParaRPr/>
          </a:p>
          <a:p>
            <a:pPr indent="0" lvl="0" marL="0" marR="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rgbClr val="FFFFFF"/>
              </a:buClr>
              <a:buFont typeface="Roboto Condensed"/>
              <a:buNone/>
            </a:pPr>
            <a:r>
              <a:t/>
            </a:r>
            <a:endParaRPr/>
          </a:p>
        </p:txBody>
      </p:sp>
      <p:sp>
        <p:nvSpPr>
          <p:cNvPr id="292" name="Google Shape;292;p49"/>
          <p:cNvSpPr txBox="1"/>
          <p:nvPr/>
        </p:nvSpPr>
        <p:spPr>
          <a:xfrm>
            <a:off x="585550" y="3905875"/>
            <a:ext cx="4531200" cy="8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Basic math operations</a:t>
            </a:r>
            <a:endParaRPr/>
          </a:p>
          <a:p>
            <a:pPr indent="0" lvl="0" marL="0" marR="0" rtl="0" algn="l">
              <a:lnSpc>
                <a:spcPct val="100000"/>
              </a:lnSpc>
              <a:spcBef>
                <a:spcPts val="0"/>
              </a:spcBef>
              <a:spcAft>
                <a:spcPts val="0"/>
              </a:spcAft>
              <a:buNone/>
            </a:pPr>
            <a:r>
              <a:rPr lang="en">
                <a:solidFill>
                  <a:srgbClr val="C00000"/>
                </a:solidFill>
              </a:rPr>
              <a:t>+ and -</a:t>
            </a:r>
            <a:endParaRPr/>
          </a:p>
        </p:txBody>
      </p:sp>
      <p:sp>
        <p:nvSpPr>
          <p:cNvPr id="298" name="Google Shape;298;p50"/>
          <p:cNvSpPr txBox="1"/>
          <p:nvPr>
            <p:ph idx="1" type="body"/>
          </p:nvPr>
        </p:nvSpPr>
        <p:spPr>
          <a:xfrm>
            <a:off x="614850" y="1459025"/>
            <a:ext cx="82137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var a = 1 + 1</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var b = 2 - 3</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var c = a + b</a:t>
            </a:r>
            <a:endParaRPr>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Basic math operations</a:t>
            </a:r>
            <a:endParaRPr/>
          </a:p>
          <a:p>
            <a:pPr indent="0" lvl="0" marL="0" marR="0" rtl="0" algn="l">
              <a:lnSpc>
                <a:spcPct val="100000"/>
              </a:lnSpc>
              <a:spcBef>
                <a:spcPts val="0"/>
              </a:spcBef>
              <a:spcAft>
                <a:spcPts val="0"/>
              </a:spcAft>
              <a:buNone/>
            </a:pPr>
            <a:r>
              <a:rPr lang="en">
                <a:solidFill>
                  <a:srgbClr val="C00000"/>
                </a:solidFill>
              </a:rPr>
              <a:t>+ and -</a:t>
            </a:r>
            <a:endParaRPr/>
          </a:p>
        </p:txBody>
      </p:sp>
      <p:sp>
        <p:nvSpPr>
          <p:cNvPr id="304" name="Google Shape;304;p51"/>
          <p:cNvSpPr txBox="1"/>
          <p:nvPr>
            <p:ph idx="1" type="body"/>
          </p:nvPr>
        </p:nvSpPr>
        <p:spPr>
          <a:xfrm>
            <a:off x="614850" y="1459025"/>
            <a:ext cx="82137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WARNING!</a:t>
            </a:r>
            <a:endParaRPr>
              <a:solidFill>
                <a:srgbClr val="000000"/>
              </a:solidFill>
            </a:endParaRPr>
          </a:p>
          <a:p>
            <a:pPr indent="0" lvl="0" marL="0" rtl="0" algn="l">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is also concatenation operator!</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Try:</a:t>
            </a:r>
            <a:endParaRPr>
              <a:solidFill>
                <a:srgbClr val="000000"/>
              </a:solidFill>
            </a:endParaRPr>
          </a:p>
          <a:p>
            <a:pPr indent="0" lvl="0" marL="0" rtl="0" algn="l">
              <a:spcBef>
                <a:spcPts val="0"/>
              </a:spcBef>
              <a:spcAft>
                <a:spcPts val="0"/>
              </a:spcAft>
              <a:buNone/>
            </a:pPr>
            <a:r>
              <a:rPr lang="en">
                <a:solidFill>
                  <a:srgbClr val="000000"/>
                </a:solidFill>
              </a:rPr>
              <a:t>var result = ‘ala’ + ‘ ’ + ‘ma kota’</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It can make problems!</a:t>
            </a:r>
            <a:endParaRPr>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2"/>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Basic math operations</a:t>
            </a:r>
            <a:endParaRPr/>
          </a:p>
          <a:p>
            <a:pPr indent="0" lvl="0" marL="0" marR="0" rtl="0" algn="l">
              <a:lnSpc>
                <a:spcPct val="100000"/>
              </a:lnSpc>
              <a:spcBef>
                <a:spcPts val="0"/>
              </a:spcBef>
              <a:spcAft>
                <a:spcPts val="0"/>
              </a:spcAft>
              <a:buNone/>
            </a:pPr>
            <a:r>
              <a:rPr lang="en">
                <a:solidFill>
                  <a:srgbClr val="C00000"/>
                </a:solidFill>
              </a:rPr>
              <a:t>* and /</a:t>
            </a:r>
            <a:endParaRPr/>
          </a:p>
        </p:txBody>
      </p:sp>
      <p:sp>
        <p:nvSpPr>
          <p:cNvPr id="310" name="Google Shape;310;p52"/>
          <p:cNvSpPr txBox="1"/>
          <p:nvPr>
            <p:ph idx="1" type="body"/>
          </p:nvPr>
        </p:nvSpPr>
        <p:spPr>
          <a:xfrm>
            <a:off x="614850" y="1459025"/>
            <a:ext cx="82137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var a = 2 / 2</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var b = a * 2</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var c = a * b</a:t>
            </a:r>
            <a:endParaRPr>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3"/>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Basic math operations</a:t>
            </a:r>
            <a:endParaRPr/>
          </a:p>
          <a:p>
            <a:pPr indent="0" lvl="0" marL="0" marR="0" rtl="0" algn="l">
              <a:lnSpc>
                <a:spcPct val="100000"/>
              </a:lnSpc>
              <a:spcBef>
                <a:spcPts val="0"/>
              </a:spcBef>
              <a:spcAft>
                <a:spcPts val="0"/>
              </a:spcAft>
              <a:buNone/>
            </a:pPr>
            <a:r>
              <a:rPr lang="en">
                <a:solidFill>
                  <a:srgbClr val="C00000"/>
                </a:solidFill>
              </a:rPr>
              <a:t>Modulo %</a:t>
            </a:r>
            <a:endParaRPr/>
          </a:p>
        </p:txBody>
      </p:sp>
      <p:sp>
        <p:nvSpPr>
          <p:cNvPr id="316" name="Google Shape;316;p53"/>
          <p:cNvSpPr txBox="1"/>
          <p:nvPr>
            <p:ph idx="1" type="body"/>
          </p:nvPr>
        </p:nvSpPr>
        <p:spPr>
          <a:xfrm>
            <a:off x="614850" y="1459025"/>
            <a:ext cx="82137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var a = 2 % 2 // result is 0</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var b = 4 % 3 // result is 1</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var c = 2 % 4 // result is 2</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Roboto Condensed"/>
              <a:buNone/>
            </a:pPr>
            <a:r>
              <a:rPr lang="en"/>
              <a:t>Introduction into basic conceptions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What is a programming language?</a:t>
            </a:r>
            <a:endParaRPr/>
          </a:p>
        </p:txBody>
      </p:sp>
      <p:sp>
        <p:nvSpPr>
          <p:cNvPr id="97" name="Google Shape;97;p18"/>
          <p:cNvSpPr txBox="1"/>
          <p:nvPr>
            <p:ph idx="1" type="body"/>
          </p:nvPr>
        </p:nvSpPr>
        <p:spPr>
          <a:xfrm>
            <a:off x="844425" y="1586325"/>
            <a:ext cx="5971499" cy="31484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00000"/>
              </a:buClr>
              <a:buFont typeface="Roboto"/>
              <a:buNone/>
            </a:pPr>
            <a:r>
              <a:rPr lang="en"/>
              <a:t>Programming language - is artificial, high level tool, that allows us to interact with hardware.</a:t>
            </a:r>
            <a:br>
              <a:rPr lang="en"/>
            </a:br>
            <a:endParaRPr/>
          </a:p>
          <a:p>
            <a:pPr indent="0" lvl="0" marL="0" marR="0" rtl="0" algn="l">
              <a:lnSpc>
                <a:spcPct val="100000"/>
              </a:lnSpc>
              <a:spcBef>
                <a:spcPts val="0"/>
              </a:spcBef>
              <a:spcAft>
                <a:spcPts val="0"/>
              </a:spcAft>
              <a:buClr>
                <a:srgbClr val="C00000"/>
              </a:buClr>
              <a:buFont typeface="Roboto"/>
              <a:buNone/>
            </a:pPr>
            <a:r>
              <a:rPr lang="en"/>
              <a:t>In a modern world there are plenty of programming languages, which handle a lot of aspects in a device. Starting from toothbrush to NASA Mars exploration program robots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4"/>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Basic math operations</a:t>
            </a:r>
            <a:endParaRPr/>
          </a:p>
          <a:p>
            <a:pPr indent="0" lvl="0" marL="0" marR="0" rtl="0" algn="l">
              <a:lnSpc>
                <a:spcPct val="100000"/>
              </a:lnSpc>
              <a:spcBef>
                <a:spcPts val="0"/>
              </a:spcBef>
              <a:spcAft>
                <a:spcPts val="0"/>
              </a:spcAft>
              <a:buNone/>
            </a:pPr>
            <a:r>
              <a:rPr lang="en">
                <a:solidFill>
                  <a:srgbClr val="C00000"/>
                </a:solidFill>
              </a:rPr>
              <a:t>+= and -= operators</a:t>
            </a:r>
            <a:endParaRPr/>
          </a:p>
        </p:txBody>
      </p:sp>
      <p:sp>
        <p:nvSpPr>
          <p:cNvPr id="322" name="Google Shape;322;p54"/>
          <p:cNvSpPr txBox="1"/>
          <p:nvPr>
            <p:ph idx="1" type="body"/>
          </p:nvPr>
        </p:nvSpPr>
        <p:spPr>
          <a:xfrm>
            <a:off x="614850" y="1459025"/>
            <a:ext cx="82137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var a = 2</a:t>
            </a:r>
            <a:endParaRPr>
              <a:solidFill>
                <a:srgbClr val="000000"/>
              </a:solidFill>
            </a:endParaRPr>
          </a:p>
          <a:p>
            <a:pPr indent="0" lvl="0" marL="0" rtl="0" algn="l">
              <a:spcBef>
                <a:spcPts val="0"/>
              </a:spcBef>
              <a:spcAft>
                <a:spcPts val="0"/>
              </a:spcAft>
              <a:buNone/>
            </a:pPr>
            <a:r>
              <a:rPr lang="en">
                <a:solidFill>
                  <a:srgbClr val="000000"/>
                </a:solidFill>
              </a:rPr>
              <a:t>var b = 4</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t>a += a // result is 4</a:t>
            </a:r>
            <a:endParaRPr>
              <a:solidFill>
                <a:srgbClr val="000000"/>
              </a:solidFill>
            </a:endParaRPr>
          </a:p>
          <a:p>
            <a:pPr indent="0" lvl="0" marL="0" rtl="0" algn="l">
              <a:spcBef>
                <a:spcPts val="0"/>
              </a:spcBef>
              <a:spcAft>
                <a:spcPts val="0"/>
              </a:spcAft>
              <a:buNone/>
            </a:pPr>
            <a:r>
              <a:rPr lang="en">
                <a:solidFill>
                  <a:srgbClr val="000000"/>
                </a:solidFill>
              </a:rPr>
              <a:t>b -= b</a:t>
            </a:r>
            <a:r>
              <a:rPr lang="en"/>
              <a:t> // result is 0</a:t>
            </a:r>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5"/>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Basic math operations</a:t>
            </a:r>
            <a:endParaRPr/>
          </a:p>
          <a:p>
            <a:pPr indent="0" lvl="0" marL="0" marR="0" rtl="0" algn="l">
              <a:lnSpc>
                <a:spcPct val="100000"/>
              </a:lnSpc>
              <a:spcBef>
                <a:spcPts val="0"/>
              </a:spcBef>
              <a:spcAft>
                <a:spcPts val="0"/>
              </a:spcAft>
              <a:buNone/>
            </a:pPr>
            <a:r>
              <a:rPr lang="en">
                <a:solidFill>
                  <a:srgbClr val="C00000"/>
                </a:solidFill>
              </a:rPr>
              <a:t>Increment ++ and decrement -- operators</a:t>
            </a:r>
            <a:endParaRPr/>
          </a:p>
        </p:txBody>
      </p:sp>
      <p:sp>
        <p:nvSpPr>
          <p:cNvPr id="328" name="Google Shape;328;p55"/>
          <p:cNvSpPr txBox="1"/>
          <p:nvPr>
            <p:ph idx="1" type="body"/>
          </p:nvPr>
        </p:nvSpPr>
        <p:spPr>
          <a:xfrm>
            <a:off x="614850" y="1459025"/>
            <a:ext cx="82137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var a = 2</a:t>
            </a:r>
            <a:endParaRPr>
              <a:solidFill>
                <a:srgbClr val="000000"/>
              </a:solidFill>
            </a:endParaRPr>
          </a:p>
          <a:p>
            <a:pPr indent="0" lvl="0" marL="0" rtl="0" algn="l">
              <a:spcBef>
                <a:spcPts val="0"/>
              </a:spcBef>
              <a:spcAft>
                <a:spcPts val="0"/>
              </a:spcAft>
              <a:buNone/>
            </a:pPr>
            <a:r>
              <a:rPr lang="en">
                <a:solidFill>
                  <a:srgbClr val="000000"/>
                </a:solidFill>
              </a:rPr>
              <a:t>var b = 4</a:t>
            </a:r>
            <a:endParaRPr>
              <a:solidFill>
                <a:srgbClr val="00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
              <a:t>Checkout on console:</a:t>
            </a:r>
            <a:endParaRPr b="1">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a--</a:t>
            </a:r>
            <a:endParaRPr>
              <a:solidFill>
                <a:srgbClr val="000000"/>
              </a:solidFill>
            </a:endParaRPr>
          </a:p>
          <a:p>
            <a:pPr indent="0" lvl="0" marL="0" rtl="0" algn="l">
              <a:spcBef>
                <a:spcPts val="0"/>
              </a:spcBef>
              <a:spcAft>
                <a:spcPts val="0"/>
              </a:spcAft>
              <a:buNone/>
            </a:pPr>
            <a:r>
              <a:rPr lang="en">
                <a:solidFill>
                  <a:srgbClr val="000000"/>
                </a:solidFill>
              </a:rPr>
              <a:t>a</a:t>
            </a:r>
            <a:endParaRPr>
              <a:solidFill>
                <a:srgbClr val="000000"/>
              </a:solidFill>
            </a:endParaRPr>
          </a:p>
          <a:p>
            <a:pPr indent="0" lvl="0" marL="0" rtl="0" algn="l">
              <a:spcBef>
                <a:spcPts val="0"/>
              </a:spcBef>
              <a:spcAft>
                <a:spcPts val="0"/>
              </a:spcAft>
              <a:buNone/>
            </a:pPr>
            <a:r>
              <a:rPr lang="en">
                <a:solidFill>
                  <a:srgbClr val="000000"/>
                </a:solidFill>
              </a:rPr>
              <a:t>--a</a:t>
            </a:r>
            <a:endParaRPr>
              <a:solidFill>
                <a:srgbClr val="000000"/>
              </a:solidFill>
            </a:endParaRPr>
          </a:p>
          <a:p>
            <a:pPr indent="0" lvl="0" marL="0" rtl="0" algn="l">
              <a:spcBef>
                <a:spcPts val="0"/>
              </a:spcBef>
              <a:spcAft>
                <a:spcPts val="0"/>
              </a:spcAft>
              <a:buNone/>
            </a:pPr>
            <a:r>
              <a:rPr lang="en">
                <a:solidFill>
                  <a:srgbClr val="000000"/>
                </a:solidFill>
              </a:rPr>
              <a:t>a</a:t>
            </a:r>
            <a:endParaRPr>
              <a:solidFill>
                <a:srgbClr val="000000"/>
              </a:solidFill>
            </a:endParaRPr>
          </a:p>
        </p:txBody>
      </p:sp>
      <p:sp>
        <p:nvSpPr>
          <p:cNvPr id="329" name="Google Shape;329;p55"/>
          <p:cNvSpPr txBox="1"/>
          <p:nvPr/>
        </p:nvSpPr>
        <p:spPr>
          <a:xfrm>
            <a:off x="1730025" y="2863825"/>
            <a:ext cx="4525800" cy="21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6"/>
          <p:cNvSpPr txBox="1"/>
          <p:nvPr>
            <p:ph type="title"/>
          </p:nvPr>
        </p:nvSpPr>
        <p:spPr>
          <a:xfrm>
            <a:off x="844425" y="279900"/>
            <a:ext cx="6297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Basic math operations</a:t>
            </a:r>
            <a:endParaRPr/>
          </a:p>
          <a:p>
            <a:pPr indent="0" lvl="0" marL="0" marR="0" rtl="0" algn="l">
              <a:lnSpc>
                <a:spcPct val="100000"/>
              </a:lnSpc>
              <a:spcBef>
                <a:spcPts val="0"/>
              </a:spcBef>
              <a:spcAft>
                <a:spcPts val="0"/>
              </a:spcAft>
              <a:buNone/>
            </a:pPr>
            <a:r>
              <a:rPr lang="en">
                <a:solidFill>
                  <a:srgbClr val="C00000"/>
                </a:solidFill>
              </a:rPr>
              <a:t>Unary plus (+)</a:t>
            </a:r>
            <a:endParaRPr/>
          </a:p>
        </p:txBody>
      </p:sp>
      <p:sp>
        <p:nvSpPr>
          <p:cNvPr id="335" name="Google Shape;335;p56"/>
          <p:cNvSpPr txBox="1"/>
          <p:nvPr>
            <p:ph idx="1" type="body"/>
          </p:nvPr>
        </p:nvSpPr>
        <p:spPr>
          <a:xfrm>
            <a:off x="614850" y="1459025"/>
            <a:ext cx="8213700" cy="3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+3      // 3</a:t>
            </a:r>
            <a:endParaRPr>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+'3'    // 3</a:t>
            </a:r>
            <a:endParaRPr>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+true   // 1</a:t>
            </a:r>
            <a:endParaRPr>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+false  // 0</a:t>
            </a:r>
            <a:endParaRPr>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+null   // 0</a:t>
            </a:r>
            <a:endParaRPr>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     // NaN</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Introduction into basic conceptions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What is frameworks and libs and how they relate to programming language?</a:t>
            </a:r>
            <a:endParaRPr>
              <a:solidFill>
                <a:srgbClr val="C00000"/>
              </a:solidFill>
            </a:endParaRPr>
          </a:p>
          <a:p>
            <a:pPr indent="0" lvl="0" marL="0" marR="0" rtl="0" algn="l">
              <a:lnSpc>
                <a:spcPct val="100000"/>
              </a:lnSpc>
              <a:spcBef>
                <a:spcPts val="0"/>
              </a:spcBef>
              <a:spcAft>
                <a:spcPts val="0"/>
              </a:spcAft>
              <a:buClr>
                <a:srgbClr val="C00000"/>
              </a:buClr>
              <a:buFont typeface="Roboto Condensed"/>
              <a:buNone/>
            </a:pPr>
            <a:r>
              <a:t/>
            </a:r>
            <a:endParaRPr>
              <a:solidFill>
                <a:srgbClr val="C00000"/>
              </a:solidFill>
            </a:endParaRPr>
          </a:p>
          <a:p>
            <a:pPr indent="0" lvl="0" marL="0" marR="0" rtl="0" algn="l">
              <a:lnSpc>
                <a:spcPct val="100000"/>
              </a:lnSpc>
              <a:spcBef>
                <a:spcPts val="0"/>
              </a:spcBef>
              <a:spcAft>
                <a:spcPts val="0"/>
              </a:spcAft>
              <a:buClr>
                <a:srgbClr val="C00000"/>
              </a:buClr>
              <a:buFont typeface="Roboto Condensed"/>
              <a:buNone/>
            </a:pPr>
            <a:r>
              <a:t/>
            </a:r>
            <a:endParaRPr>
              <a:solidFill>
                <a:srgbClr val="C00000"/>
              </a:solidFill>
            </a:endParaRPr>
          </a:p>
        </p:txBody>
      </p:sp>
      <p:sp>
        <p:nvSpPr>
          <p:cNvPr id="103" name="Google Shape;103;p19"/>
          <p:cNvSpPr txBox="1"/>
          <p:nvPr>
            <p:ph idx="1" type="body"/>
          </p:nvPr>
        </p:nvSpPr>
        <p:spPr>
          <a:xfrm>
            <a:off x="844425" y="1714500"/>
            <a:ext cx="5971500" cy="302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00000"/>
              </a:buClr>
              <a:buFont typeface="Roboto"/>
              <a:buNone/>
            </a:pPr>
            <a:r>
              <a:rPr lang="en"/>
              <a:t>Framework - it is set of design patterns and libraries, that is created to solve strictly defined group of problems(Bootstrap).</a:t>
            </a:r>
            <a:br>
              <a:rPr lang="en"/>
            </a:br>
            <a:br>
              <a:rPr lang="en"/>
            </a:br>
            <a:r>
              <a:rPr lang="en"/>
              <a:t>Library - it is a standalone functionality created to solve minor problem or group of minor problems(JQuery).</a:t>
            </a:r>
            <a:endParaRPr/>
          </a:p>
          <a:p>
            <a:pPr indent="0" lvl="0" marL="0" marR="0" rtl="0" algn="l">
              <a:lnSpc>
                <a:spcPct val="100000"/>
              </a:lnSpc>
              <a:spcBef>
                <a:spcPts val="0"/>
              </a:spcBef>
              <a:spcAft>
                <a:spcPts val="0"/>
              </a:spcAft>
              <a:buClr>
                <a:srgbClr val="C00000"/>
              </a:buClr>
              <a:buFont typeface="Roboto"/>
              <a:buNone/>
            </a:pPr>
            <a:r>
              <a:t/>
            </a:r>
            <a:endParaRPr/>
          </a:p>
          <a:p>
            <a:pPr indent="0" lvl="0" marL="0" marR="0" rtl="0" algn="l">
              <a:lnSpc>
                <a:spcPct val="100000"/>
              </a:lnSpc>
              <a:spcBef>
                <a:spcPts val="0"/>
              </a:spcBef>
              <a:spcAft>
                <a:spcPts val="0"/>
              </a:spcAft>
              <a:buClr>
                <a:srgbClr val="C00000"/>
              </a:buClr>
              <a:buFont typeface="Roboto"/>
              <a:buNone/>
            </a:pPr>
            <a:r>
              <a:rPr lang="en"/>
              <a:t>API - a way to communicate with framework, library of another type of functionality.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Introduction into basic conceptions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What are frameworks and libs?</a:t>
            </a:r>
            <a:endParaRPr/>
          </a:p>
        </p:txBody>
      </p:sp>
      <p:sp>
        <p:nvSpPr>
          <p:cNvPr id="109" name="Google Shape;109;p20"/>
          <p:cNvSpPr txBox="1"/>
          <p:nvPr>
            <p:ph idx="1" type="body"/>
          </p:nvPr>
        </p:nvSpPr>
        <p:spPr>
          <a:xfrm>
            <a:off x="648800" y="1311125"/>
            <a:ext cx="6167100" cy="364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00000"/>
              </a:buClr>
              <a:buFont typeface="Roboto"/>
              <a:buNone/>
            </a:pPr>
            <a:r>
              <a:t/>
            </a:r>
            <a:endParaRPr>
              <a:latin typeface="Roboto Condensed"/>
              <a:ea typeface="Roboto Condensed"/>
              <a:cs typeface="Roboto Condensed"/>
              <a:sym typeface="Roboto Condensed"/>
            </a:endParaRPr>
          </a:p>
        </p:txBody>
      </p:sp>
      <p:sp>
        <p:nvSpPr>
          <p:cNvPr id="110" name="Google Shape;110;p20"/>
          <p:cNvSpPr/>
          <p:nvPr/>
        </p:nvSpPr>
        <p:spPr>
          <a:xfrm>
            <a:off x="892100" y="1655775"/>
            <a:ext cx="2906100" cy="2426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
        <p:nvSpPr>
          <p:cNvPr id="111" name="Google Shape;111;p20"/>
          <p:cNvSpPr/>
          <p:nvPr/>
        </p:nvSpPr>
        <p:spPr>
          <a:xfrm>
            <a:off x="986725" y="1726675"/>
            <a:ext cx="851400" cy="760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Lib 1</a:t>
            </a:r>
            <a:endParaRPr>
              <a:latin typeface="Roboto Condensed"/>
              <a:ea typeface="Roboto Condensed"/>
              <a:cs typeface="Roboto Condensed"/>
              <a:sym typeface="Roboto Condensed"/>
            </a:endParaRPr>
          </a:p>
        </p:txBody>
      </p:sp>
      <p:sp>
        <p:nvSpPr>
          <p:cNvPr id="112" name="Google Shape;112;p20"/>
          <p:cNvSpPr/>
          <p:nvPr/>
        </p:nvSpPr>
        <p:spPr>
          <a:xfrm>
            <a:off x="1878825" y="1736900"/>
            <a:ext cx="851400" cy="760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Lib 2</a:t>
            </a:r>
            <a:endParaRPr>
              <a:latin typeface="Roboto Condensed"/>
              <a:ea typeface="Roboto Condensed"/>
              <a:cs typeface="Roboto Condensed"/>
              <a:sym typeface="Roboto Condensed"/>
            </a:endParaRPr>
          </a:p>
        </p:txBody>
      </p:sp>
      <p:sp>
        <p:nvSpPr>
          <p:cNvPr id="113" name="Google Shape;113;p20"/>
          <p:cNvSpPr/>
          <p:nvPr/>
        </p:nvSpPr>
        <p:spPr>
          <a:xfrm>
            <a:off x="1591500" y="3244950"/>
            <a:ext cx="1622100" cy="760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Framework’s logic</a:t>
            </a:r>
            <a:endParaRPr>
              <a:latin typeface="Roboto Condensed"/>
              <a:ea typeface="Roboto Condensed"/>
              <a:cs typeface="Roboto Condensed"/>
              <a:sym typeface="Roboto Condensed"/>
            </a:endParaRPr>
          </a:p>
        </p:txBody>
      </p:sp>
      <p:sp>
        <p:nvSpPr>
          <p:cNvPr id="114" name="Google Shape;114;p20"/>
          <p:cNvSpPr/>
          <p:nvPr/>
        </p:nvSpPr>
        <p:spPr>
          <a:xfrm>
            <a:off x="2020675" y="4196925"/>
            <a:ext cx="189300" cy="249900"/>
          </a:xfrm>
          <a:prstGeom prst="up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
        <p:nvSpPr>
          <p:cNvPr id="115" name="Google Shape;115;p20"/>
          <p:cNvSpPr/>
          <p:nvPr/>
        </p:nvSpPr>
        <p:spPr>
          <a:xfrm>
            <a:off x="2321400" y="4196925"/>
            <a:ext cx="162300" cy="2499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
        <p:nvSpPr>
          <p:cNvPr id="116" name="Google Shape;116;p20"/>
          <p:cNvSpPr txBox="1"/>
          <p:nvPr/>
        </p:nvSpPr>
        <p:spPr>
          <a:xfrm>
            <a:off x="1966625" y="4474000"/>
            <a:ext cx="12774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Condensed"/>
                <a:ea typeface="Roboto Condensed"/>
                <a:cs typeface="Roboto Condensed"/>
                <a:sym typeface="Roboto Condensed"/>
              </a:rPr>
              <a:t>API</a:t>
            </a:r>
            <a:endParaRPr sz="2400">
              <a:latin typeface="Roboto Condensed"/>
              <a:ea typeface="Roboto Condensed"/>
              <a:cs typeface="Roboto Condensed"/>
              <a:sym typeface="Roboto Condensed"/>
            </a:endParaRPr>
          </a:p>
        </p:txBody>
      </p:sp>
      <p:sp>
        <p:nvSpPr>
          <p:cNvPr id="117" name="Google Shape;117;p20"/>
          <p:cNvSpPr txBox="1"/>
          <p:nvPr/>
        </p:nvSpPr>
        <p:spPr>
          <a:xfrm>
            <a:off x="1561125" y="1209988"/>
            <a:ext cx="38928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Framework</a:t>
            </a:r>
            <a:endParaRPr sz="2400"/>
          </a:p>
        </p:txBody>
      </p:sp>
      <p:sp>
        <p:nvSpPr>
          <p:cNvPr id="118" name="Google Shape;118;p20"/>
          <p:cNvSpPr/>
          <p:nvPr/>
        </p:nvSpPr>
        <p:spPr>
          <a:xfrm>
            <a:off x="4521300" y="1666575"/>
            <a:ext cx="1872000" cy="1162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Set of functionalities</a:t>
            </a:r>
            <a:endParaRPr/>
          </a:p>
        </p:txBody>
      </p:sp>
      <p:sp>
        <p:nvSpPr>
          <p:cNvPr id="119" name="Google Shape;119;p20"/>
          <p:cNvSpPr txBox="1"/>
          <p:nvPr/>
        </p:nvSpPr>
        <p:spPr>
          <a:xfrm>
            <a:off x="4879500" y="1170250"/>
            <a:ext cx="16086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Library</a:t>
            </a:r>
            <a:endParaRPr sz="2400"/>
          </a:p>
        </p:txBody>
      </p:sp>
      <p:sp>
        <p:nvSpPr>
          <p:cNvPr id="120" name="Google Shape;120;p20"/>
          <p:cNvSpPr/>
          <p:nvPr/>
        </p:nvSpPr>
        <p:spPr>
          <a:xfrm>
            <a:off x="5528550" y="3007475"/>
            <a:ext cx="162300" cy="2499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
        <p:nvSpPr>
          <p:cNvPr id="121" name="Google Shape;121;p20"/>
          <p:cNvSpPr/>
          <p:nvPr/>
        </p:nvSpPr>
        <p:spPr>
          <a:xfrm>
            <a:off x="5187300" y="2997475"/>
            <a:ext cx="189300" cy="249900"/>
          </a:xfrm>
          <a:prstGeom prst="up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
        <p:nvSpPr>
          <p:cNvPr id="122" name="Google Shape;122;p20"/>
          <p:cNvSpPr txBox="1"/>
          <p:nvPr/>
        </p:nvSpPr>
        <p:spPr>
          <a:xfrm>
            <a:off x="5079175" y="3257375"/>
            <a:ext cx="12774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Condensed"/>
                <a:ea typeface="Roboto Condensed"/>
                <a:cs typeface="Roboto Condensed"/>
                <a:sym typeface="Roboto Condensed"/>
              </a:rPr>
              <a:t>API</a:t>
            </a:r>
            <a:endParaRPr sz="2400">
              <a:latin typeface="Roboto Condensed"/>
              <a:ea typeface="Roboto Condensed"/>
              <a:cs typeface="Roboto Condensed"/>
              <a:sym typeface="Roboto Condensed"/>
            </a:endParaRPr>
          </a:p>
        </p:txBody>
      </p:sp>
      <p:sp>
        <p:nvSpPr>
          <p:cNvPr id="123" name="Google Shape;123;p20"/>
          <p:cNvSpPr/>
          <p:nvPr/>
        </p:nvSpPr>
        <p:spPr>
          <a:xfrm>
            <a:off x="2770925" y="1736900"/>
            <a:ext cx="851400" cy="760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Lib 3</a:t>
            </a:r>
            <a:endParaRPr>
              <a:latin typeface="Roboto Condensed"/>
              <a:ea typeface="Roboto Condensed"/>
              <a:cs typeface="Roboto Condensed"/>
              <a:sym typeface="Roboto Condensed"/>
            </a:endParaRPr>
          </a:p>
        </p:txBody>
      </p:sp>
      <p:sp>
        <p:nvSpPr>
          <p:cNvPr id="124" name="Google Shape;124;p20"/>
          <p:cNvSpPr/>
          <p:nvPr/>
        </p:nvSpPr>
        <p:spPr>
          <a:xfrm>
            <a:off x="1324500" y="2599213"/>
            <a:ext cx="2156100" cy="533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Framework’s patterns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idx="1" type="body"/>
          </p:nvPr>
        </p:nvSpPr>
        <p:spPr>
          <a:xfrm>
            <a:off x="844425" y="1586325"/>
            <a:ext cx="5971500" cy="31485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C00000"/>
              </a:buClr>
              <a:buSzPts val="1800"/>
              <a:buFont typeface="Roboto"/>
              <a:buChar char="▪"/>
            </a:pPr>
            <a:r>
              <a:rPr lang="en"/>
              <a:t>Programming language - it is w way how to tell a computer/phone what to do.</a:t>
            </a:r>
            <a:endParaRPr/>
          </a:p>
          <a:p>
            <a:pPr indent="-228600" lvl="0" marL="457200" marR="0" rtl="0" algn="l">
              <a:lnSpc>
                <a:spcPct val="100000"/>
              </a:lnSpc>
              <a:spcBef>
                <a:spcPts val="0"/>
              </a:spcBef>
              <a:spcAft>
                <a:spcPts val="0"/>
              </a:spcAft>
              <a:buClr>
                <a:srgbClr val="C00000"/>
              </a:buClr>
              <a:buSzPts val="1800"/>
              <a:buFont typeface="Roboto"/>
              <a:buChar char="▪"/>
            </a:pPr>
            <a:r>
              <a:rPr lang="en"/>
              <a:t>Framework - set of tested and prepared logic, which handles one or more aspects of business requirements.</a:t>
            </a:r>
            <a:endParaRPr/>
          </a:p>
          <a:p>
            <a:pPr indent="-228600" lvl="0" marL="457200" rtl="0" algn="l">
              <a:spcBef>
                <a:spcPts val="0"/>
              </a:spcBef>
              <a:spcAft>
                <a:spcPts val="0"/>
              </a:spcAft>
              <a:buClr>
                <a:srgbClr val="C00000"/>
              </a:buClr>
              <a:buSzPts val="1800"/>
              <a:buFont typeface="Roboto"/>
              <a:buChar char="▪"/>
            </a:pPr>
            <a:r>
              <a:rPr lang="en"/>
              <a:t>Library - prepared and tested functionality, which handles one or a few technical problems.</a:t>
            </a:r>
            <a:endParaRPr/>
          </a:p>
          <a:p>
            <a:pPr indent="-228600" lvl="0" marL="457200" marR="0" rtl="0" algn="l">
              <a:lnSpc>
                <a:spcPct val="100000"/>
              </a:lnSpc>
              <a:spcBef>
                <a:spcPts val="0"/>
              </a:spcBef>
              <a:spcAft>
                <a:spcPts val="0"/>
              </a:spcAft>
              <a:buClr>
                <a:srgbClr val="C00000"/>
              </a:buClr>
              <a:buSzPts val="1800"/>
              <a:buFont typeface="Roboto"/>
              <a:buChar char="▪"/>
            </a:pPr>
            <a:r>
              <a:rPr lang="en"/>
              <a:t>Why does it matter?</a:t>
            </a:r>
            <a:endParaRPr/>
          </a:p>
          <a:p>
            <a:pPr indent="0" lvl="0" marL="0" marR="0" rtl="0" algn="l">
              <a:lnSpc>
                <a:spcPct val="100000"/>
              </a:lnSpc>
              <a:spcBef>
                <a:spcPts val="0"/>
              </a:spcBef>
              <a:spcAft>
                <a:spcPts val="0"/>
              </a:spcAft>
              <a:buClr>
                <a:srgbClr val="C00000"/>
              </a:buClr>
              <a:buFont typeface="Roboto"/>
              <a:buNone/>
            </a:pPr>
            <a:r>
              <a:t/>
            </a:r>
            <a:endParaRPr/>
          </a:p>
        </p:txBody>
      </p:sp>
      <p:sp>
        <p:nvSpPr>
          <p:cNvPr id="130" name="Google Shape;130;p21"/>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Roboto Condensed"/>
              <a:buNone/>
            </a:pPr>
            <a:r>
              <a:rPr lang="en">
                <a:solidFill>
                  <a:schemeClr val="dk1"/>
                </a:solidFill>
              </a:rPr>
              <a:t>Introduction into basic conceptions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Summary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ctrTitle"/>
          </p:nvPr>
        </p:nvSpPr>
        <p:spPr>
          <a:xfrm>
            <a:off x="826350" y="1519225"/>
            <a:ext cx="8074500" cy="18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Roboto Condensed"/>
              <a:buNone/>
            </a:pPr>
            <a:r>
              <a:rPr lang="en"/>
              <a:t>2</a:t>
            </a:r>
            <a:r>
              <a:rPr b="1" i="0" lang="en" sz="3600" u="none" cap="none" strike="noStrike">
                <a:solidFill>
                  <a:srgbClr val="FFFFFF"/>
                </a:solidFill>
                <a:latin typeface="Roboto Condensed"/>
                <a:ea typeface="Roboto Condensed"/>
                <a:cs typeface="Roboto Condensed"/>
                <a:sym typeface="Roboto Condensed"/>
              </a:rPr>
              <a:t>.</a:t>
            </a:r>
            <a:endParaRPr/>
          </a:p>
          <a:p>
            <a:pPr indent="0" lvl="0" marL="0" marR="0" rtl="0" algn="l">
              <a:lnSpc>
                <a:spcPct val="100000"/>
              </a:lnSpc>
              <a:spcBef>
                <a:spcPts val="0"/>
              </a:spcBef>
              <a:spcAft>
                <a:spcPts val="0"/>
              </a:spcAft>
              <a:buClr>
                <a:srgbClr val="FFFFFF"/>
              </a:buClr>
              <a:buFont typeface="Roboto Condensed"/>
              <a:buNone/>
            </a:pPr>
            <a:r>
              <a:rPr lang="en"/>
              <a:t>Introduction into JS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844425" y="279900"/>
            <a:ext cx="69546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Roboto Condensed"/>
              <a:buNone/>
            </a:pPr>
            <a:r>
              <a:rPr lang="en"/>
              <a:t>Introduction into JS</a:t>
            </a:r>
            <a:endParaRPr/>
          </a:p>
          <a:p>
            <a:pPr indent="0" lvl="0" marL="0" marR="0" rtl="0" algn="l">
              <a:lnSpc>
                <a:spcPct val="100000"/>
              </a:lnSpc>
              <a:spcBef>
                <a:spcPts val="0"/>
              </a:spcBef>
              <a:spcAft>
                <a:spcPts val="0"/>
              </a:spcAft>
              <a:buClr>
                <a:srgbClr val="C00000"/>
              </a:buClr>
              <a:buFont typeface="Roboto Condensed"/>
              <a:buNone/>
            </a:pPr>
            <a:r>
              <a:rPr lang="en">
                <a:solidFill>
                  <a:srgbClr val="C00000"/>
                </a:solidFill>
              </a:rPr>
              <a:t>What is Js?</a:t>
            </a:r>
            <a:endParaRPr/>
          </a:p>
        </p:txBody>
      </p:sp>
      <p:sp>
        <p:nvSpPr>
          <p:cNvPr id="141" name="Google Shape;141;p23"/>
          <p:cNvSpPr txBox="1"/>
          <p:nvPr>
            <p:ph idx="1" type="body"/>
          </p:nvPr>
        </p:nvSpPr>
        <p:spPr>
          <a:xfrm>
            <a:off x="844425" y="1586325"/>
            <a:ext cx="5971500" cy="314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00000"/>
              </a:buClr>
              <a:buFont typeface="Roboto"/>
              <a:buNone/>
            </a:pPr>
            <a:r>
              <a:rPr b="1" lang="en"/>
              <a:t>JS(EcmaScript) </a:t>
            </a:r>
            <a:r>
              <a:rPr lang="en"/>
              <a:t>- high level, interpreted language, that is mainly used in Web.</a:t>
            </a:r>
            <a:br>
              <a:rPr lang="en"/>
            </a:br>
            <a:br>
              <a:rPr lang="en"/>
            </a:br>
            <a:r>
              <a:rPr lang="en"/>
              <a:t>Is it worth learning? Definitely.</a:t>
            </a:r>
            <a:endParaRPr/>
          </a:p>
          <a:p>
            <a:pPr indent="0" lvl="0" marL="0" marR="0" rtl="0" algn="l">
              <a:lnSpc>
                <a:spcPct val="100000"/>
              </a:lnSpc>
              <a:spcBef>
                <a:spcPts val="0"/>
              </a:spcBef>
              <a:spcAft>
                <a:spcPts val="0"/>
              </a:spcAft>
              <a:buClr>
                <a:srgbClr val="C00000"/>
              </a:buClr>
              <a:buFont typeface="Roboto"/>
              <a:buNone/>
            </a:pPr>
            <a:r>
              <a:t/>
            </a:r>
            <a:endParaRPr/>
          </a:p>
          <a:p>
            <a:pPr indent="-342900" lvl="0" marL="457200" marR="0" rtl="0" algn="l">
              <a:lnSpc>
                <a:spcPct val="100000"/>
              </a:lnSpc>
              <a:spcBef>
                <a:spcPts val="0"/>
              </a:spcBef>
              <a:spcAft>
                <a:spcPts val="0"/>
              </a:spcAft>
              <a:buSzPts val="1800"/>
              <a:buChar char="▪"/>
            </a:pPr>
            <a:r>
              <a:rPr lang="en"/>
              <a:t>Web - as for applications and web pages</a:t>
            </a:r>
            <a:endParaRPr/>
          </a:p>
          <a:p>
            <a:pPr indent="-342900" lvl="0" marL="457200" marR="0" rtl="0" algn="l">
              <a:lnSpc>
                <a:spcPct val="100000"/>
              </a:lnSpc>
              <a:spcBef>
                <a:spcPts val="0"/>
              </a:spcBef>
              <a:spcAft>
                <a:spcPts val="0"/>
              </a:spcAft>
              <a:buSzPts val="1800"/>
              <a:buChar char="▪"/>
            </a:pPr>
            <a:r>
              <a:rPr lang="en"/>
              <a:t>Web - as NodeJS environment</a:t>
            </a:r>
            <a:endParaRPr/>
          </a:p>
          <a:p>
            <a:pPr indent="-342900" lvl="0" marL="457200" marR="0" rtl="0" algn="l">
              <a:lnSpc>
                <a:spcPct val="100000"/>
              </a:lnSpc>
              <a:spcBef>
                <a:spcPts val="0"/>
              </a:spcBef>
              <a:spcAft>
                <a:spcPts val="0"/>
              </a:spcAft>
              <a:buSzPts val="1800"/>
              <a:buChar char="▪"/>
            </a:pPr>
            <a:r>
              <a:rPr lang="en"/>
              <a:t>DB - as non SQL DB</a:t>
            </a:r>
            <a:endParaRPr/>
          </a:p>
          <a:p>
            <a:pPr indent="-342900" lvl="0" marL="457200" marR="0" rtl="0" algn="l">
              <a:lnSpc>
                <a:spcPct val="100000"/>
              </a:lnSpc>
              <a:spcBef>
                <a:spcPts val="0"/>
              </a:spcBef>
              <a:spcAft>
                <a:spcPts val="0"/>
              </a:spcAft>
              <a:buSzPts val="1800"/>
              <a:buChar char="▪"/>
            </a:pPr>
            <a:r>
              <a:rPr lang="en"/>
              <a:t>Mobile - as pseudo language for Cordova/React</a:t>
            </a:r>
            <a:endParaRPr/>
          </a:p>
          <a:p>
            <a:pPr indent="0" lvl="0" marL="0" marR="0" rtl="0" algn="l">
              <a:lnSpc>
                <a:spcPct val="100000"/>
              </a:lnSpc>
              <a:spcBef>
                <a:spcPts val="0"/>
              </a:spcBef>
              <a:spcAft>
                <a:spcPts val="0"/>
              </a:spcAft>
              <a:buClr>
                <a:srgbClr val="C00000"/>
              </a:buClr>
              <a:buFont typeface="Roboto"/>
              <a:buNone/>
            </a:pPr>
            <a:r>
              <a:t/>
            </a:r>
            <a:endParaRPr/>
          </a:p>
          <a:p>
            <a:pPr indent="0" lvl="0" marL="0" marR="0" rtl="0" algn="l">
              <a:lnSpc>
                <a:spcPct val="100000"/>
              </a:lnSpc>
              <a:spcBef>
                <a:spcPts val="0"/>
              </a:spcBef>
              <a:spcAft>
                <a:spcPts val="0"/>
              </a:spcAft>
              <a:buClr>
                <a:srgbClr val="C00000"/>
              </a:buClr>
              <a:buFont typeface="Roboto"/>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idele template">
  <a:themeElements>
    <a:clrScheme name="Niestandardowy 2">
      <a:dk1>
        <a:srgbClr val="000000"/>
      </a:dk1>
      <a:lt1>
        <a:srgbClr val="FFFFFF"/>
      </a:lt1>
      <a:dk2>
        <a:srgbClr val="323232"/>
      </a:dk2>
      <a:lt2>
        <a:srgbClr val="E5C243"/>
      </a:lt2>
      <a:accent1>
        <a:srgbClr val="AF1E23"/>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