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5" r:id="rId4"/>
    <p:sldId id="257" r:id="rId5"/>
    <p:sldId id="259" r:id="rId6"/>
    <p:sldId id="286" r:id="rId7"/>
    <p:sldId id="260" r:id="rId8"/>
    <p:sldId id="261" r:id="rId9"/>
    <p:sldId id="264" r:id="rId10"/>
    <p:sldId id="263" r:id="rId11"/>
    <p:sldId id="262" r:id="rId12"/>
    <p:sldId id="287" r:id="rId13"/>
    <p:sldId id="266" r:id="rId14"/>
    <p:sldId id="288" r:id="rId15"/>
    <p:sldId id="268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89" r:id="rId24"/>
    <p:sldId id="290" r:id="rId25"/>
    <p:sldId id="291" r:id="rId26"/>
    <p:sldId id="278" r:id="rId27"/>
    <p:sldId id="292" r:id="rId28"/>
    <p:sldId id="294" r:id="rId29"/>
    <p:sldId id="270" r:id="rId30"/>
    <p:sldId id="295" r:id="rId31"/>
    <p:sldId id="296" r:id="rId32"/>
    <p:sldId id="297" r:id="rId33"/>
    <p:sldId id="29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320"/>
    <a:srgbClr val="FFC000"/>
    <a:srgbClr val="B0282C"/>
    <a:srgbClr val="EB6C6C"/>
    <a:srgbClr val="156081"/>
    <a:srgbClr val="E38A8A"/>
    <a:srgbClr val="D0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D3970-EE9F-9787-15EF-FF484444E94D}" v="8" dt="2025-05-26T03:35:18.846"/>
    <p1510:client id="{2151F1BB-1BB7-8A34-A068-3A06FCC99A50}" v="413" dt="2025-05-26T14:45:20.854"/>
    <p1510:client id="{C174766E-20B3-1165-133F-203FC9FD7726}" v="3422" dt="2025-05-26T13:06:13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&#53685;&#54633;%20&#47928;&#49436;%20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&#53685;&#54633;%20&#47928;&#49436;%20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top5_video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top5_video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bottom5_video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bottom5_video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landers_video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swuackr-my.sharepoint.com/personal/lsjlc_swu_ac_kr/Documents/SSG%20Landers%20%EC%9C%A0%ED%8A%9C%EB%B8%8C%20%EC%B1%84%EB%84%90%20%EB%B6%84%EC%84%9D_%EB%8F%84%EB%84%9B%ED%98%9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콘텐츠 길이의 영향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조회수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Sheet1!$I$2:$I$2379</c:f>
              <c:numCache>
                <c:formatCode>_-* #,##0.0000_-;\-* #,##0.0000_-;_-* "-"_-;_-@_-</c:formatCode>
                <c:ptCount val="2378"/>
                <c:pt idx="0">
                  <c:v>4.5226854211030156</c:v>
                </c:pt>
                <c:pt idx="1">
                  <c:v>2.0087450208838837</c:v>
                </c:pt>
                <c:pt idx="2">
                  <c:v>5.1069617070676729</c:v>
                </c:pt>
                <c:pt idx="3">
                  <c:v>4.0687857649868446</c:v>
                </c:pt>
                <c:pt idx="4">
                  <c:v>6.5880132243974154</c:v>
                </c:pt>
                <c:pt idx="5">
                  <c:v>6.51556926441258</c:v>
                </c:pt>
                <c:pt idx="6">
                  <c:v>6.899162282344709</c:v>
                </c:pt>
                <c:pt idx="7">
                  <c:v>4.7213438579558433</c:v>
                </c:pt>
                <c:pt idx="8">
                  <c:v>11.843012588825406</c:v>
                </c:pt>
                <c:pt idx="9">
                  <c:v>9.2310928576329943</c:v>
                </c:pt>
                <c:pt idx="10">
                  <c:v>5.0053826762193703</c:v>
                </c:pt>
                <c:pt idx="11">
                  <c:v>3.0227354794294023</c:v>
                </c:pt>
                <c:pt idx="12">
                  <c:v>3.8746269529777959</c:v>
                </c:pt>
                <c:pt idx="13">
                  <c:v>3.1506373156138108</c:v>
                </c:pt>
                <c:pt idx="14">
                  <c:v>5.5988831931137737</c:v>
                </c:pt>
                <c:pt idx="15">
                  <c:v>5.4971916716443765</c:v>
                </c:pt>
                <c:pt idx="16">
                  <c:v>3.0892174364962321</c:v>
                </c:pt>
                <c:pt idx="17">
                  <c:v>2.5292391246879791</c:v>
                </c:pt>
                <c:pt idx="18">
                  <c:v>5.5831345061605493</c:v>
                </c:pt>
                <c:pt idx="19">
                  <c:v>4.7768017341554145</c:v>
                </c:pt>
                <c:pt idx="20">
                  <c:v>2.5561243831295566</c:v>
                </c:pt>
                <c:pt idx="21">
                  <c:v>3.1381508566723246</c:v>
                </c:pt>
                <c:pt idx="22">
                  <c:v>4.2835303606561803</c:v>
                </c:pt>
                <c:pt idx="23">
                  <c:v>4.7914255148976954</c:v>
                </c:pt>
                <c:pt idx="24">
                  <c:v>2.7626571634589965</c:v>
                </c:pt>
                <c:pt idx="25">
                  <c:v>4.0394257128811883</c:v>
                </c:pt>
                <c:pt idx="26">
                  <c:v>5.1951543540057346</c:v>
                </c:pt>
                <c:pt idx="27">
                  <c:v>5.7407338663138958</c:v>
                </c:pt>
                <c:pt idx="28">
                  <c:v>7.3183023365426907</c:v>
                </c:pt>
                <c:pt idx="29">
                  <c:v>7.371285419078184</c:v>
                </c:pt>
                <c:pt idx="30">
                  <c:v>4.651824654119463</c:v>
                </c:pt>
                <c:pt idx="31">
                  <c:v>4.5581199667477721</c:v>
                </c:pt>
                <c:pt idx="32">
                  <c:v>4.8489082222769673</c:v>
                </c:pt>
                <c:pt idx="33">
                  <c:v>4.9638736370355128</c:v>
                </c:pt>
                <c:pt idx="34">
                  <c:v>6.5351426324830166</c:v>
                </c:pt>
                <c:pt idx="35">
                  <c:v>6.2847385099267346</c:v>
                </c:pt>
                <c:pt idx="36">
                  <c:v>3.5190440996981875</c:v>
                </c:pt>
                <c:pt idx="37">
                  <c:v>3.3476083931502214</c:v>
                </c:pt>
                <c:pt idx="38">
                  <c:v>11.907919677196913</c:v>
                </c:pt>
                <c:pt idx="39">
                  <c:v>4.4296556774578919</c:v>
                </c:pt>
                <c:pt idx="40">
                  <c:v>8.497878989339263</c:v>
                </c:pt>
                <c:pt idx="41">
                  <c:v>6.0624570426440698</c:v>
                </c:pt>
                <c:pt idx="42">
                  <c:v>8.3068699147208598</c:v>
                </c:pt>
                <c:pt idx="43">
                  <c:v>5.1682690955641579</c:v>
                </c:pt>
                <c:pt idx="44">
                  <c:v>3.8892507337200759</c:v>
                </c:pt>
                <c:pt idx="45">
                  <c:v>5.2420629430021268</c:v>
                </c:pt>
                <c:pt idx="46">
                  <c:v>11.920068664275115</c:v>
                </c:pt>
                <c:pt idx="47">
                  <c:v>4.2181733098002949</c:v>
                </c:pt>
                <c:pt idx="48">
                  <c:v>4.4616030138487206</c:v>
                </c:pt>
                <c:pt idx="49">
                  <c:v>6.0099239225929537</c:v>
                </c:pt>
                <c:pt idx="50">
                  <c:v>6.8552909401178681</c:v>
                </c:pt>
                <c:pt idx="51">
                  <c:v>6.9368466404113551</c:v>
                </c:pt>
                <c:pt idx="52">
                  <c:v>7.3201021864802023</c:v>
                </c:pt>
                <c:pt idx="53">
                  <c:v>5.7055243019113275</c:v>
                </c:pt>
                <c:pt idx="54">
                  <c:v>16.244433120388589</c:v>
                </c:pt>
                <c:pt idx="55">
                  <c:v>9.284638393273962</c:v>
                </c:pt>
                <c:pt idx="56">
                  <c:v>3.0067618112339884</c:v>
                </c:pt>
                <c:pt idx="57">
                  <c:v>5.5722229159143852</c:v>
                </c:pt>
                <c:pt idx="58">
                  <c:v>4.9471125344924367</c:v>
                </c:pt>
                <c:pt idx="59">
                  <c:v>5.7479332660639422</c:v>
                </c:pt>
                <c:pt idx="60">
                  <c:v>3.1282516820160118</c:v>
                </c:pt>
                <c:pt idx="61">
                  <c:v>2.9749269654642543</c:v>
                </c:pt>
                <c:pt idx="62">
                  <c:v>4.6027787433222755</c:v>
                </c:pt>
                <c:pt idx="63">
                  <c:v>5.1288973781810947</c:v>
                </c:pt>
                <c:pt idx="64">
                  <c:v>2.3021205606982518</c:v>
                </c:pt>
                <c:pt idx="65">
                  <c:v>8.6643651085590747</c:v>
                </c:pt>
                <c:pt idx="66">
                  <c:v>2.0419297541067514</c:v>
                </c:pt>
                <c:pt idx="67">
                  <c:v>3.9467334410993482</c:v>
                </c:pt>
                <c:pt idx="68">
                  <c:v>6.9447209838879687</c:v>
                </c:pt>
                <c:pt idx="69">
                  <c:v>4.9876091580864443</c:v>
                </c:pt>
                <c:pt idx="70">
                  <c:v>7.4420420197466033</c:v>
                </c:pt>
                <c:pt idx="71">
                  <c:v>2.8806598249870916</c:v>
                </c:pt>
                <c:pt idx="72">
                  <c:v>4.2450585682418733</c:v>
                </c:pt>
                <c:pt idx="73">
                  <c:v>6.3539202418998313</c:v>
                </c:pt>
                <c:pt idx="74">
                  <c:v>6.4482998729980885</c:v>
                </c:pt>
                <c:pt idx="75">
                  <c:v>2.3036954293935743</c:v>
                </c:pt>
                <c:pt idx="76">
                  <c:v>5.2255268217012407</c:v>
                </c:pt>
                <c:pt idx="77">
                  <c:v>9.8077197813632289</c:v>
                </c:pt>
                <c:pt idx="78">
                  <c:v>2.2080784014632782</c:v>
                </c:pt>
                <c:pt idx="79">
                  <c:v>1.7636279575190417</c:v>
                </c:pt>
                <c:pt idx="80">
                  <c:v>4.5896173406542227</c:v>
                </c:pt>
                <c:pt idx="81">
                  <c:v>1.46687769907184</c:v>
                </c:pt>
                <c:pt idx="82">
                  <c:v>6.3509954857513744</c:v>
                </c:pt>
                <c:pt idx="83">
                  <c:v>8.4383714507802914</c:v>
                </c:pt>
                <c:pt idx="84">
                  <c:v>7.6147151231266097</c:v>
                </c:pt>
                <c:pt idx="85">
                  <c:v>1.350899868723445</c:v>
                </c:pt>
                <c:pt idx="86">
                  <c:v>6.2437919238483488</c:v>
                </c:pt>
                <c:pt idx="87">
                  <c:v>1.1009457086515411</c:v>
                </c:pt>
                <c:pt idx="88">
                  <c:v>5.8727978554787992</c:v>
                </c:pt>
                <c:pt idx="89">
                  <c:v>1.3487625469226503</c:v>
                </c:pt>
                <c:pt idx="90">
                  <c:v>1.7487791955345722</c:v>
                </c:pt>
                <c:pt idx="91">
                  <c:v>4.7703897687530308</c:v>
                </c:pt>
                <c:pt idx="92">
                  <c:v>8.3356675137210434</c:v>
                </c:pt>
                <c:pt idx="93">
                  <c:v>1.5725063922795439</c:v>
                </c:pt>
                <c:pt idx="94">
                  <c:v>3.5569534390070228</c:v>
                </c:pt>
                <c:pt idx="95">
                  <c:v>1.0956586494601013</c:v>
                </c:pt>
                <c:pt idx="96">
                  <c:v>3.7478500230043323</c:v>
                </c:pt>
                <c:pt idx="97">
                  <c:v>9.3128735391686721</c:v>
                </c:pt>
                <c:pt idx="98">
                  <c:v>1.364848705739159</c:v>
                </c:pt>
                <c:pt idx="99">
                  <c:v>1.0847470592139381</c:v>
                </c:pt>
                <c:pt idx="100">
                  <c:v>1.9361885702779531</c:v>
                </c:pt>
                <c:pt idx="101">
                  <c:v>3.8907131117943043</c:v>
                </c:pt>
                <c:pt idx="102">
                  <c:v>4.0646236120063488</c:v>
                </c:pt>
                <c:pt idx="103">
                  <c:v>0.97113153190852719</c:v>
                </c:pt>
                <c:pt idx="104">
                  <c:v>8.039592199000408</c:v>
                </c:pt>
                <c:pt idx="105">
                  <c:v>3.3001373510483565</c:v>
                </c:pt>
                <c:pt idx="106">
                  <c:v>8.4126110985496592</c:v>
                </c:pt>
                <c:pt idx="107">
                  <c:v>6.2757392602391775</c:v>
                </c:pt>
                <c:pt idx="108">
                  <c:v>4.7088573990143576</c:v>
                </c:pt>
                <c:pt idx="109">
                  <c:v>10.501336951031707</c:v>
                </c:pt>
                <c:pt idx="110">
                  <c:v>5.3417296332918243</c:v>
                </c:pt>
                <c:pt idx="111">
                  <c:v>2.8022538620842488</c:v>
                </c:pt>
                <c:pt idx="112">
                  <c:v>12.017260560900734</c:v>
                </c:pt>
                <c:pt idx="113">
                  <c:v>4.5364092768765403</c:v>
                </c:pt>
                <c:pt idx="114">
                  <c:v>6.0113863006671817</c:v>
                </c:pt>
                <c:pt idx="115">
                  <c:v>20.169455871616705</c:v>
                </c:pt>
                <c:pt idx="116">
                  <c:v>3.1577242247427617</c:v>
                </c:pt>
                <c:pt idx="117">
                  <c:v>2.1279850792440178</c:v>
                </c:pt>
                <c:pt idx="118">
                  <c:v>3.9672067341385411</c:v>
                </c:pt>
                <c:pt idx="119">
                  <c:v>1.1609032096948917</c:v>
                </c:pt>
                <c:pt idx="120">
                  <c:v>5.4701939225817053</c:v>
                </c:pt>
                <c:pt idx="121">
                  <c:v>2.025956085911337</c:v>
                </c:pt>
                <c:pt idx="122">
                  <c:v>3.5621280075773685</c:v>
                </c:pt>
                <c:pt idx="123">
                  <c:v>6.7587739872188166</c:v>
                </c:pt>
                <c:pt idx="124">
                  <c:v>5.442071267308088</c:v>
                </c:pt>
                <c:pt idx="125">
                  <c:v>3.9181608233413536</c:v>
                </c:pt>
                <c:pt idx="126">
                  <c:v>2.3962752105543199</c:v>
                </c:pt>
                <c:pt idx="127">
                  <c:v>1.5556327991153738</c:v>
                </c:pt>
                <c:pt idx="128">
                  <c:v>2.1400215757011258</c:v>
                </c:pt>
                <c:pt idx="129">
                  <c:v>5.1097739725950353</c:v>
                </c:pt>
                <c:pt idx="130">
                  <c:v>3.749424891699654</c:v>
                </c:pt>
                <c:pt idx="131">
                  <c:v>4.0854343769088253</c:v>
                </c:pt>
                <c:pt idx="132">
                  <c:v>3.5532412485109055</c:v>
                </c:pt>
                <c:pt idx="133">
                  <c:v>7.7281056691898318</c:v>
                </c:pt>
                <c:pt idx="134">
                  <c:v>1.5818431138303846</c:v>
                </c:pt>
                <c:pt idx="135">
                  <c:v>7.0400005399549812</c:v>
                </c:pt>
                <c:pt idx="136">
                  <c:v>1.8879300938284271</c:v>
                </c:pt>
                <c:pt idx="137">
                  <c:v>1.6496749583503476</c:v>
                </c:pt>
                <c:pt idx="138">
                  <c:v>3.8605656253409872</c:v>
                </c:pt>
                <c:pt idx="139">
                  <c:v>1.1559536223667353</c:v>
                </c:pt>
                <c:pt idx="140">
                  <c:v>0.87596446646260873</c:v>
                </c:pt>
                <c:pt idx="141">
                  <c:v>4.8563326032692027</c:v>
                </c:pt>
                <c:pt idx="142">
                  <c:v>5.523851948843765</c:v>
                </c:pt>
                <c:pt idx="143">
                  <c:v>0.96753183203350424</c:v>
                </c:pt>
                <c:pt idx="144">
                  <c:v>10.485250792215199</c:v>
                </c:pt>
                <c:pt idx="145">
                  <c:v>3.6912672405938149</c:v>
                </c:pt>
                <c:pt idx="146">
                  <c:v>3.3674067424628475</c:v>
                </c:pt>
                <c:pt idx="147">
                  <c:v>4.7103197770885856</c:v>
                </c:pt>
                <c:pt idx="148">
                  <c:v>2.0619530846615666</c:v>
                </c:pt>
                <c:pt idx="149">
                  <c:v>1.7758894352183388</c:v>
                </c:pt>
                <c:pt idx="150">
                  <c:v>3.0752685994805184</c:v>
                </c:pt>
                <c:pt idx="151">
                  <c:v>12.089254558401192</c:v>
                </c:pt>
                <c:pt idx="152">
                  <c:v>3.8651777408058607</c:v>
                </c:pt>
                <c:pt idx="153">
                  <c:v>1.881630619047137</c:v>
                </c:pt>
                <c:pt idx="154">
                  <c:v>3.8724896311770007</c:v>
                </c:pt>
                <c:pt idx="155">
                  <c:v>11.199678726786154</c:v>
                </c:pt>
                <c:pt idx="156">
                  <c:v>1.6592366611433773</c:v>
                </c:pt>
                <c:pt idx="157">
                  <c:v>18.645095465165593</c:v>
                </c:pt>
                <c:pt idx="158">
                  <c:v>1.303316336000486</c:v>
                </c:pt>
                <c:pt idx="159">
                  <c:v>1.5554078178731847</c:v>
                </c:pt>
                <c:pt idx="160">
                  <c:v>7.5716312152474288</c:v>
                </c:pt>
                <c:pt idx="161">
                  <c:v>2.6999998875093789</c:v>
                </c:pt>
                <c:pt idx="162">
                  <c:v>6.5319928950923716</c:v>
                </c:pt>
                <c:pt idx="163">
                  <c:v>6.3984665278532402</c:v>
                </c:pt>
                <c:pt idx="164">
                  <c:v>3.0909047958126488</c:v>
                </c:pt>
                <c:pt idx="165">
                  <c:v>3.5602156670187624</c:v>
                </c:pt>
                <c:pt idx="166">
                  <c:v>4.0428004315140225</c:v>
                </c:pt>
                <c:pt idx="167">
                  <c:v>35.155343923200405</c:v>
                </c:pt>
                <c:pt idx="168">
                  <c:v>4.7107697395729637</c:v>
                </c:pt>
                <c:pt idx="169">
                  <c:v>2.5643361984694528</c:v>
                </c:pt>
                <c:pt idx="170">
                  <c:v>5.631392982610075</c:v>
                </c:pt>
                <c:pt idx="171">
                  <c:v>5.2995456503813996</c:v>
                </c:pt>
                <c:pt idx="172">
                  <c:v>4.2442711338942116</c:v>
                </c:pt>
                <c:pt idx="173">
                  <c:v>2.618444187215891</c:v>
                </c:pt>
                <c:pt idx="174">
                  <c:v>4.1425796124248144</c:v>
                </c:pt>
                <c:pt idx="175">
                  <c:v>3.3342220092399795</c:v>
                </c:pt>
                <c:pt idx="176">
                  <c:v>3.4935087287097439</c:v>
                </c:pt>
                <c:pt idx="177">
                  <c:v>16.705082213770428</c:v>
                </c:pt>
                <c:pt idx="178">
                  <c:v>4.6801722906352685</c:v>
                </c:pt>
                <c:pt idx="179">
                  <c:v>2.5581492143092568</c:v>
                </c:pt>
                <c:pt idx="180">
                  <c:v>1.4732896644742244</c:v>
                </c:pt>
                <c:pt idx="181">
                  <c:v>4.0205272885373189</c:v>
                </c:pt>
                <c:pt idx="182">
                  <c:v>3.7389632639378694</c:v>
                </c:pt>
                <c:pt idx="183">
                  <c:v>3.4417630430062891</c:v>
                </c:pt>
                <c:pt idx="184">
                  <c:v>4.233697015511332</c:v>
                </c:pt>
                <c:pt idx="185">
                  <c:v>3.6568451105389088</c:v>
                </c:pt>
                <c:pt idx="186">
                  <c:v>4.876468424445112</c:v>
                </c:pt>
                <c:pt idx="187">
                  <c:v>3.6110614277534614</c:v>
                </c:pt>
                <c:pt idx="188">
                  <c:v>4.1730645707414142</c:v>
                </c:pt>
                <c:pt idx="189">
                  <c:v>6.4217520864197946</c:v>
                </c:pt>
                <c:pt idx="190">
                  <c:v>6.0182482285539445</c:v>
                </c:pt>
                <c:pt idx="191">
                  <c:v>9.1218644645502689</c:v>
                </c:pt>
                <c:pt idx="192">
                  <c:v>3.1165526574221873</c:v>
                </c:pt>
                <c:pt idx="193">
                  <c:v>5.0130320384537939</c:v>
                </c:pt>
                <c:pt idx="194">
                  <c:v>8.4643567842531127</c:v>
                </c:pt>
                <c:pt idx="195">
                  <c:v>2.2976209358544732</c:v>
                </c:pt>
                <c:pt idx="196">
                  <c:v>6.9342593561261836</c:v>
                </c:pt>
                <c:pt idx="197">
                  <c:v>3.6070117653940601</c:v>
                </c:pt>
                <c:pt idx="198">
                  <c:v>4.9792848521254545</c:v>
                </c:pt>
                <c:pt idx="199">
                  <c:v>3.4757352105768184</c:v>
                </c:pt>
                <c:pt idx="200">
                  <c:v>8.2725602752870486</c:v>
                </c:pt>
                <c:pt idx="201">
                  <c:v>4.1331304002528793</c:v>
                </c:pt>
                <c:pt idx="202">
                  <c:v>4.0243519696545302</c:v>
                </c:pt>
                <c:pt idx="203">
                  <c:v>3.2021580200750765</c:v>
                </c:pt>
                <c:pt idx="204">
                  <c:v>3.5205064777724155</c:v>
                </c:pt>
                <c:pt idx="205">
                  <c:v>1.9891716528134467</c:v>
                </c:pt>
                <c:pt idx="206">
                  <c:v>5.8733603085842718</c:v>
                </c:pt>
                <c:pt idx="207">
                  <c:v>4.6413630263576779</c:v>
                </c:pt>
                <c:pt idx="208">
                  <c:v>1.7919755940348472</c:v>
                </c:pt>
                <c:pt idx="209">
                  <c:v>8.6388297375706298</c:v>
                </c:pt>
                <c:pt idx="210">
                  <c:v>5.5802097500120924</c:v>
                </c:pt>
                <c:pt idx="211">
                  <c:v>3.639521554890361</c:v>
                </c:pt>
                <c:pt idx="212">
                  <c:v>6.4390756420683424</c:v>
                </c:pt>
                <c:pt idx="213">
                  <c:v>9.3002745896060919</c:v>
                </c:pt>
                <c:pt idx="214">
                  <c:v>7.6125778013258145</c:v>
                </c:pt>
                <c:pt idx="215">
                  <c:v>4.5031120530325781</c:v>
                </c:pt>
                <c:pt idx="216">
                  <c:v>8.0060699939142577</c:v>
                </c:pt>
                <c:pt idx="217">
                  <c:v>11.073126778054879</c:v>
                </c:pt>
                <c:pt idx="218">
                  <c:v>6.6624820155619515</c:v>
                </c:pt>
                <c:pt idx="219">
                  <c:v>14.761356771879145</c:v>
                </c:pt>
                <c:pt idx="220">
                  <c:v>9.1412128513785156</c:v>
                </c:pt>
                <c:pt idx="221">
                  <c:v>6.6227728263156065</c:v>
                </c:pt>
                <c:pt idx="222">
                  <c:v>9.8302179055821224</c:v>
                </c:pt>
                <c:pt idx="223">
                  <c:v>91.485247417496566</c:v>
                </c:pt>
                <c:pt idx="224">
                  <c:v>9.7394379743588875</c:v>
                </c:pt>
                <c:pt idx="225">
                  <c:v>3.0617697249491824</c:v>
                </c:pt>
                <c:pt idx="226">
                  <c:v>3.7768726032467046</c:v>
                </c:pt>
                <c:pt idx="227">
                  <c:v>1.6746478762333192</c:v>
                </c:pt>
                <c:pt idx="228">
                  <c:v>16.258719429267586</c:v>
                </c:pt>
                <c:pt idx="229">
                  <c:v>3.364257005072202</c:v>
                </c:pt>
                <c:pt idx="230">
                  <c:v>4.5226854211030156</c:v>
                </c:pt>
                <c:pt idx="231">
                  <c:v>3.9348094352633347</c:v>
                </c:pt>
                <c:pt idx="232">
                  <c:v>3.6414338954489671</c:v>
                </c:pt>
                <c:pt idx="233">
                  <c:v>9.8959124283012905</c:v>
                </c:pt>
                <c:pt idx="234">
                  <c:v>4.718531592428481</c:v>
                </c:pt>
                <c:pt idx="235">
                  <c:v>3.344908618243954</c:v>
                </c:pt>
                <c:pt idx="236">
                  <c:v>6.1521120676563585</c:v>
                </c:pt>
                <c:pt idx="237">
                  <c:v>2.1869301646975181</c:v>
                </c:pt>
                <c:pt idx="238">
                  <c:v>2.3200065694522718</c:v>
                </c:pt>
                <c:pt idx="239">
                  <c:v>4.5728562381111475</c:v>
                </c:pt>
                <c:pt idx="240">
                  <c:v>2.0982875552750793</c:v>
                </c:pt>
                <c:pt idx="241">
                  <c:v>8.7414211840087841</c:v>
                </c:pt>
                <c:pt idx="242">
                  <c:v>8.8647109047283177</c:v>
                </c:pt>
                <c:pt idx="243">
                  <c:v>2.7849303064357009</c:v>
                </c:pt>
                <c:pt idx="244">
                  <c:v>3.3083491663882523</c:v>
                </c:pt>
                <c:pt idx="245">
                  <c:v>8.7806804107707528</c:v>
                </c:pt>
                <c:pt idx="246">
                  <c:v>9.1578614633004971</c:v>
                </c:pt>
                <c:pt idx="247">
                  <c:v>10.374785002300433</c:v>
                </c:pt>
                <c:pt idx="248">
                  <c:v>4.6566617508265251</c:v>
                </c:pt>
                <c:pt idx="249">
                  <c:v>7.426293332793378</c:v>
                </c:pt>
                <c:pt idx="250">
                  <c:v>10.869743735116085</c:v>
                </c:pt>
                <c:pt idx="251">
                  <c:v>25.848544877570834</c:v>
                </c:pt>
                <c:pt idx="252">
                  <c:v>4.4993998625364604</c:v>
                </c:pt>
                <c:pt idx="253">
                  <c:v>6.8300930409927076</c:v>
                </c:pt>
                <c:pt idx="254">
                  <c:v>11.568985435839286</c:v>
                </c:pt>
                <c:pt idx="255">
                  <c:v>4.0344761255530317</c:v>
                </c:pt>
                <c:pt idx="256">
                  <c:v>20.099486705295945</c:v>
                </c:pt>
                <c:pt idx="257">
                  <c:v>4.882317936742024</c:v>
                </c:pt>
                <c:pt idx="258">
                  <c:v>26.050578033056492</c:v>
                </c:pt>
                <c:pt idx="259">
                  <c:v>11.360090352466862</c:v>
                </c:pt>
                <c:pt idx="260">
                  <c:v>8.730059631278241</c:v>
                </c:pt>
                <c:pt idx="261">
                  <c:v>3.7164651397189759</c:v>
                </c:pt>
                <c:pt idx="262">
                  <c:v>3.0477083973123742</c:v>
                </c:pt>
                <c:pt idx="263">
                  <c:v>4.3036661818320896</c:v>
                </c:pt>
                <c:pt idx="264">
                  <c:v>5.2240644436270127</c:v>
                </c:pt>
                <c:pt idx="265">
                  <c:v>10.755340773463013</c:v>
                </c:pt>
                <c:pt idx="266">
                  <c:v>5.4649068633902651</c:v>
                </c:pt>
                <c:pt idx="267">
                  <c:v>6.8768891393680045</c:v>
                </c:pt>
                <c:pt idx="268">
                  <c:v>2.8369009733813444</c:v>
                </c:pt>
                <c:pt idx="269">
                  <c:v>4.0250269133810965</c:v>
                </c:pt>
                <c:pt idx="270">
                  <c:v>4.1653027178858961</c:v>
                </c:pt>
                <c:pt idx="271">
                  <c:v>4.7213438579558433</c:v>
                </c:pt>
                <c:pt idx="272">
                  <c:v>7.7337302002445538</c:v>
                </c:pt>
                <c:pt idx="273">
                  <c:v>4.0147902668615005</c:v>
                </c:pt>
                <c:pt idx="274">
                  <c:v>4.0368384285960159</c:v>
                </c:pt>
                <c:pt idx="275">
                  <c:v>2.4842428762501925</c:v>
                </c:pt>
                <c:pt idx="276">
                  <c:v>1.3687858774774653</c:v>
                </c:pt>
                <c:pt idx="277">
                  <c:v>3.6238853585582298</c:v>
                </c:pt>
                <c:pt idx="278">
                  <c:v>12.797383018190859</c:v>
                </c:pt>
                <c:pt idx="279">
                  <c:v>2.0405798666536175</c:v>
                </c:pt>
                <c:pt idx="280">
                  <c:v>2.5134904377347538</c:v>
                </c:pt>
                <c:pt idx="281">
                  <c:v>4.3496748458597265</c:v>
                </c:pt>
                <c:pt idx="282">
                  <c:v>1.619639962518125</c:v>
                </c:pt>
                <c:pt idx="283">
                  <c:v>18.810344187553362</c:v>
                </c:pt>
                <c:pt idx="284">
                  <c:v>2.023031329762881</c:v>
                </c:pt>
                <c:pt idx="285">
                  <c:v>3.0680691997304725</c:v>
                </c:pt>
                <c:pt idx="286">
                  <c:v>6.3468333327708804</c:v>
                </c:pt>
                <c:pt idx="287">
                  <c:v>4.7035703398229174</c:v>
                </c:pt>
                <c:pt idx="288">
                  <c:v>2.1721938933341431</c:v>
                </c:pt>
                <c:pt idx="289">
                  <c:v>2.1244978699900896</c:v>
                </c:pt>
                <c:pt idx="290">
                  <c:v>3.2509789496300749</c:v>
                </c:pt>
                <c:pt idx="291">
                  <c:v>3.1562618466685337</c:v>
                </c:pt>
                <c:pt idx="292">
                  <c:v>5.114498578681002</c:v>
                </c:pt>
                <c:pt idx="293">
                  <c:v>4.0271642351818917</c:v>
                </c:pt>
                <c:pt idx="294">
                  <c:v>1.6856719571005767</c:v>
                </c:pt>
                <c:pt idx="295">
                  <c:v>2.9034954210692683</c:v>
                </c:pt>
                <c:pt idx="296">
                  <c:v>2.3134821134287926</c:v>
                </c:pt>
                <c:pt idx="297">
                  <c:v>18.852978132948163</c:v>
                </c:pt>
                <c:pt idx="298">
                  <c:v>6.2427795082584989</c:v>
                </c:pt>
                <c:pt idx="299">
                  <c:v>3.306099353966363</c:v>
                </c:pt>
                <c:pt idx="300">
                  <c:v>1.530322409369119</c:v>
                </c:pt>
                <c:pt idx="301">
                  <c:v>12.802782568003392</c:v>
                </c:pt>
                <c:pt idx="302">
                  <c:v>3.3946294727677082</c:v>
                </c:pt>
                <c:pt idx="303">
                  <c:v>4.5704939350681633</c:v>
                </c:pt>
                <c:pt idx="304">
                  <c:v>6.8065825011839634</c:v>
                </c:pt>
                <c:pt idx="305">
                  <c:v>4.6586865820062249</c:v>
                </c:pt>
                <c:pt idx="306">
                  <c:v>2.9542286911828723</c:v>
                </c:pt>
                <c:pt idx="307">
                  <c:v>3.5169067778973924</c:v>
                </c:pt>
                <c:pt idx="308">
                  <c:v>2.2299015819556045</c:v>
                </c:pt>
                <c:pt idx="309">
                  <c:v>8.8522244457868329</c:v>
                </c:pt>
                <c:pt idx="310">
                  <c:v>3.9143361422241423</c:v>
                </c:pt>
                <c:pt idx="311">
                  <c:v>3.1517622218247556</c:v>
                </c:pt>
                <c:pt idx="312">
                  <c:v>6.1260142435624427</c:v>
                </c:pt>
                <c:pt idx="313">
                  <c:v>6.1187023531913027</c:v>
                </c:pt>
                <c:pt idx="314">
                  <c:v>3.0064243393707049</c:v>
                </c:pt>
                <c:pt idx="315">
                  <c:v>6.790833814230739</c:v>
                </c:pt>
                <c:pt idx="316">
                  <c:v>2.4632071301055274</c:v>
                </c:pt>
                <c:pt idx="317">
                  <c:v>3.0148611359527901</c:v>
                </c:pt>
                <c:pt idx="318">
                  <c:v>1.6891591663545054</c:v>
                </c:pt>
                <c:pt idx="319">
                  <c:v>2.1206731888728778</c:v>
                </c:pt>
                <c:pt idx="320">
                  <c:v>6.0306221968743356</c:v>
                </c:pt>
                <c:pt idx="321">
                  <c:v>4.5580074761266776</c:v>
                </c:pt>
                <c:pt idx="322">
                  <c:v>5.4502830826479842</c:v>
                </c:pt>
                <c:pt idx="323">
                  <c:v>4.7135820051003243</c:v>
                </c:pt>
                <c:pt idx="324">
                  <c:v>1.7451794956595494</c:v>
                </c:pt>
                <c:pt idx="325">
                  <c:v>7.2730811068627155</c:v>
                </c:pt>
                <c:pt idx="326">
                  <c:v>2.0851261526070264</c:v>
                </c:pt>
                <c:pt idx="327">
                  <c:v>12.428638762243198</c:v>
                </c:pt>
                <c:pt idx="328">
                  <c:v>3.8865509588138085</c:v>
                </c:pt>
                <c:pt idx="329">
                  <c:v>5.2848093790180251</c:v>
                </c:pt>
                <c:pt idx="330">
                  <c:v>1.7847761942848015</c:v>
                </c:pt>
                <c:pt idx="331">
                  <c:v>5.8332011568535469</c:v>
                </c:pt>
                <c:pt idx="332">
                  <c:v>2.2435129471080351</c:v>
                </c:pt>
                <c:pt idx="333">
                  <c:v>20.899407511898698</c:v>
                </c:pt>
                <c:pt idx="334">
                  <c:v>4.4474291955908178</c:v>
                </c:pt>
                <c:pt idx="335">
                  <c:v>3.2447919654698785</c:v>
                </c:pt>
                <c:pt idx="336">
                  <c:v>1.8501332451406864</c:v>
                </c:pt>
                <c:pt idx="337">
                  <c:v>3.1788724615085218</c:v>
                </c:pt>
                <c:pt idx="338">
                  <c:v>2.037992582368445</c:v>
                </c:pt>
                <c:pt idx="339">
                  <c:v>8.7455833369892773</c:v>
                </c:pt>
                <c:pt idx="340">
                  <c:v>9.2420044478791574</c:v>
                </c:pt>
                <c:pt idx="341">
                  <c:v>3.9580949938298895</c:v>
                </c:pt>
                <c:pt idx="342">
                  <c:v>3.6586449604764204</c:v>
                </c:pt>
                <c:pt idx="343">
                  <c:v>4.0145652856193115</c:v>
                </c:pt>
                <c:pt idx="344">
                  <c:v>3.1481625219497325</c:v>
                </c:pt>
                <c:pt idx="345">
                  <c:v>1.8990666653167791</c:v>
                </c:pt>
                <c:pt idx="346">
                  <c:v>31.446078183231474</c:v>
                </c:pt>
                <c:pt idx="347">
                  <c:v>13.931400969444171</c:v>
                </c:pt>
                <c:pt idx="348">
                  <c:v>1.8504707170039696</c:v>
                </c:pt>
                <c:pt idx="349">
                  <c:v>2.8920213777176329</c:v>
                </c:pt>
                <c:pt idx="350">
                  <c:v>9.7981580785701983</c:v>
                </c:pt>
                <c:pt idx="351">
                  <c:v>10.092883505837701</c:v>
                </c:pt>
                <c:pt idx="352">
                  <c:v>3.0493957566287913</c:v>
                </c:pt>
                <c:pt idx="353">
                  <c:v>8.4472582098467548</c:v>
                </c:pt>
                <c:pt idx="354">
                  <c:v>6.47226037529121</c:v>
                </c:pt>
                <c:pt idx="355">
                  <c:v>3.5869884348392453</c:v>
                </c:pt>
                <c:pt idx="356">
                  <c:v>1.5713814860685991</c:v>
                </c:pt>
                <c:pt idx="357">
                  <c:v>18.711127459748045</c:v>
                </c:pt>
                <c:pt idx="358">
                  <c:v>1.7239187682726951</c:v>
                </c:pt>
                <c:pt idx="359">
                  <c:v>7.1338177179477658</c:v>
                </c:pt>
                <c:pt idx="360">
                  <c:v>5.7052993206691394</c:v>
                </c:pt>
                <c:pt idx="361">
                  <c:v>3.9900423302207182</c:v>
                </c:pt>
                <c:pt idx="362">
                  <c:v>13.987646279991406</c:v>
                </c:pt>
                <c:pt idx="363">
                  <c:v>3.6476208796091627</c:v>
                </c:pt>
                <c:pt idx="364">
                  <c:v>1.7944503876989255</c:v>
                </c:pt>
                <c:pt idx="365">
                  <c:v>3.9053368925365843</c:v>
                </c:pt>
                <c:pt idx="366">
                  <c:v>2.659953226399749</c:v>
                </c:pt>
                <c:pt idx="367">
                  <c:v>1.363386327664931</c:v>
                </c:pt>
                <c:pt idx="368">
                  <c:v>3.1946211484617475</c:v>
                </c:pt>
                <c:pt idx="369">
                  <c:v>22.390920656990225</c:v>
                </c:pt>
                <c:pt idx="370">
                  <c:v>3.7461626636879153</c:v>
                </c:pt>
                <c:pt idx="371">
                  <c:v>2.7376842455760251</c:v>
                </c:pt>
                <c:pt idx="372">
                  <c:v>2.1467710129667941</c:v>
                </c:pt>
                <c:pt idx="373">
                  <c:v>5.5638986099533954</c:v>
                </c:pt>
                <c:pt idx="374">
                  <c:v>1.4840887640992932</c:v>
                </c:pt>
                <c:pt idx="375">
                  <c:v>7.8642193207141355</c:v>
                </c:pt>
                <c:pt idx="376">
                  <c:v>2.7058493998062914</c:v>
                </c:pt>
                <c:pt idx="377">
                  <c:v>1.478239251802381</c:v>
                </c:pt>
                <c:pt idx="378">
                  <c:v>9.80546996894134</c:v>
                </c:pt>
                <c:pt idx="379">
                  <c:v>1.4167068820637079</c:v>
                </c:pt>
                <c:pt idx="380">
                  <c:v>3.487546725791737</c:v>
                </c:pt>
                <c:pt idx="381">
                  <c:v>2.5475750959263772</c:v>
                </c:pt>
                <c:pt idx="382">
                  <c:v>13.768514550099386</c:v>
                </c:pt>
                <c:pt idx="383">
                  <c:v>3.5129696061590865</c:v>
                </c:pt>
                <c:pt idx="384">
                  <c:v>12.262602605507766</c:v>
                </c:pt>
                <c:pt idx="385">
                  <c:v>3.3120613568843695</c:v>
                </c:pt>
                <c:pt idx="386">
                  <c:v>4.4817388350246299</c:v>
                </c:pt>
                <c:pt idx="387">
                  <c:v>5.7229603481809708</c:v>
                </c:pt>
                <c:pt idx="388">
                  <c:v>3.523431233920872</c:v>
                </c:pt>
                <c:pt idx="389">
                  <c:v>2.9977625615464314</c:v>
                </c:pt>
                <c:pt idx="390">
                  <c:v>1.4231188474660925</c:v>
                </c:pt>
                <c:pt idx="391">
                  <c:v>6.1883340476487776</c:v>
                </c:pt>
                <c:pt idx="392">
                  <c:v>5.3025828971509501</c:v>
                </c:pt>
                <c:pt idx="393">
                  <c:v>9.2432418447111981</c:v>
                </c:pt>
                <c:pt idx="394">
                  <c:v>2.5391382993442924</c:v>
                </c:pt>
                <c:pt idx="395">
                  <c:v>3.8876758650247534</c:v>
                </c:pt>
                <c:pt idx="396">
                  <c:v>1.6281892497213044</c:v>
                </c:pt>
                <c:pt idx="397">
                  <c:v>3.2501915152824132</c:v>
                </c:pt>
                <c:pt idx="398">
                  <c:v>1.5455086432168716</c:v>
                </c:pt>
                <c:pt idx="399">
                  <c:v>1.8184108899920468</c:v>
                </c:pt>
                <c:pt idx="400">
                  <c:v>3.6716938725233779</c:v>
                </c:pt>
                <c:pt idx="401">
                  <c:v>1.1285059108196855</c:v>
                </c:pt>
                <c:pt idx="402">
                  <c:v>2.301220635729496</c:v>
                </c:pt>
                <c:pt idx="403">
                  <c:v>1.7257186182102067</c:v>
                </c:pt>
                <c:pt idx="404">
                  <c:v>2.2104407045062615</c:v>
                </c:pt>
                <c:pt idx="405">
                  <c:v>2.7659193914707361</c:v>
                </c:pt>
                <c:pt idx="406">
                  <c:v>1.7286433743586631</c:v>
                </c:pt>
                <c:pt idx="407">
                  <c:v>3.6283849834020088</c:v>
                </c:pt>
                <c:pt idx="408">
                  <c:v>2.710798987134448</c:v>
                </c:pt>
                <c:pt idx="409">
                  <c:v>3.7323263172932957</c:v>
                </c:pt>
                <c:pt idx="410">
                  <c:v>1.1292933451673468</c:v>
                </c:pt>
                <c:pt idx="411">
                  <c:v>9.2397546354572686</c:v>
                </c:pt>
                <c:pt idx="412">
                  <c:v>2.1604948687403187</c:v>
                </c:pt>
                <c:pt idx="413">
                  <c:v>3.2485041559659962</c:v>
                </c:pt>
                <c:pt idx="414">
                  <c:v>3.8888007712356982</c:v>
                </c:pt>
                <c:pt idx="415">
                  <c:v>2.424960318933409</c:v>
                </c:pt>
                <c:pt idx="416">
                  <c:v>1.3005040704731243</c:v>
                </c:pt>
                <c:pt idx="417">
                  <c:v>14.489241959451633</c:v>
                </c:pt>
                <c:pt idx="418">
                  <c:v>5.8498497687755284</c:v>
                </c:pt>
                <c:pt idx="419">
                  <c:v>6.093054491581765</c:v>
                </c:pt>
                <c:pt idx="420">
                  <c:v>3.4471625928188239</c:v>
                </c:pt>
                <c:pt idx="421">
                  <c:v>7.2739810318314708</c:v>
                </c:pt>
                <c:pt idx="422">
                  <c:v>7.8340718342608184</c:v>
                </c:pt>
                <c:pt idx="423">
                  <c:v>3.4118405377951611</c:v>
                </c:pt>
                <c:pt idx="424">
                  <c:v>5.7420837537670302</c:v>
                </c:pt>
                <c:pt idx="425">
                  <c:v>12.626059802263986</c:v>
                </c:pt>
                <c:pt idx="426">
                  <c:v>4.6467625761702118</c:v>
                </c:pt>
                <c:pt idx="427">
                  <c:v>5.3013455003189112</c:v>
                </c:pt>
                <c:pt idx="428">
                  <c:v>2.8273392705883147</c:v>
                </c:pt>
                <c:pt idx="429">
                  <c:v>4.9850218738012719</c:v>
                </c:pt>
                <c:pt idx="430">
                  <c:v>3.1661610213248466</c:v>
                </c:pt>
                <c:pt idx="431">
                  <c:v>2.6232812839229531</c:v>
                </c:pt>
                <c:pt idx="432">
                  <c:v>3.8843011463919197</c:v>
                </c:pt>
                <c:pt idx="433">
                  <c:v>4.0496623594007852</c:v>
                </c:pt>
                <c:pt idx="434">
                  <c:v>1.2796933055706481</c:v>
                </c:pt>
                <c:pt idx="435">
                  <c:v>3.4256768841897807</c:v>
                </c:pt>
                <c:pt idx="436">
                  <c:v>1.2820556086136319</c:v>
                </c:pt>
                <c:pt idx="437">
                  <c:v>2.7168734806735486</c:v>
                </c:pt>
                <c:pt idx="438">
                  <c:v>3.4220771843147575</c:v>
                </c:pt>
                <c:pt idx="439">
                  <c:v>1.1876759775153747</c:v>
                </c:pt>
                <c:pt idx="440">
                  <c:v>5.2416129805177496</c:v>
                </c:pt>
                <c:pt idx="441">
                  <c:v>99.357003609824034</c:v>
                </c:pt>
                <c:pt idx="442">
                  <c:v>3.8397548604385108</c:v>
                </c:pt>
                <c:pt idx="443">
                  <c:v>3.1850594456687178</c:v>
                </c:pt>
                <c:pt idx="444">
                  <c:v>1.1121947707609878</c:v>
                </c:pt>
                <c:pt idx="445">
                  <c:v>8.4729060714562916</c:v>
                </c:pt>
                <c:pt idx="446">
                  <c:v>3.334334499861074</c:v>
                </c:pt>
                <c:pt idx="447">
                  <c:v>3.966981752896352</c:v>
                </c:pt>
                <c:pt idx="448">
                  <c:v>3.5270309337958947</c:v>
                </c:pt>
                <c:pt idx="449">
                  <c:v>3.587438397323623</c:v>
                </c:pt>
                <c:pt idx="450">
                  <c:v>1.6962460754834565</c:v>
                </c:pt>
                <c:pt idx="451">
                  <c:v>2.8617614006432217</c:v>
                </c:pt>
                <c:pt idx="452">
                  <c:v>3.6242228304215134</c:v>
                </c:pt>
                <c:pt idx="453">
                  <c:v>2.1170734889978551</c:v>
                </c:pt>
                <c:pt idx="454">
                  <c:v>3.3324221593024679</c:v>
                </c:pt>
                <c:pt idx="455">
                  <c:v>3.1761726866022544</c:v>
                </c:pt>
                <c:pt idx="456">
                  <c:v>1.013090533576763</c:v>
                </c:pt>
                <c:pt idx="457">
                  <c:v>11.96753970637698</c:v>
                </c:pt>
                <c:pt idx="458">
                  <c:v>2.1586950188028071</c:v>
                </c:pt>
                <c:pt idx="459">
                  <c:v>2.0063827178408999</c:v>
                </c:pt>
                <c:pt idx="460">
                  <c:v>3.8940878304271385</c:v>
                </c:pt>
                <c:pt idx="461">
                  <c:v>29.293232676725577</c:v>
                </c:pt>
                <c:pt idx="462">
                  <c:v>9.0803554253664096</c:v>
                </c:pt>
                <c:pt idx="463">
                  <c:v>3.1906839767234407</c:v>
                </c:pt>
                <c:pt idx="464">
                  <c:v>3.6661818320897495</c:v>
                </c:pt>
                <c:pt idx="465">
                  <c:v>20.451582349321626</c:v>
                </c:pt>
                <c:pt idx="466">
                  <c:v>7.3278640393357204</c:v>
                </c:pt>
                <c:pt idx="467">
                  <c:v>2.0233688016261646</c:v>
                </c:pt>
                <c:pt idx="468">
                  <c:v>5.0871633577550472</c:v>
                </c:pt>
                <c:pt idx="469">
                  <c:v>4.1014080451042396</c:v>
                </c:pt>
                <c:pt idx="470">
                  <c:v>11.251761884352893</c:v>
                </c:pt>
                <c:pt idx="471">
                  <c:v>1.2441462693047967</c:v>
                </c:pt>
                <c:pt idx="472">
                  <c:v>3.2797765486302581</c:v>
                </c:pt>
                <c:pt idx="473">
                  <c:v>1.7681275823628204</c:v>
                </c:pt>
                <c:pt idx="474">
                  <c:v>3.0064243393707049</c:v>
                </c:pt>
                <c:pt idx="475">
                  <c:v>3.1939462047351803</c:v>
                </c:pt>
                <c:pt idx="476">
                  <c:v>3.1008039704689621</c:v>
                </c:pt>
                <c:pt idx="477">
                  <c:v>3.670793947554623</c:v>
                </c:pt>
                <c:pt idx="478">
                  <c:v>12.910436092390798</c:v>
                </c:pt>
                <c:pt idx="479">
                  <c:v>6.933696903020711</c:v>
                </c:pt>
                <c:pt idx="480">
                  <c:v>4.8885049209022196</c:v>
                </c:pt>
                <c:pt idx="481">
                  <c:v>1.9540745790319731</c:v>
                </c:pt>
                <c:pt idx="482">
                  <c:v>18.213356461405031</c:v>
                </c:pt>
                <c:pt idx="483">
                  <c:v>2.3409298249758428</c:v>
                </c:pt>
                <c:pt idx="484">
                  <c:v>1.8501332451406864</c:v>
                </c:pt>
                <c:pt idx="485">
                  <c:v>6.2495289455241663</c:v>
                </c:pt>
                <c:pt idx="486">
                  <c:v>3.8118571864070834</c:v>
                </c:pt>
                <c:pt idx="487">
                  <c:v>3.9421213256344756</c:v>
                </c:pt>
                <c:pt idx="488">
                  <c:v>10.575130798469678</c:v>
                </c:pt>
                <c:pt idx="489">
                  <c:v>5.0641027804306811</c:v>
                </c:pt>
                <c:pt idx="490">
                  <c:v>3.0995665736369231</c:v>
                </c:pt>
                <c:pt idx="491">
                  <c:v>1.5430338495527935</c:v>
                </c:pt>
                <c:pt idx="492">
                  <c:v>3.5746144665188537</c:v>
                </c:pt>
                <c:pt idx="493">
                  <c:v>5.2803097541742456</c:v>
                </c:pt>
                <c:pt idx="494">
                  <c:v>4.152928749565505</c:v>
                </c:pt>
                <c:pt idx="495">
                  <c:v>2.4521830492382697</c:v>
                </c:pt>
                <c:pt idx="496">
                  <c:v>6.1663983765353567</c:v>
                </c:pt>
                <c:pt idx="497">
                  <c:v>4.0270517445607972</c:v>
                </c:pt>
                <c:pt idx="498">
                  <c:v>3.7727104502662092</c:v>
                </c:pt>
                <c:pt idx="499">
                  <c:v>6.3871049751226998</c:v>
                </c:pt>
                <c:pt idx="500">
                  <c:v>3.3921546791036294</c:v>
                </c:pt>
                <c:pt idx="501">
                  <c:v>1.309840792023965</c:v>
                </c:pt>
                <c:pt idx="502">
                  <c:v>17.445832953677488</c:v>
                </c:pt>
                <c:pt idx="503">
                  <c:v>2.5160777220199266</c:v>
                </c:pt>
                <c:pt idx="504">
                  <c:v>10.455553268246259</c:v>
                </c:pt>
                <c:pt idx="505">
                  <c:v>10.719456265333879</c:v>
                </c:pt>
                <c:pt idx="506">
                  <c:v>14.608706999053952</c:v>
                </c:pt>
                <c:pt idx="507">
                  <c:v>19.030713314277424</c:v>
                </c:pt>
                <c:pt idx="508">
                  <c:v>3.1103656732619918</c:v>
                </c:pt>
                <c:pt idx="509">
                  <c:v>6.5044326929242278</c:v>
                </c:pt>
                <c:pt idx="510">
                  <c:v>10.466689839734613</c:v>
                </c:pt>
                <c:pt idx="511">
                  <c:v>12.887038043203148</c:v>
                </c:pt>
                <c:pt idx="512">
                  <c:v>19.297091105029118</c:v>
                </c:pt>
                <c:pt idx="513">
                  <c:v>8.4463582848779986</c:v>
                </c:pt>
                <c:pt idx="514">
                  <c:v>16.848170283802588</c:v>
                </c:pt>
                <c:pt idx="515">
                  <c:v>5.8605363777795025</c:v>
                </c:pt>
                <c:pt idx="516">
                  <c:v>24.225192724556592</c:v>
                </c:pt>
                <c:pt idx="517">
                  <c:v>4.6383257795881265</c:v>
                </c:pt>
                <c:pt idx="518">
                  <c:v>9.5018577826073756</c:v>
                </c:pt>
                <c:pt idx="519">
                  <c:v>5.4908921968630864</c:v>
                </c:pt>
                <c:pt idx="520">
                  <c:v>7.5755683869857355</c:v>
                </c:pt>
                <c:pt idx="521">
                  <c:v>2.8779600500808247</c:v>
                </c:pt>
                <c:pt idx="522">
                  <c:v>7.1325803211157268</c:v>
                </c:pt>
                <c:pt idx="523">
                  <c:v>7.01379022523997</c:v>
                </c:pt>
                <c:pt idx="524">
                  <c:v>5.5121529242499401</c:v>
                </c:pt>
                <c:pt idx="525">
                  <c:v>10.656349026899882</c:v>
                </c:pt>
                <c:pt idx="526">
                  <c:v>5.1273225094857722</c:v>
                </c:pt>
                <c:pt idx="527">
                  <c:v>33.980941838974175</c:v>
                </c:pt>
                <c:pt idx="528">
                  <c:v>12.675555675545553</c:v>
                </c:pt>
                <c:pt idx="529">
                  <c:v>8.2213770426890651</c:v>
                </c:pt>
                <c:pt idx="530">
                  <c:v>7.2016495624677299</c:v>
                </c:pt>
                <c:pt idx="531">
                  <c:v>4.4103072906296443</c:v>
                </c:pt>
                <c:pt idx="532">
                  <c:v>7.932276146476287</c:v>
                </c:pt>
                <c:pt idx="533">
                  <c:v>12.045158234932163</c:v>
                </c:pt>
                <c:pt idx="534">
                  <c:v>4.1064701230534908</c:v>
                </c:pt>
                <c:pt idx="535">
                  <c:v>4.6565492602054306</c:v>
                </c:pt>
                <c:pt idx="536">
                  <c:v>7.8787306108353219</c:v>
                </c:pt>
                <c:pt idx="537">
                  <c:v>3.7070159275470407</c:v>
                </c:pt>
                <c:pt idx="538">
                  <c:v>3.1567118091529114</c:v>
                </c:pt>
                <c:pt idx="539">
                  <c:v>3.9034245519779791</c:v>
                </c:pt>
                <c:pt idx="540">
                  <c:v>4.0595615340570985</c:v>
                </c:pt>
                <c:pt idx="541">
                  <c:v>4.3278516653674002</c:v>
                </c:pt>
                <c:pt idx="542">
                  <c:v>2.109199145521242</c:v>
                </c:pt>
                <c:pt idx="543">
                  <c:v>3.5707897854016424</c:v>
                </c:pt>
                <c:pt idx="544">
                  <c:v>1.1891383555896027</c:v>
                </c:pt>
                <c:pt idx="545">
                  <c:v>4.4241436370242626</c:v>
                </c:pt>
                <c:pt idx="546">
                  <c:v>1.8967043622737954</c:v>
                </c:pt>
                <c:pt idx="547">
                  <c:v>1.3360511067389758</c:v>
                </c:pt>
                <c:pt idx="548">
                  <c:v>2.6994374344039067</c:v>
                </c:pt>
                <c:pt idx="549">
                  <c:v>1.6454003147487579</c:v>
                </c:pt>
                <c:pt idx="550">
                  <c:v>10.459490439984567</c:v>
                </c:pt>
                <c:pt idx="551">
                  <c:v>1.9457502730709828</c:v>
                </c:pt>
                <c:pt idx="552">
                  <c:v>2.0908631742828443</c:v>
                </c:pt>
                <c:pt idx="553">
                  <c:v>6.0483957150072616</c:v>
                </c:pt>
                <c:pt idx="554">
                  <c:v>4.701208036779934</c:v>
                </c:pt>
                <c:pt idx="555">
                  <c:v>1.155166188019074</c:v>
                </c:pt>
                <c:pt idx="556">
                  <c:v>9.0133110151941089</c:v>
                </c:pt>
                <c:pt idx="557">
                  <c:v>4.6358509859240487</c:v>
                </c:pt>
                <c:pt idx="558">
                  <c:v>4.8339469696714037</c:v>
                </c:pt>
                <c:pt idx="559">
                  <c:v>13.07748466471608</c:v>
                </c:pt>
                <c:pt idx="560">
                  <c:v>8.613969310308752</c:v>
                </c:pt>
                <c:pt idx="561">
                  <c:v>1.4927505419235672</c:v>
                </c:pt>
                <c:pt idx="562">
                  <c:v>2.444308705761657</c:v>
                </c:pt>
                <c:pt idx="563">
                  <c:v>16.046449627262326</c:v>
                </c:pt>
                <c:pt idx="564">
                  <c:v>3.9115238766967804</c:v>
                </c:pt>
                <c:pt idx="565">
                  <c:v>4.504574431106807</c:v>
                </c:pt>
                <c:pt idx="566">
                  <c:v>5.5155276428827751</c:v>
                </c:pt>
                <c:pt idx="567">
                  <c:v>3.8030829179617149</c:v>
                </c:pt>
                <c:pt idx="568">
                  <c:v>1.6673359858621788</c:v>
                </c:pt>
                <c:pt idx="569">
                  <c:v>1.5921922509710755</c:v>
                </c:pt>
                <c:pt idx="570">
                  <c:v>10.825197449162676</c:v>
                </c:pt>
                <c:pt idx="571">
                  <c:v>4.3963584536139297</c:v>
                </c:pt>
                <c:pt idx="572">
                  <c:v>1.8214481367615973</c:v>
                </c:pt>
                <c:pt idx="573">
                  <c:v>4.0424629596507389</c:v>
                </c:pt>
                <c:pt idx="574">
                  <c:v>2.8636737412018274</c:v>
                </c:pt>
                <c:pt idx="575">
                  <c:v>3.6719188537655669</c:v>
                </c:pt>
                <c:pt idx="576">
                  <c:v>5.9155442914946965</c:v>
                </c:pt>
                <c:pt idx="577">
                  <c:v>5.1777183077360931</c:v>
                </c:pt>
                <c:pt idx="578">
                  <c:v>4.6889465590806365</c:v>
                </c:pt>
                <c:pt idx="579">
                  <c:v>14.486654675166458</c:v>
                </c:pt>
                <c:pt idx="580">
                  <c:v>6.4808096624943898</c:v>
                </c:pt>
                <c:pt idx="581">
                  <c:v>1.5840929262522736</c:v>
                </c:pt>
                <c:pt idx="582">
                  <c:v>1.2856553084886546</c:v>
                </c:pt>
                <c:pt idx="583">
                  <c:v>3.9316596978726901</c:v>
                </c:pt>
                <c:pt idx="584">
                  <c:v>7.7699521802369738</c:v>
                </c:pt>
                <c:pt idx="585">
                  <c:v>4.8598198125231304</c:v>
                </c:pt>
                <c:pt idx="586">
                  <c:v>4.6072783681660541</c:v>
                </c:pt>
                <c:pt idx="587">
                  <c:v>7.2697063882298814</c:v>
                </c:pt>
                <c:pt idx="588">
                  <c:v>7.1235810714281698</c:v>
                </c:pt>
                <c:pt idx="589">
                  <c:v>9.5204187350879632</c:v>
                </c:pt>
                <c:pt idx="590">
                  <c:v>5.2513996645529675</c:v>
                </c:pt>
                <c:pt idx="591">
                  <c:v>2.4287850000506208</c:v>
                </c:pt>
                <c:pt idx="592">
                  <c:v>6.1199397500233417</c:v>
                </c:pt>
                <c:pt idx="593">
                  <c:v>3.1639112089029577</c:v>
                </c:pt>
                <c:pt idx="594">
                  <c:v>2.2941337266005446</c:v>
                </c:pt>
                <c:pt idx="595">
                  <c:v>1.3341387661803696</c:v>
                </c:pt>
                <c:pt idx="596">
                  <c:v>2.5846970008875507</c:v>
                </c:pt>
                <c:pt idx="597">
                  <c:v>3.093267098855633</c:v>
                </c:pt>
                <c:pt idx="598">
                  <c:v>13.699670289989571</c:v>
                </c:pt>
                <c:pt idx="599">
                  <c:v>1.7189691809445389</c:v>
                </c:pt>
                <c:pt idx="600">
                  <c:v>3.7538120259223389</c:v>
                </c:pt>
                <c:pt idx="601">
                  <c:v>2.1979542455647758</c:v>
                </c:pt>
                <c:pt idx="602">
                  <c:v>3.7989207649812196</c:v>
                </c:pt>
                <c:pt idx="603">
                  <c:v>3.1093532576721419</c:v>
                </c:pt>
                <c:pt idx="604">
                  <c:v>1.5273976532206628</c:v>
                </c:pt>
                <c:pt idx="605">
                  <c:v>4.4409047395673387</c:v>
                </c:pt>
                <c:pt idx="606">
                  <c:v>6.1116154440623518</c:v>
                </c:pt>
                <c:pt idx="607">
                  <c:v>3.9141111609819532</c:v>
                </c:pt>
                <c:pt idx="608">
                  <c:v>2.6834637662084924</c:v>
                </c:pt>
                <c:pt idx="609">
                  <c:v>8.0976373594851534</c:v>
                </c:pt>
                <c:pt idx="610">
                  <c:v>1.0929588745538339</c:v>
                </c:pt>
                <c:pt idx="611">
                  <c:v>2.0549786661537093</c:v>
                </c:pt>
                <c:pt idx="612">
                  <c:v>6.0456959401009938</c:v>
                </c:pt>
                <c:pt idx="613">
                  <c:v>1.0901466090264724</c:v>
                </c:pt>
                <c:pt idx="614">
                  <c:v>2.2456502689088298</c:v>
                </c:pt>
                <c:pt idx="615">
                  <c:v>3.1023788391642846</c:v>
                </c:pt>
                <c:pt idx="616">
                  <c:v>5.3553409984442544</c:v>
                </c:pt>
                <c:pt idx="617">
                  <c:v>3.9983666361817085</c:v>
                </c:pt>
                <c:pt idx="618">
                  <c:v>3.5259060275849499</c:v>
                </c:pt>
                <c:pt idx="619">
                  <c:v>2.3598282493197131</c:v>
                </c:pt>
                <c:pt idx="620">
                  <c:v>2.1456461067558492</c:v>
                </c:pt>
                <c:pt idx="621">
                  <c:v>1.6304390621431939</c:v>
                </c:pt>
                <c:pt idx="622">
                  <c:v>1.0421131138191353</c:v>
                </c:pt>
                <c:pt idx="623">
                  <c:v>2.3139320759131707</c:v>
                </c:pt>
                <c:pt idx="624">
                  <c:v>3.5907006253353626</c:v>
                </c:pt>
                <c:pt idx="625">
                  <c:v>12.911448507980646</c:v>
                </c:pt>
                <c:pt idx="626">
                  <c:v>2.8329638016430381</c:v>
                </c:pt>
                <c:pt idx="627">
                  <c:v>7.1115445749710613</c:v>
                </c:pt>
                <c:pt idx="628">
                  <c:v>4.084534451940069</c:v>
                </c:pt>
                <c:pt idx="629">
                  <c:v>1.6690233451785959</c:v>
                </c:pt>
                <c:pt idx="630">
                  <c:v>1.0938587995225897</c:v>
                </c:pt>
                <c:pt idx="631">
                  <c:v>1.7536162922416343</c:v>
                </c:pt>
                <c:pt idx="632">
                  <c:v>2.5348636557427024</c:v>
                </c:pt>
                <c:pt idx="633">
                  <c:v>3.5782141663938769</c:v>
                </c:pt>
                <c:pt idx="634">
                  <c:v>3.2875384014857763</c:v>
                </c:pt>
                <c:pt idx="635">
                  <c:v>2.357690927518918</c:v>
                </c:pt>
                <c:pt idx="636">
                  <c:v>9.528293078564575</c:v>
                </c:pt>
                <c:pt idx="637">
                  <c:v>1.1631530221167812</c:v>
                </c:pt>
                <c:pt idx="638">
                  <c:v>1.8094116403044898</c:v>
                </c:pt>
                <c:pt idx="639">
                  <c:v>6.249078983039789</c:v>
                </c:pt>
                <c:pt idx="640">
                  <c:v>0.67663108588321441</c:v>
                </c:pt>
                <c:pt idx="641">
                  <c:v>5.7013621489308335</c:v>
                </c:pt>
                <c:pt idx="642">
                  <c:v>4.9393506816369186</c:v>
                </c:pt>
                <c:pt idx="643">
                  <c:v>1.4657527928608951</c:v>
                </c:pt>
                <c:pt idx="644">
                  <c:v>1.3924089079073032</c:v>
                </c:pt>
                <c:pt idx="645">
                  <c:v>3.5190440996981875</c:v>
                </c:pt>
                <c:pt idx="646">
                  <c:v>1.4250311880246984</c:v>
                </c:pt>
                <c:pt idx="647">
                  <c:v>0.87337718217743598</c:v>
                </c:pt>
                <c:pt idx="648">
                  <c:v>8.7953041915130328</c:v>
                </c:pt>
                <c:pt idx="649">
                  <c:v>2.6316055898839434</c:v>
                </c:pt>
                <c:pt idx="650">
                  <c:v>1.7514789704408396</c:v>
                </c:pt>
                <c:pt idx="651">
                  <c:v>7.387821540379071</c:v>
                </c:pt>
                <c:pt idx="652">
                  <c:v>8.7924919259856704</c:v>
                </c:pt>
                <c:pt idx="653">
                  <c:v>15.991891676031511</c:v>
                </c:pt>
                <c:pt idx="654">
                  <c:v>2.0729771655288243</c:v>
                </c:pt>
                <c:pt idx="655">
                  <c:v>3.1873092580906066</c:v>
                </c:pt>
                <c:pt idx="656">
                  <c:v>2.634642836653494</c:v>
                </c:pt>
                <c:pt idx="657">
                  <c:v>3.291363082602988</c:v>
                </c:pt>
                <c:pt idx="658">
                  <c:v>1.0832846811397099</c:v>
                </c:pt>
                <c:pt idx="659">
                  <c:v>4.1579908275147552</c:v>
                </c:pt>
                <c:pt idx="660">
                  <c:v>1.3149028699732159</c:v>
                </c:pt>
                <c:pt idx="661">
                  <c:v>5.6279057733561464</c:v>
                </c:pt>
                <c:pt idx="662">
                  <c:v>5.5620987600158838</c:v>
                </c:pt>
                <c:pt idx="663">
                  <c:v>1.850245735761781</c:v>
                </c:pt>
                <c:pt idx="664">
                  <c:v>3.3476083931502214</c:v>
                </c:pt>
                <c:pt idx="665">
                  <c:v>19.104282180473202</c:v>
                </c:pt>
                <c:pt idx="666">
                  <c:v>15.740362647264284</c:v>
                </c:pt>
                <c:pt idx="667">
                  <c:v>4.1816138579445941</c:v>
                </c:pt>
                <c:pt idx="668">
                  <c:v>3.0855052460001144</c:v>
                </c:pt>
                <c:pt idx="669">
                  <c:v>4.5587949104743393</c:v>
                </c:pt>
                <c:pt idx="670">
                  <c:v>2.1576826032129572</c:v>
                </c:pt>
                <c:pt idx="671">
                  <c:v>1.9956961088369258</c:v>
                </c:pt>
                <c:pt idx="672">
                  <c:v>1.7137946123741934</c:v>
                </c:pt>
                <c:pt idx="673">
                  <c:v>2.7012372843414183</c:v>
                </c:pt>
                <c:pt idx="674">
                  <c:v>2.2463252126353965</c:v>
                </c:pt>
                <c:pt idx="675">
                  <c:v>2.9653652626712246</c:v>
                </c:pt>
                <c:pt idx="676">
                  <c:v>10.962998460003396</c:v>
                </c:pt>
                <c:pt idx="677">
                  <c:v>13.974822349186637</c:v>
                </c:pt>
                <c:pt idx="678">
                  <c:v>3.638059176816133</c:v>
                </c:pt>
                <c:pt idx="679">
                  <c:v>1.767002676151876</c:v>
                </c:pt>
                <c:pt idx="680">
                  <c:v>1.4952253355876455</c:v>
                </c:pt>
                <c:pt idx="681">
                  <c:v>4.2570950646989809</c:v>
                </c:pt>
                <c:pt idx="682">
                  <c:v>14.891395929864348</c:v>
                </c:pt>
                <c:pt idx="683">
                  <c:v>2.3647778366478698</c:v>
                </c:pt>
                <c:pt idx="684">
                  <c:v>1.1866635619255246</c:v>
                </c:pt>
                <c:pt idx="685">
                  <c:v>3.1793224239928994</c:v>
                </c:pt>
                <c:pt idx="686">
                  <c:v>2.8468001480376577</c:v>
                </c:pt>
                <c:pt idx="687">
                  <c:v>4.6625112631234371</c:v>
                </c:pt>
                <c:pt idx="688">
                  <c:v>3.7826096249225221</c:v>
                </c:pt>
                <c:pt idx="689">
                  <c:v>5.5988831931137737</c:v>
                </c:pt>
                <c:pt idx="690">
                  <c:v>1.6391008399674678</c:v>
                </c:pt>
                <c:pt idx="691">
                  <c:v>5.3844760693077216</c:v>
                </c:pt>
                <c:pt idx="692">
                  <c:v>9.0604445854326894</c:v>
                </c:pt>
                <c:pt idx="693">
                  <c:v>5.9316304503112054</c:v>
                </c:pt>
                <c:pt idx="694">
                  <c:v>3.133538741207452</c:v>
                </c:pt>
                <c:pt idx="695">
                  <c:v>3.8708022718605837</c:v>
                </c:pt>
                <c:pt idx="696">
                  <c:v>3.995216898791063</c:v>
                </c:pt>
                <c:pt idx="697">
                  <c:v>1.5606948770646247</c:v>
                </c:pt>
                <c:pt idx="698">
                  <c:v>2.5348636557427024</c:v>
                </c:pt>
                <c:pt idx="699">
                  <c:v>2.0693774656538011</c:v>
                </c:pt>
                <c:pt idx="700">
                  <c:v>1.7528288578939732</c:v>
                </c:pt>
                <c:pt idx="701">
                  <c:v>8.8666232452869238</c:v>
                </c:pt>
                <c:pt idx="702">
                  <c:v>11.717585546305077</c:v>
                </c:pt>
                <c:pt idx="703">
                  <c:v>0.985080368924241</c:v>
                </c:pt>
                <c:pt idx="704">
                  <c:v>3.6207356211675852</c:v>
                </c:pt>
                <c:pt idx="705">
                  <c:v>2.0097574364737341</c:v>
                </c:pt>
                <c:pt idx="706">
                  <c:v>5.1282224344545275</c:v>
                </c:pt>
                <c:pt idx="707">
                  <c:v>4.0832970551080301</c:v>
                </c:pt>
                <c:pt idx="708">
                  <c:v>2.8254269300297086</c:v>
                </c:pt>
                <c:pt idx="709">
                  <c:v>6.0813554669879402</c:v>
                </c:pt>
                <c:pt idx="710">
                  <c:v>1.6127780346313625</c:v>
                </c:pt>
                <c:pt idx="711">
                  <c:v>7.2535077387922779</c:v>
                </c:pt>
                <c:pt idx="712">
                  <c:v>5.1507205586734202</c:v>
                </c:pt>
                <c:pt idx="713">
                  <c:v>2.2853594581551762</c:v>
                </c:pt>
                <c:pt idx="714">
                  <c:v>3.2082325136141772</c:v>
                </c:pt>
                <c:pt idx="715">
                  <c:v>8.8928335600019359</c:v>
                </c:pt>
                <c:pt idx="716">
                  <c:v>1.7436046269642267</c:v>
                </c:pt>
                <c:pt idx="717">
                  <c:v>3.2696523927317562</c:v>
                </c:pt>
                <c:pt idx="718">
                  <c:v>2.3138195852920762</c:v>
                </c:pt>
                <c:pt idx="719">
                  <c:v>6.1401880618203464</c:v>
                </c:pt>
                <c:pt idx="720">
                  <c:v>6.8828511422860119</c:v>
                </c:pt>
                <c:pt idx="721">
                  <c:v>3.3170109442125262</c:v>
                </c:pt>
                <c:pt idx="722">
                  <c:v>1.1200691142376005</c:v>
                </c:pt>
                <c:pt idx="723">
                  <c:v>1.4645153960288562</c:v>
                </c:pt>
                <c:pt idx="724">
                  <c:v>2.2034662859984051</c:v>
                </c:pt>
                <c:pt idx="725">
                  <c:v>1.741467305163432</c:v>
                </c:pt>
                <c:pt idx="726">
                  <c:v>2.8635612505807329</c:v>
                </c:pt>
                <c:pt idx="727">
                  <c:v>1.2283975823515714</c:v>
                </c:pt>
                <c:pt idx="728">
                  <c:v>5.8714479680256657</c:v>
                </c:pt>
                <c:pt idx="729">
                  <c:v>9.6991663320070689</c:v>
                </c:pt>
                <c:pt idx="730">
                  <c:v>3.9139986703608591</c:v>
                </c:pt>
                <c:pt idx="731">
                  <c:v>2.1635321155098692</c:v>
                </c:pt>
                <c:pt idx="732">
                  <c:v>1.4032080075323721</c:v>
                </c:pt>
                <c:pt idx="733">
                  <c:v>4.6965959213150601</c:v>
                </c:pt>
                <c:pt idx="734">
                  <c:v>2.1781558962521501</c:v>
                </c:pt>
                <c:pt idx="735">
                  <c:v>1.612665544010268</c:v>
                </c:pt>
                <c:pt idx="736">
                  <c:v>2.4624196957578661</c:v>
                </c:pt>
                <c:pt idx="737">
                  <c:v>9.0119611277409746</c:v>
                </c:pt>
                <c:pt idx="738">
                  <c:v>3.2092449292040275</c:v>
                </c:pt>
                <c:pt idx="739">
                  <c:v>4.3143527908360637</c:v>
                </c:pt>
                <c:pt idx="740">
                  <c:v>12.746087294971781</c:v>
                </c:pt>
                <c:pt idx="741">
                  <c:v>2.718110877505588</c:v>
                </c:pt>
                <c:pt idx="742">
                  <c:v>9.7537242832378865</c:v>
                </c:pt>
                <c:pt idx="743">
                  <c:v>5.2679357858538545</c:v>
                </c:pt>
                <c:pt idx="744">
                  <c:v>8.4785306025110163</c:v>
                </c:pt>
                <c:pt idx="745">
                  <c:v>1.4252561692668875</c:v>
                </c:pt>
                <c:pt idx="746">
                  <c:v>3.8825012964544081</c:v>
                </c:pt>
                <c:pt idx="747">
                  <c:v>2.4053869508629715</c:v>
                </c:pt>
                <c:pt idx="748">
                  <c:v>3.8773267278840624</c:v>
                </c:pt>
                <c:pt idx="749">
                  <c:v>0.87810178826340357</c:v>
                </c:pt>
                <c:pt idx="750">
                  <c:v>5.8790973302600902</c:v>
                </c:pt>
                <c:pt idx="751">
                  <c:v>6.0804555420191839</c:v>
                </c:pt>
                <c:pt idx="752">
                  <c:v>3.3387216340837584</c:v>
                </c:pt>
                <c:pt idx="753">
                  <c:v>4.7397923198153356</c:v>
                </c:pt>
                <c:pt idx="754">
                  <c:v>6.6670941310268255</c:v>
                </c:pt>
                <c:pt idx="755">
                  <c:v>3.108003370219008</c:v>
                </c:pt>
                <c:pt idx="756">
                  <c:v>4.3800473135552327</c:v>
                </c:pt>
                <c:pt idx="757">
                  <c:v>10.384684176956746</c:v>
                </c:pt>
                <c:pt idx="758">
                  <c:v>15.206594650171043</c:v>
                </c:pt>
                <c:pt idx="759">
                  <c:v>1.7690275073315762</c:v>
                </c:pt>
                <c:pt idx="760">
                  <c:v>4.6061534619551097</c:v>
                </c:pt>
                <c:pt idx="761">
                  <c:v>5.3437544644715249</c:v>
                </c:pt>
                <c:pt idx="762">
                  <c:v>7.7758016925338849</c:v>
                </c:pt>
                <c:pt idx="763">
                  <c:v>5.1499331243257593</c:v>
                </c:pt>
                <c:pt idx="764">
                  <c:v>10.841733570463564</c:v>
                </c:pt>
                <c:pt idx="765">
                  <c:v>8.422172801342688</c:v>
                </c:pt>
                <c:pt idx="766">
                  <c:v>3.9888049333886788</c:v>
                </c:pt>
                <c:pt idx="767">
                  <c:v>7.7466666216704185</c:v>
                </c:pt>
                <c:pt idx="768">
                  <c:v>1.5552953272520904</c:v>
                </c:pt>
                <c:pt idx="769">
                  <c:v>2.1261852293065067</c:v>
                </c:pt>
                <c:pt idx="770">
                  <c:v>7.1292056024828927</c:v>
                </c:pt>
                <c:pt idx="771">
                  <c:v>4.9759101334926195</c:v>
                </c:pt>
                <c:pt idx="772">
                  <c:v>2.3908756607417856</c:v>
                </c:pt>
                <c:pt idx="773">
                  <c:v>4.2270600688667583</c:v>
                </c:pt>
                <c:pt idx="774">
                  <c:v>3.2636903898137488</c:v>
                </c:pt>
                <c:pt idx="775">
                  <c:v>2.6330679679581714</c:v>
                </c:pt>
                <c:pt idx="776">
                  <c:v>1.2022997582576553</c:v>
                </c:pt>
                <c:pt idx="777">
                  <c:v>1.7470918362181553</c:v>
                </c:pt>
                <c:pt idx="778">
                  <c:v>4.2674442018396714</c:v>
                </c:pt>
                <c:pt idx="779">
                  <c:v>3.3770809358769713</c:v>
                </c:pt>
                <c:pt idx="780">
                  <c:v>2.7178858962633989</c:v>
                </c:pt>
                <c:pt idx="781">
                  <c:v>3.3396215590525142</c:v>
                </c:pt>
                <c:pt idx="782">
                  <c:v>1.2551703501720544</c:v>
                </c:pt>
                <c:pt idx="783">
                  <c:v>3.2746019800599124</c:v>
                </c:pt>
                <c:pt idx="784">
                  <c:v>1.3289641976100242</c:v>
                </c:pt>
                <c:pt idx="785">
                  <c:v>4.6599239788382647</c:v>
                </c:pt>
                <c:pt idx="786">
                  <c:v>1.5270601813573794</c:v>
                </c:pt>
                <c:pt idx="787">
                  <c:v>3.5428921113702145</c:v>
                </c:pt>
                <c:pt idx="788">
                  <c:v>0.98373048147110731</c:v>
                </c:pt>
                <c:pt idx="789">
                  <c:v>3.7251269175432498</c:v>
                </c:pt>
                <c:pt idx="790">
                  <c:v>5.8338761005801141</c:v>
                </c:pt>
                <c:pt idx="791">
                  <c:v>3.265827711614544</c:v>
                </c:pt>
                <c:pt idx="792">
                  <c:v>3.03072231352711</c:v>
                </c:pt>
                <c:pt idx="793">
                  <c:v>4.4699273198097105</c:v>
                </c:pt>
                <c:pt idx="794">
                  <c:v>2.445771083835885</c:v>
                </c:pt>
                <c:pt idx="795">
                  <c:v>3.9883549709043011</c:v>
                </c:pt>
                <c:pt idx="796">
                  <c:v>0.74547534599302789</c:v>
                </c:pt>
                <c:pt idx="797">
                  <c:v>0.72185231556318985</c:v>
                </c:pt>
                <c:pt idx="798">
                  <c:v>4.3119904877930804</c:v>
                </c:pt>
                <c:pt idx="799">
                  <c:v>1.144592069636194</c:v>
                </c:pt>
                <c:pt idx="800">
                  <c:v>3.0222855169450247</c:v>
                </c:pt>
                <c:pt idx="801">
                  <c:v>8.461319537483563</c:v>
                </c:pt>
                <c:pt idx="802">
                  <c:v>5.0162942664655334</c:v>
                </c:pt>
                <c:pt idx="803">
                  <c:v>3.3557077178690227</c:v>
                </c:pt>
                <c:pt idx="804">
                  <c:v>1.7086200438038479</c:v>
                </c:pt>
                <c:pt idx="805">
                  <c:v>7.7963874761941723</c:v>
                </c:pt>
                <c:pt idx="806">
                  <c:v>3.6859801814023756</c:v>
                </c:pt>
                <c:pt idx="807">
                  <c:v>1.9686983597742538</c:v>
                </c:pt>
                <c:pt idx="808">
                  <c:v>3.4567242956118536</c:v>
                </c:pt>
                <c:pt idx="809">
                  <c:v>1.5231230096190731</c:v>
                </c:pt>
                <c:pt idx="810">
                  <c:v>4.0052285640684708</c:v>
                </c:pt>
                <c:pt idx="811">
                  <c:v>1.9319139266763634</c:v>
                </c:pt>
                <c:pt idx="812">
                  <c:v>6.5556159255222095</c:v>
                </c:pt>
                <c:pt idx="813">
                  <c:v>2.0028955085869713</c:v>
                </c:pt>
                <c:pt idx="814">
                  <c:v>5.9284807129205603</c:v>
                </c:pt>
                <c:pt idx="815">
                  <c:v>1.6962460754834565</c:v>
                </c:pt>
                <c:pt idx="816">
                  <c:v>5.4744685661832948</c:v>
                </c:pt>
                <c:pt idx="817">
                  <c:v>6.1990206566527517</c:v>
                </c:pt>
                <c:pt idx="818">
                  <c:v>2.7122613652086756</c:v>
                </c:pt>
                <c:pt idx="819">
                  <c:v>1.7142445748585711</c:v>
                </c:pt>
                <c:pt idx="820">
                  <c:v>4.6758976470336782</c:v>
                </c:pt>
                <c:pt idx="821">
                  <c:v>4.3912963756646786</c:v>
                </c:pt>
                <c:pt idx="822">
                  <c:v>6.7476374157304635</c:v>
                </c:pt>
                <c:pt idx="823">
                  <c:v>2.5105656815862978</c:v>
                </c:pt>
                <c:pt idx="824">
                  <c:v>2.2426130221392793</c:v>
                </c:pt>
                <c:pt idx="825">
                  <c:v>1.7738646040386381</c:v>
                </c:pt>
                <c:pt idx="826">
                  <c:v>10.034725854731862</c:v>
                </c:pt>
                <c:pt idx="827">
                  <c:v>5.7795431305914873</c:v>
                </c:pt>
                <c:pt idx="828">
                  <c:v>5.0441919404969608</c:v>
                </c:pt>
                <c:pt idx="829">
                  <c:v>3.3540203585526056</c:v>
                </c:pt>
                <c:pt idx="830">
                  <c:v>3.3948544540098968</c:v>
                </c:pt>
                <c:pt idx="831">
                  <c:v>4.4654276949659319</c:v>
                </c:pt>
                <c:pt idx="832">
                  <c:v>1.6479875990339306</c:v>
                </c:pt>
                <c:pt idx="833">
                  <c:v>4.2964667820820441</c:v>
                </c:pt>
                <c:pt idx="834">
                  <c:v>6.3007121781221489</c:v>
                </c:pt>
                <c:pt idx="835">
                  <c:v>2.4794057795431304</c:v>
                </c:pt>
                <c:pt idx="836">
                  <c:v>1.3781225990283059</c:v>
                </c:pt>
                <c:pt idx="837">
                  <c:v>3.0498457191131689</c:v>
                </c:pt>
                <c:pt idx="838">
                  <c:v>2.0604907065873381</c:v>
                </c:pt>
                <c:pt idx="839">
                  <c:v>5.6968625240870541</c:v>
                </c:pt>
                <c:pt idx="840">
                  <c:v>2.086926002544538</c:v>
                </c:pt>
                <c:pt idx="841">
                  <c:v>5.489767290652142</c:v>
                </c:pt>
                <c:pt idx="842">
                  <c:v>5.3714271572607633</c:v>
                </c:pt>
                <c:pt idx="843">
                  <c:v>2.149470787873061</c:v>
                </c:pt>
                <c:pt idx="844">
                  <c:v>15.11738958764313</c:v>
                </c:pt>
                <c:pt idx="845">
                  <c:v>6.5071324678304938</c:v>
                </c:pt>
                <c:pt idx="846">
                  <c:v>3.4356885494671885</c:v>
                </c:pt>
                <c:pt idx="847">
                  <c:v>2.9700898687571922</c:v>
                </c:pt>
                <c:pt idx="848">
                  <c:v>4.1831887266399166</c:v>
                </c:pt>
                <c:pt idx="849">
                  <c:v>4.389946488211546</c:v>
                </c:pt>
                <c:pt idx="850">
                  <c:v>8.2835843561543054</c:v>
                </c:pt>
                <c:pt idx="851">
                  <c:v>5.1641069425836621</c:v>
                </c:pt>
                <c:pt idx="852">
                  <c:v>1.3566368903992629</c:v>
                </c:pt>
                <c:pt idx="853">
                  <c:v>11.593395900616786</c:v>
                </c:pt>
                <c:pt idx="854">
                  <c:v>7.3649859442968939</c:v>
                </c:pt>
                <c:pt idx="855">
                  <c:v>11.98666311196304</c:v>
                </c:pt>
                <c:pt idx="856">
                  <c:v>3.4317513777288817</c:v>
                </c:pt>
                <c:pt idx="857">
                  <c:v>1.526497728251907</c:v>
                </c:pt>
                <c:pt idx="858">
                  <c:v>3.6626946228358208</c:v>
                </c:pt>
                <c:pt idx="859">
                  <c:v>19.743678870774147</c:v>
                </c:pt>
                <c:pt idx="860">
                  <c:v>8.9800137913501459</c:v>
                </c:pt>
                <c:pt idx="861">
                  <c:v>2.2666860150534949</c:v>
                </c:pt>
                <c:pt idx="862">
                  <c:v>4.8618446437028311</c:v>
                </c:pt>
                <c:pt idx="863">
                  <c:v>3.6922796561836653</c:v>
                </c:pt>
                <c:pt idx="864">
                  <c:v>4.089371548647132</c:v>
                </c:pt>
                <c:pt idx="865">
                  <c:v>1.3862219237471076</c:v>
                </c:pt>
                <c:pt idx="866">
                  <c:v>2.237325962947839</c:v>
                </c:pt>
                <c:pt idx="867">
                  <c:v>2.2532996311432534</c:v>
                </c:pt>
                <c:pt idx="868">
                  <c:v>1.2390841913555457</c:v>
                </c:pt>
                <c:pt idx="869">
                  <c:v>1.8058119404294668</c:v>
                </c:pt>
                <c:pt idx="870">
                  <c:v>2.2674734494011561</c:v>
                </c:pt>
                <c:pt idx="871">
                  <c:v>21.857715113002456</c:v>
                </c:pt>
                <c:pt idx="872">
                  <c:v>2.9410672885148199</c:v>
                </c:pt>
                <c:pt idx="873">
                  <c:v>3.5928379471361578</c:v>
                </c:pt>
                <c:pt idx="874">
                  <c:v>1.8919797561878278</c:v>
                </c:pt>
                <c:pt idx="875">
                  <c:v>3.6821555002851634</c:v>
                </c:pt>
                <c:pt idx="876">
                  <c:v>9.0513328451240387</c:v>
                </c:pt>
                <c:pt idx="877">
                  <c:v>2.4750186453204464</c:v>
                </c:pt>
                <c:pt idx="878">
                  <c:v>0.97428126929917214</c:v>
                </c:pt>
                <c:pt idx="879">
                  <c:v>0.90532451856826446</c:v>
                </c:pt>
                <c:pt idx="880">
                  <c:v>5.6375799667702706</c:v>
                </c:pt>
                <c:pt idx="881">
                  <c:v>3.2154319133642231</c:v>
                </c:pt>
                <c:pt idx="882">
                  <c:v>1.4298682847317605</c:v>
                </c:pt>
                <c:pt idx="883">
                  <c:v>8.7846175825090569</c:v>
                </c:pt>
                <c:pt idx="884">
                  <c:v>3.6805806315898417</c:v>
                </c:pt>
                <c:pt idx="885">
                  <c:v>4.7700522968897472</c:v>
                </c:pt>
                <c:pt idx="886">
                  <c:v>9.8691396604808084</c:v>
                </c:pt>
                <c:pt idx="887">
                  <c:v>0.76381131723142581</c:v>
                </c:pt>
                <c:pt idx="888">
                  <c:v>2.0130196644854736</c:v>
                </c:pt>
                <c:pt idx="889">
                  <c:v>3.0940545332032943</c:v>
                </c:pt>
                <c:pt idx="890">
                  <c:v>6.1143152189686178</c:v>
                </c:pt>
                <c:pt idx="891">
                  <c:v>3.3994665694747699</c:v>
                </c:pt>
                <c:pt idx="892">
                  <c:v>1.9475501230084944</c:v>
                </c:pt>
                <c:pt idx="893">
                  <c:v>1.506474397697092</c:v>
                </c:pt>
                <c:pt idx="894">
                  <c:v>3.4955335598894446</c:v>
                </c:pt>
                <c:pt idx="895">
                  <c:v>1.1333430075267474</c:v>
                </c:pt>
                <c:pt idx="896">
                  <c:v>0.94098404545521019</c:v>
                </c:pt>
                <c:pt idx="897">
                  <c:v>3.5732645790657207</c:v>
                </c:pt>
                <c:pt idx="898">
                  <c:v>3.4001415132013366</c:v>
                </c:pt>
                <c:pt idx="899">
                  <c:v>3.130501494437901</c:v>
                </c:pt>
                <c:pt idx="900">
                  <c:v>1.3659736119501036</c:v>
                </c:pt>
                <c:pt idx="901">
                  <c:v>2.4187733347732134</c:v>
                </c:pt>
                <c:pt idx="902">
                  <c:v>1.5673318237091984</c:v>
                </c:pt>
                <c:pt idx="903">
                  <c:v>4.1422421405615308</c:v>
                </c:pt>
                <c:pt idx="904">
                  <c:v>4.2552952147614693</c:v>
                </c:pt>
                <c:pt idx="905">
                  <c:v>1.2568577094884714</c:v>
                </c:pt>
                <c:pt idx="906">
                  <c:v>1.0887967215733387</c:v>
                </c:pt>
                <c:pt idx="907">
                  <c:v>1.0030788682993554</c:v>
                </c:pt>
                <c:pt idx="908">
                  <c:v>1.835284483156217</c:v>
                </c:pt>
                <c:pt idx="909">
                  <c:v>0.64468374949238605</c:v>
                </c:pt>
                <c:pt idx="910">
                  <c:v>5.3257559650964099</c:v>
                </c:pt>
                <c:pt idx="911">
                  <c:v>3.0816805648829027</c:v>
                </c:pt>
                <c:pt idx="912">
                  <c:v>2.2535246123854424</c:v>
                </c:pt>
                <c:pt idx="913">
                  <c:v>3.0822430179883753</c:v>
                </c:pt>
                <c:pt idx="914">
                  <c:v>7.1206563152797138</c:v>
                </c:pt>
                <c:pt idx="915">
                  <c:v>2.0016581117549324</c:v>
                </c:pt>
                <c:pt idx="916">
                  <c:v>5.7789806774860146</c:v>
                </c:pt>
                <c:pt idx="917">
                  <c:v>8.8386130806344028</c:v>
                </c:pt>
                <c:pt idx="918">
                  <c:v>1.5295349750214575</c:v>
                </c:pt>
                <c:pt idx="919">
                  <c:v>0.52679357858538545</c:v>
                </c:pt>
                <c:pt idx="920">
                  <c:v>1.8718439350119183</c:v>
                </c:pt>
                <c:pt idx="921">
                  <c:v>16.044537286703722</c:v>
                </c:pt>
                <c:pt idx="922">
                  <c:v>14.157282136601863</c:v>
                </c:pt>
                <c:pt idx="923">
                  <c:v>9.1760849439178003</c:v>
                </c:pt>
                <c:pt idx="924">
                  <c:v>3.4362510025726607</c:v>
                </c:pt>
                <c:pt idx="925">
                  <c:v>1.3543870779773737</c:v>
                </c:pt>
                <c:pt idx="926">
                  <c:v>4.5346094269390296</c:v>
                </c:pt>
                <c:pt idx="927">
                  <c:v>3.3888924510918903</c:v>
                </c:pt>
                <c:pt idx="928">
                  <c:v>1.8530580012891424</c:v>
                </c:pt>
                <c:pt idx="929">
                  <c:v>6.8269433036020626</c:v>
                </c:pt>
                <c:pt idx="930">
                  <c:v>6.9736310735092459</c:v>
                </c:pt>
                <c:pt idx="931">
                  <c:v>2.6421797082668235</c:v>
                </c:pt>
                <c:pt idx="932">
                  <c:v>2.1692691371856871</c:v>
                </c:pt>
                <c:pt idx="933">
                  <c:v>1.688146750764655</c:v>
                </c:pt>
                <c:pt idx="934">
                  <c:v>4.0243519696545302</c:v>
                </c:pt>
                <c:pt idx="935">
                  <c:v>3.1181275261175099</c:v>
                </c:pt>
                <c:pt idx="936">
                  <c:v>8.0510662423520429</c:v>
                </c:pt>
                <c:pt idx="937">
                  <c:v>5.1090990288684681</c:v>
                </c:pt>
                <c:pt idx="938">
                  <c:v>3.1605364902701236</c:v>
                </c:pt>
                <c:pt idx="939">
                  <c:v>1.8524955481836702</c:v>
                </c:pt>
                <c:pt idx="940">
                  <c:v>2.9498415569601883</c:v>
                </c:pt>
                <c:pt idx="941">
                  <c:v>5.2713105044866886</c:v>
                </c:pt>
                <c:pt idx="942">
                  <c:v>4.4132320467780994</c:v>
                </c:pt>
                <c:pt idx="943">
                  <c:v>3.1477125594653543</c:v>
                </c:pt>
                <c:pt idx="944">
                  <c:v>5.9389423406823454</c:v>
                </c:pt>
                <c:pt idx="945">
                  <c:v>2.968290018819681</c:v>
                </c:pt>
                <c:pt idx="946">
                  <c:v>2.5120280596605258</c:v>
                </c:pt>
                <c:pt idx="947">
                  <c:v>1.7324680554758749</c:v>
                </c:pt>
                <c:pt idx="948">
                  <c:v>2.4193357878786856</c:v>
                </c:pt>
                <c:pt idx="949">
                  <c:v>1.6845470508896323</c:v>
                </c:pt>
                <c:pt idx="950">
                  <c:v>8.4410712256865583</c:v>
                </c:pt>
                <c:pt idx="951">
                  <c:v>2.9438795540421818</c:v>
                </c:pt>
                <c:pt idx="952">
                  <c:v>2.3819889016753226</c:v>
                </c:pt>
                <c:pt idx="953">
                  <c:v>1.6143529033266852</c:v>
                </c:pt>
                <c:pt idx="954">
                  <c:v>2.0957002709899064</c:v>
                </c:pt>
                <c:pt idx="955">
                  <c:v>4.1893757108001122</c:v>
                </c:pt>
                <c:pt idx="956">
                  <c:v>2.6262060400714091</c:v>
                </c:pt>
                <c:pt idx="957">
                  <c:v>5.1781682702204703</c:v>
                </c:pt>
                <c:pt idx="958">
                  <c:v>3.4744978137447791</c:v>
                </c:pt>
                <c:pt idx="959">
                  <c:v>7.060248851751985</c:v>
                </c:pt>
                <c:pt idx="960">
                  <c:v>4.7750018842179029</c:v>
                </c:pt>
                <c:pt idx="961">
                  <c:v>4.1613655461475902</c:v>
                </c:pt>
                <c:pt idx="962">
                  <c:v>7.0479873740526884</c:v>
                </c:pt>
                <c:pt idx="963">
                  <c:v>6.6103988579952144</c:v>
                </c:pt>
                <c:pt idx="964">
                  <c:v>5.6429795165828054</c:v>
                </c:pt>
                <c:pt idx="965">
                  <c:v>60.220166643606085</c:v>
                </c:pt>
                <c:pt idx="966">
                  <c:v>5.0219187975202573</c:v>
                </c:pt>
                <c:pt idx="967">
                  <c:v>9.7126652065384054</c:v>
                </c:pt>
                <c:pt idx="968">
                  <c:v>13.535771455054935</c:v>
                </c:pt>
                <c:pt idx="969">
                  <c:v>1.7258311088313012</c:v>
                </c:pt>
                <c:pt idx="970">
                  <c:v>8.3662649626587378</c:v>
                </c:pt>
                <c:pt idx="971">
                  <c:v>1.355399493567224</c:v>
                </c:pt>
                <c:pt idx="972">
                  <c:v>3.4041911755607375</c:v>
                </c:pt>
                <c:pt idx="973">
                  <c:v>1.2507832159493704</c:v>
                </c:pt>
                <c:pt idx="974">
                  <c:v>1.1123072613820824</c:v>
                </c:pt>
                <c:pt idx="975">
                  <c:v>2.9069826303231969</c:v>
                </c:pt>
                <c:pt idx="976">
                  <c:v>1.7434921363431322</c:v>
                </c:pt>
                <c:pt idx="977">
                  <c:v>4.8818679742576458</c:v>
                </c:pt>
                <c:pt idx="978">
                  <c:v>4.0841969800767863</c:v>
                </c:pt>
                <c:pt idx="979">
                  <c:v>1.884555375195593</c:v>
                </c:pt>
                <c:pt idx="980">
                  <c:v>3.8925129617318159</c:v>
                </c:pt>
                <c:pt idx="981">
                  <c:v>2.8748103126901796</c:v>
                </c:pt>
                <c:pt idx="982">
                  <c:v>3.0652569342031111</c:v>
                </c:pt>
                <c:pt idx="983">
                  <c:v>3.5214064027411713</c:v>
                </c:pt>
                <c:pt idx="984">
                  <c:v>3.2276933910635202</c:v>
                </c:pt>
                <c:pt idx="985">
                  <c:v>1.6676734577254622</c:v>
                </c:pt>
                <c:pt idx="986">
                  <c:v>7.0272890997713073</c:v>
                </c:pt>
                <c:pt idx="987">
                  <c:v>20.934617076301262</c:v>
                </c:pt>
                <c:pt idx="988">
                  <c:v>5.3767142164522035</c:v>
                </c:pt>
                <c:pt idx="989">
                  <c:v>9.2179314549649423</c:v>
                </c:pt>
                <c:pt idx="990">
                  <c:v>1.5845428887366515</c:v>
                </c:pt>
                <c:pt idx="991">
                  <c:v>5.6761642498056721</c:v>
                </c:pt>
                <c:pt idx="992">
                  <c:v>3.2235312380830252</c:v>
                </c:pt>
                <c:pt idx="993">
                  <c:v>5.135421834204573</c:v>
                </c:pt>
                <c:pt idx="994">
                  <c:v>2.3822138829175117</c:v>
                </c:pt>
                <c:pt idx="995">
                  <c:v>3.5732645790657207</c:v>
                </c:pt>
                <c:pt idx="996">
                  <c:v>1.7584533889486962</c:v>
                </c:pt>
                <c:pt idx="997">
                  <c:v>0.62544785328523234</c:v>
                </c:pt>
                <c:pt idx="998">
                  <c:v>1.1903757524216418</c:v>
                </c:pt>
                <c:pt idx="999">
                  <c:v>2.8063035244436496</c:v>
                </c:pt>
                <c:pt idx="1000">
                  <c:v>9.1189397084018111</c:v>
                </c:pt>
                <c:pt idx="1001">
                  <c:v>1.5354969779394643</c:v>
                </c:pt>
                <c:pt idx="1002">
                  <c:v>2.3287808378976402</c:v>
                </c:pt>
                <c:pt idx="1003">
                  <c:v>1.7171693310070273</c:v>
                </c:pt>
                <c:pt idx="1004">
                  <c:v>2.350604018389967</c:v>
                </c:pt>
                <c:pt idx="1005">
                  <c:v>3.4841720071589033</c:v>
                </c:pt>
                <c:pt idx="1006">
                  <c:v>6.3839552377320548</c:v>
                </c:pt>
                <c:pt idx="1007">
                  <c:v>2.1881675615295575</c:v>
                </c:pt>
                <c:pt idx="1008">
                  <c:v>2.6232812839229531</c:v>
                </c:pt>
                <c:pt idx="1009">
                  <c:v>7.0295389121931962</c:v>
                </c:pt>
                <c:pt idx="1010">
                  <c:v>7.3904088246642434</c:v>
                </c:pt>
                <c:pt idx="1011">
                  <c:v>4.35102473331286</c:v>
                </c:pt>
                <c:pt idx="1012">
                  <c:v>1.0261394456237212</c:v>
                </c:pt>
                <c:pt idx="1013">
                  <c:v>1.891304812461261</c:v>
                </c:pt>
                <c:pt idx="1014">
                  <c:v>2.0457544352239632</c:v>
                </c:pt>
                <c:pt idx="1015">
                  <c:v>2.6167568278994739</c:v>
                </c:pt>
                <c:pt idx="1016">
                  <c:v>3.880588955895802</c:v>
                </c:pt>
                <c:pt idx="1017">
                  <c:v>4.370485610762203</c:v>
                </c:pt>
                <c:pt idx="1018">
                  <c:v>2.0854636244703095</c:v>
                </c:pt>
                <c:pt idx="1019">
                  <c:v>3.1477125594653543</c:v>
                </c:pt>
                <c:pt idx="1020">
                  <c:v>4.0642861401430652</c:v>
                </c:pt>
                <c:pt idx="1021">
                  <c:v>4.7954751772570958</c:v>
                </c:pt>
                <c:pt idx="1022">
                  <c:v>2.2257394289751091</c:v>
                </c:pt>
                <c:pt idx="1023">
                  <c:v>2.8839220529988312</c:v>
                </c:pt>
                <c:pt idx="1024">
                  <c:v>11.341529399986277</c:v>
                </c:pt>
                <c:pt idx="1025">
                  <c:v>2.021568951688653</c:v>
                </c:pt>
                <c:pt idx="1026">
                  <c:v>3.1606489808912182</c:v>
                </c:pt>
                <c:pt idx="1027">
                  <c:v>6.9611446145677602</c:v>
                </c:pt>
                <c:pt idx="1028">
                  <c:v>4.0045536203419037</c:v>
                </c:pt>
                <c:pt idx="1029">
                  <c:v>3.1635737370396746</c:v>
                </c:pt>
                <c:pt idx="1030">
                  <c:v>10.876268191139564</c:v>
                </c:pt>
                <c:pt idx="1031">
                  <c:v>2.776268528611427</c:v>
                </c:pt>
                <c:pt idx="1032">
                  <c:v>3.8098323552273827</c:v>
                </c:pt>
                <c:pt idx="1033">
                  <c:v>1.8819680909104204</c:v>
                </c:pt>
                <c:pt idx="1034">
                  <c:v>4.6336011735021598</c:v>
                </c:pt>
                <c:pt idx="1035">
                  <c:v>2.285021986291893</c:v>
                </c:pt>
                <c:pt idx="1036">
                  <c:v>2.0833263026695152</c:v>
                </c:pt>
                <c:pt idx="1037">
                  <c:v>16.615427188758137</c:v>
                </c:pt>
                <c:pt idx="1038">
                  <c:v>2.6060702188954994</c:v>
                </c:pt>
                <c:pt idx="1039">
                  <c:v>5.3607405482567891</c:v>
                </c:pt>
                <c:pt idx="1040">
                  <c:v>2.1666818529005143</c:v>
                </c:pt>
                <c:pt idx="1041">
                  <c:v>3.1954085828094079</c:v>
                </c:pt>
                <c:pt idx="1042">
                  <c:v>4.6550868821312017</c:v>
                </c:pt>
                <c:pt idx="1043">
                  <c:v>2.9273434327412953</c:v>
                </c:pt>
                <c:pt idx="1044">
                  <c:v>2.974139531116593</c:v>
                </c:pt>
                <c:pt idx="1045">
                  <c:v>2.8022538620842488</c:v>
                </c:pt>
                <c:pt idx="1046">
                  <c:v>12.793445846452553</c:v>
                </c:pt>
                <c:pt idx="1047">
                  <c:v>12.357207217848213</c:v>
                </c:pt>
                <c:pt idx="1048">
                  <c:v>2.1379967445214252</c:v>
                </c:pt>
                <c:pt idx="1049">
                  <c:v>13.770539381279088</c:v>
                </c:pt>
                <c:pt idx="1050">
                  <c:v>2.2012164735765154</c:v>
                </c:pt>
                <c:pt idx="1051">
                  <c:v>2.4599449020937878</c:v>
                </c:pt>
                <c:pt idx="1052">
                  <c:v>1.6136779596001183</c:v>
                </c:pt>
                <c:pt idx="1053">
                  <c:v>7.6366507942400297</c:v>
                </c:pt>
                <c:pt idx="1054">
                  <c:v>3.916360973403842</c:v>
                </c:pt>
                <c:pt idx="1055">
                  <c:v>2.4221480534060471</c:v>
                </c:pt>
                <c:pt idx="1056">
                  <c:v>4.7759018091866592</c:v>
                </c:pt>
                <c:pt idx="1057">
                  <c:v>9.4377381285835291</c:v>
                </c:pt>
                <c:pt idx="1058">
                  <c:v>4.1225562818699988</c:v>
                </c:pt>
                <c:pt idx="1059">
                  <c:v>1.9852344810751403</c:v>
                </c:pt>
                <c:pt idx="1060">
                  <c:v>3.4805723072838801</c:v>
                </c:pt>
                <c:pt idx="1061">
                  <c:v>2.3078575823740692</c:v>
                </c:pt>
                <c:pt idx="1062">
                  <c:v>6.2178065903755275</c:v>
                </c:pt>
                <c:pt idx="1063">
                  <c:v>6.4657359192677317</c:v>
                </c:pt>
                <c:pt idx="1064">
                  <c:v>3.0696440684257951</c:v>
                </c:pt>
                <c:pt idx="1065">
                  <c:v>5.5602989100783722</c:v>
                </c:pt>
                <c:pt idx="1066">
                  <c:v>8.7215103440750639</c:v>
                </c:pt>
                <c:pt idx="1067">
                  <c:v>2.80304129643191</c:v>
                </c:pt>
                <c:pt idx="1068">
                  <c:v>3.2462543435441069</c:v>
                </c:pt>
                <c:pt idx="1069">
                  <c:v>4.0859968300142979</c:v>
                </c:pt>
                <c:pt idx="1070">
                  <c:v>4.8887299021444086</c:v>
                </c:pt>
                <c:pt idx="1071">
                  <c:v>2.2147153481078519</c:v>
                </c:pt>
                <c:pt idx="1072">
                  <c:v>3.085617736621209</c:v>
                </c:pt>
                <c:pt idx="1073">
                  <c:v>2.9630029596282412</c:v>
                </c:pt>
                <c:pt idx="1074">
                  <c:v>4.4908505753332815</c:v>
                </c:pt>
                <c:pt idx="1075">
                  <c:v>5.7578324407202546</c:v>
                </c:pt>
                <c:pt idx="1076">
                  <c:v>11.463694214494867</c:v>
                </c:pt>
                <c:pt idx="1077">
                  <c:v>3.5572909108703059</c:v>
                </c:pt>
                <c:pt idx="1078">
                  <c:v>5.3337427991941171</c:v>
                </c:pt>
                <c:pt idx="1079">
                  <c:v>10.250595356612143</c:v>
                </c:pt>
                <c:pt idx="1080">
                  <c:v>2.9780767028548998</c:v>
                </c:pt>
                <c:pt idx="1081">
                  <c:v>3.6070117653940601</c:v>
                </c:pt>
                <c:pt idx="1082">
                  <c:v>6.5424545228541575</c:v>
                </c:pt>
                <c:pt idx="1083">
                  <c:v>5.6547910317977239</c:v>
                </c:pt>
                <c:pt idx="1084">
                  <c:v>3.6907047874883436</c:v>
                </c:pt>
                <c:pt idx="1085">
                  <c:v>1.7326930367180637</c:v>
                </c:pt>
                <c:pt idx="1086">
                  <c:v>1.8728563506017686</c:v>
                </c:pt>
                <c:pt idx="1087">
                  <c:v>10.483113470414404</c:v>
                </c:pt>
                <c:pt idx="1088">
                  <c:v>2.7089991371969364</c:v>
                </c:pt>
                <c:pt idx="1089">
                  <c:v>3.2417547187003284</c:v>
                </c:pt>
                <c:pt idx="1090">
                  <c:v>6.6013996083076583</c:v>
                </c:pt>
                <c:pt idx="1091">
                  <c:v>5.9694272989989461</c:v>
                </c:pt>
                <c:pt idx="1092">
                  <c:v>4.988171611191917</c:v>
                </c:pt>
                <c:pt idx="1093">
                  <c:v>3.2453544185753511</c:v>
                </c:pt>
                <c:pt idx="1094">
                  <c:v>3.7687732785279024</c:v>
                </c:pt>
                <c:pt idx="1095">
                  <c:v>3.126001869594123</c:v>
                </c:pt>
                <c:pt idx="1096">
                  <c:v>5.3712021760185742</c:v>
                </c:pt>
                <c:pt idx="1097">
                  <c:v>2.5921213818797857</c:v>
                </c:pt>
                <c:pt idx="1098">
                  <c:v>12.246403956070163</c:v>
                </c:pt>
                <c:pt idx="1099">
                  <c:v>3.4286016403382367</c:v>
                </c:pt>
                <c:pt idx="1100">
                  <c:v>6.5253559484477988</c:v>
                </c:pt>
                <c:pt idx="1101">
                  <c:v>1.9284267174224348</c:v>
                </c:pt>
                <c:pt idx="1102">
                  <c:v>7.4814137371296665</c:v>
                </c:pt>
                <c:pt idx="1103">
                  <c:v>4.1547285995030165</c:v>
                </c:pt>
                <c:pt idx="1104">
                  <c:v>3.2265684848525753</c:v>
                </c:pt>
                <c:pt idx="1105">
                  <c:v>6.2841760568212628</c:v>
                </c:pt>
                <c:pt idx="1106">
                  <c:v>1.4110823510089847</c:v>
                </c:pt>
                <c:pt idx="1107">
                  <c:v>20.909306686555009</c:v>
                </c:pt>
                <c:pt idx="1108">
                  <c:v>5.7536702877397596</c:v>
                </c:pt>
                <c:pt idx="1109">
                  <c:v>8.3853883682447972</c:v>
                </c:pt>
                <c:pt idx="1110">
                  <c:v>2.0910881555250329</c:v>
                </c:pt>
                <c:pt idx="1111">
                  <c:v>2.1763560463146385</c:v>
                </c:pt>
                <c:pt idx="1112">
                  <c:v>1.1097199770969097</c:v>
                </c:pt>
                <c:pt idx="1113">
                  <c:v>7.4017703773947838</c:v>
                </c:pt>
                <c:pt idx="1114">
                  <c:v>4.3819596541138379</c:v>
                </c:pt>
                <c:pt idx="1115">
                  <c:v>4.8811930305310796</c:v>
                </c:pt>
                <c:pt idx="1116">
                  <c:v>4.0837470175924082</c:v>
                </c:pt>
                <c:pt idx="1117">
                  <c:v>1.3137779637622713</c:v>
                </c:pt>
                <c:pt idx="1118">
                  <c:v>3.6984666403438613</c:v>
                </c:pt>
                <c:pt idx="1119">
                  <c:v>5.4878549500935359</c:v>
                </c:pt>
                <c:pt idx="1120">
                  <c:v>1.417944278895747</c:v>
                </c:pt>
                <c:pt idx="1121">
                  <c:v>3.1446753126958042</c:v>
                </c:pt>
                <c:pt idx="1122">
                  <c:v>1.3625988933172697</c:v>
                </c:pt>
                <c:pt idx="1123">
                  <c:v>3.3905798104083069</c:v>
                </c:pt>
                <c:pt idx="1124">
                  <c:v>1.4102949166613234</c:v>
                </c:pt>
                <c:pt idx="1125">
                  <c:v>5.3030328596353282</c:v>
                </c:pt>
                <c:pt idx="1126">
                  <c:v>2.0474417945403802</c:v>
                </c:pt>
                <c:pt idx="1127">
                  <c:v>3.843354560313534</c:v>
                </c:pt>
                <c:pt idx="1128">
                  <c:v>3.7603364819458176</c:v>
                </c:pt>
                <c:pt idx="1129">
                  <c:v>2.2725355273504073</c:v>
                </c:pt>
                <c:pt idx="1130">
                  <c:v>2.2988583326865122</c:v>
                </c:pt>
                <c:pt idx="1131">
                  <c:v>2.7582700292363125</c:v>
                </c:pt>
                <c:pt idx="1132">
                  <c:v>3.1882091830593624</c:v>
                </c:pt>
                <c:pt idx="1133">
                  <c:v>6.174385210633063</c:v>
                </c:pt>
                <c:pt idx="1134">
                  <c:v>11.505653216163102</c:v>
                </c:pt>
                <c:pt idx="1135">
                  <c:v>2.4020122322301378</c:v>
                </c:pt>
                <c:pt idx="1136">
                  <c:v>2.969752396893909</c:v>
                </c:pt>
                <c:pt idx="1137">
                  <c:v>3.1949586203250302</c:v>
                </c:pt>
                <c:pt idx="1138">
                  <c:v>5.6910130117901421</c:v>
                </c:pt>
                <c:pt idx="1139">
                  <c:v>3.8574158879503417</c:v>
                </c:pt>
                <c:pt idx="1140">
                  <c:v>2.8914589246121603</c:v>
                </c:pt>
                <c:pt idx="1141">
                  <c:v>4.9908713860981839</c:v>
                </c:pt>
                <c:pt idx="1142">
                  <c:v>5.8723478929944211</c:v>
                </c:pt>
                <c:pt idx="1143">
                  <c:v>2.325068647401523</c:v>
                </c:pt>
                <c:pt idx="1144">
                  <c:v>4.7066075865924679</c:v>
                </c:pt>
                <c:pt idx="1145">
                  <c:v>4.7789390559562097</c:v>
                </c:pt>
                <c:pt idx="1146">
                  <c:v>1.6716106294637685</c:v>
                </c:pt>
                <c:pt idx="1147">
                  <c:v>2.2125780263070567</c:v>
                </c:pt>
                <c:pt idx="1148">
                  <c:v>2.0172943080870631</c:v>
                </c:pt>
                <c:pt idx="1149">
                  <c:v>2.354991152612651</c:v>
                </c:pt>
                <c:pt idx="1150">
                  <c:v>5.5052909963631782</c:v>
                </c:pt>
                <c:pt idx="1151">
                  <c:v>21.663106338509028</c:v>
                </c:pt>
                <c:pt idx="1152">
                  <c:v>1.9634113005828138</c:v>
                </c:pt>
                <c:pt idx="1153">
                  <c:v>6.3241102273097987</c:v>
                </c:pt>
                <c:pt idx="1154">
                  <c:v>3.3263476657633668</c:v>
                </c:pt>
                <c:pt idx="1155">
                  <c:v>3.3562701709744949</c:v>
                </c:pt>
                <c:pt idx="1156">
                  <c:v>1.9392258170475036</c:v>
                </c:pt>
                <c:pt idx="1157">
                  <c:v>4.9301264507071725</c:v>
                </c:pt>
                <c:pt idx="1158">
                  <c:v>3.2953002543412944</c:v>
                </c:pt>
                <c:pt idx="1159">
                  <c:v>4.8327095728393648</c:v>
                </c:pt>
                <c:pt idx="1160">
                  <c:v>3.7758601876568543</c:v>
                </c:pt>
                <c:pt idx="1161">
                  <c:v>3.2212814256611355</c:v>
                </c:pt>
                <c:pt idx="1162">
                  <c:v>2.9468043101906378</c:v>
                </c:pt>
                <c:pt idx="1163">
                  <c:v>2.7767184910958047</c:v>
                </c:pt>
                <c:pt idx="1164">
                  <c:v>5.9647026929129785</c:v>
                </c:pt>
                <c:pt idx="1165">
                  <c:v>1.8397841079999957</c:v>
                </c:pt>
                <c:pt idx="1166">
                  <c:v>21.707540133841341</c:v>
                </c:pt>
                <c:pt idx="1167">
                  <c:v>5.022481250625729</c:v>
                </c:pt>
                <c:pt idx="1168">
                  <c:v>4.6409130638732998</c:v>
                </c:pt>
                <c:pt idx="1169">
                  <c:v>2.994837805397975</c:v>
                </c:pt>
                <c:pt idx="1170">
                  <c:v>7.2783681660541557</c:v>
                </c:pt>
                <c:pt idx="1171">
                  <c:v>4.9854718362856492</c:v>
                </c:pt>
                <c:pt idx="1172">
                  <c:v>14.345591436313999</c:v>
                </c:pt>
                <c:pt idx="1173">
                  <c:v>5.9165567070845473</c:v>
                </c:pt>
                <c:pt idx="1174">
                  <c:v>1.6869093539326159</c:v>
                </c:pt>
                <c:pt idx="1175">
                  <c:v>1.3802599208291009</c:v>
                </c:pt>
                <c:pt idx="1176">
                  <c:v>1.5756561296701888</c:v>
                </c:pt>
                <c:pt idx="1177">
                  <c:v>6.7041035453669044</c:v>
                </c:pt>
                <c:pt idx="1178">
                  <c:v>3.7714730534341698</c:v>
                </c:pt>
                <c:pt idx="1179">
                  <c:v>3.6725937974921337</c:v>
                </c:pt>
                <c:pt idx="1180">
                  <c:v>3.3944044915255192</c:v>
                </c:pt>
                <c:pt idx="1181">
                  <c:v>2.4552202960078202</c:v>
                </c:pt>
                <c:pt idx="1182">
                  <c:v>4.3867967508209</c:v>
                </c:pt>
                <c:pt idx="1183">
                  <c:v>1.5423589058262268</c:v>
                </c:pt>
                <c:pt idx="1184">
                  <c:v>3.6170234306714679</c:v>
                </c:pt>
                <c:pt idx="1185">
                  <c:v>4.9467750626291531</c:v>
                </c:pt>
                <c:pt idx="1186">
                  <c:v>3.5025079783973014</c:v>
                </c:pt>
                <c:pt idx="1187">
                  <c:v>2.9853885932260398</c:v>
                </c:pt>
                <c:pt idx="1188">
                  <c:v>5.7236352919075371</c:v>
                </c:pt>
                <c:pt idx="1189">
                  <c:v>18.604823822813774</c:v>
                </c:pt>
                <c:pt idx="1190">
                  <c:v>7.8441959901593208</c:v>
                </c:pt>
                <c:pt idx="1191">
                  <c:v>5.5466875449259421</c:v>
                </c:pt>
                <c:pt idx="1192">
                  <c:v>3.8186066236727512</c:v>
                </c:pt>
                <c:pt idx="1193">
                  <c:v>3.517244249760676</c:v>
                </c:pt>
                <c:pt idx="1194">
                  <c:v>4.6112155399043608</c:v>
                </c:pt>
                <c:pt idx="1195">
                  <c:v>7.0674482515020314</c:v>
                </c:pt>
                <c:pt idx="1196">
                  <c:v>3.0774059212813132</c:v>
                </c:pt>
                <c:pt idx="1197">
                  <c:v>5.992825348186595</c:v>
                </c:pt>
                <c:pt idx="1198">
                  <c:v>7.438442319871581</c:v>
                </c:pt>
                <c:pt idx="1199">
                  <c:v>5.7478207754428476</c:v>
                </c:pt>
                <c:pt idx="1200">
                  <c:v>5.6873008212940244</c:v>
                </c:pt>
                <c:pt idx="1201">
                  <c:v>4.8874925053123697</c:v>
                </c:pt>
                <c:pt idx="1202">
                  <c:v>4.3360634807072955</c:v>
                </c:pt>
                <c:pt idx="1203">
                  <c:v>6.5048826554086059</c:v>
                </c:pt>
                <c:pt idx="1204">
                  <c:v>4.1196315257215428</c:v>
                </c:pt>
                <c:pt idx="1205">
                  <c:v>3.1594115840591788</c:v>
                </c:pt>
                <c:pt idx="1206">
                  <c:v>5.7931544957439174</c:v>
                </c:pt>
                <c:pt idx="1207">
                  <c:v>9.3830676867316196</c:v>
                </c:pt>
                <c:pt idx="1208">
                  <c:v>5.7490581722748866</c:v>
                </c:pt>
                <c:pt idx="1209">
                  <c:v>11.915794020673525</c:v>
                </c:pt>
                <c:pt idx="1210">
                  <c:v>2.977176777886144</c:v>
                </c:pt>
                <c:pt idx="1211">
                  <c:v>9.3180481077390169</c:v>
                </c:pt>
                <c:pt idx="1212">
                  <c:v>3.0553577595467978</c:v>
                </c:pt>
                <c:pt idx="1213">
                  <c:v>3.2600906899387265</c:v>
                </c:pt>
                <c:pt idx="1214">
                  <c:v>2.9635654127337134</c:v>
                </c:pt>
                <c:pt idx="1215">
                  <c:v>4.7653276908037796</c:v>
                </c:pt>
                <c:pt idx="1216">
                  <c:v>3.7572992351762675</c:v>
                </c:pt>
                <c:pt idx="1217">
                  <c:v>6.8186189976410709</c:v>
                </c:pt>
                <c:pt idx="1218">
                  <c:v>5.1560076178648604</c:v>
                </c:pt>
                <c:pt idx="1219">
                  <c:v>10.140242057318471</c:v>
                </c:pt>
                <c:pt idx="1220">
                  <c:v>2.4926796728322773</c:v>
                </c:pt>
                <c:pt idx="1221">
                  <c:v>27.431512897612158</c:v>
                </c:pt>
                <c:pt idx="1222">
                  <c:v>2.115386129681438</c:v>
                </c:pt>
                <c:pt idx="1223">
                  <c:v>8.5933835266484646</c:v>
                </c:pt>
                <c:pt idx="1224">
                  <c:v>4.5176233431537645</c:v>
                </c:pt>
                <c:pt idx="1225">
                  <c:v>5.6540035974500631</c:v>
                </c:pt>
                <c:pt idx="1226">
                  <c:v>1.955199485242918</c:v>
                </c:pt>
                <c:pt idx="1227">
                  <c:v>14.03781709699954</c:v>
                </c:pt>
                <c:pt idx="1228">
                  <c:v>6.700503845491883</c:v>
                </c:pt>
                <c:pt idx="1229">
                  <c:v>22.918051707438892</c:v>
                </c:pt>
                <c:pt idx="1230">
                  <c:v>2.9903381805541964</c:v>
                </c:pt>
                <c:pt idx="1231">
                  <c:v>2.9262185265303504</c:v>
                </c:pt>
                <c:pt idx="1232">
                  <c:v>7.3910837683908106</c:v>
                </c:pt>
                <c:pt idx="1233">
                  <c:v>4.0924087954166817</c:v>
                </c:pt>
                <c:pt idx="1234">
                  <c:v>6.3446960109700861</c:v>
                </c:pt>
                <c:pt idx="1235">
                  <c:v>2.2742228866668239</c:v>
                </c:pt>
                <c:pt idx="1236">
                  <c:v>3.5613405732297072</c:v>
                </c:pt>
                <c:pt idx="1237">
                  <c:v>2.9559160504992894</c:v>
                </c:pt>
                <c:pt idx="1238">
                  <c:v>3.5772017508040266</c:v>
                </c:pt>
                <c:pt idx="1239">
                  <c:v>5.257361667470974</c:v>
                </c:pt>
                <c:pt idx="1240">
                  <c:v>3.7322138266722011</c:v>
                </c:pt>
                <c:pt idx="1241">
                  <c:v>3.608136671605005</c:v>
                </c:pt>
                <c:pt idx="1242">
                  <c:v>4.4727395853370728</c:v>
                </c:pt>
                <c:pt idx="1243">
                  <c:v>4.5600323073063782</c:v>
                </c:pt>
                <c:pt idx="1244">
                  <c:v>7.8718686829485591</c:v>
                </c:pt>
                <c:pt idx="1245">
                  <c:v>6.1542493894571537</c:v>
                </c:pt>
                <c:pt idx="1246">
                  <c:v>11.034767476261667</c:v>
                </c:pt>
                <c:pt idx="1247">
                  <c:v>8.3403921198070101</c:v>
                </c:pt>
                <c:pt idx="1248">
                  <c:v>6.0948543415192757</c:v>
                </c:pt>
                <c:pt idx="1249">
                  <c:v>6.4418879075957047</c:v>
                </c:pt>
                <c:pt idx="1250">
                  <c:v>1.8303348958280605</c:v>
                </c:pt>
                <c:pt idx="1251">
                  <c:v>3.9632695624002343</c:v>
                </c:pt>
                <c:pt idx="1252">
                  <c:v>1.9784850438094723</c:v>
                </c:pt>
                <c:pt idx="1253">
                  <c:v>4.4078324969655656</c:v>
                </c:pt>
                <c:pt idx="1254">
                  <c:v>22.128592528597927</c:v>
                </c:pt>
                <c:pt idx="1255">
                  <c:v>3.7940836682741579</c:v>
                </c:pt>
                <c:pt idx="1256">
                  <c:v>37.150590069552955</c:v>
                </c:pt>
                <c:pt idx="1257">
                  <c:v>1.8410215048320344</c:v>
                </c:pt>
                <c:pt idx="1258">
                  <c:v>2.9901131993120074</c:v>
                </c:pt>
                <c:pt idx="1259">
                  <c:v>4.4547410859619578</c:v>
                </c:pt>
                <c:pt idx="1260">
                  <c:v>3.0474834160701851</c:v>
                </c:pt>
                <c:pt idx="1261">
                  <c:v>5.9688648458934734</c:v>
                </c:pt>
                <c:pt idx="1262">
                  <c:v>6.8498913903053333</c:v>
                </c:pt>
                <c:pt idx="1263">
                  <c:v>10.413594266578025</c:v>
                </c:pt>
                <c:pt idx="1264">
                  <c:v>18.008736021634199</c:v>
                </c:pt>
                <c:pt idx="1265">
                  <c:v>3.5386174677686246</c:v>
                </c:pt>
                <c:pt idx="1266">
                  <c:v>7.9845842852852149</c:v>
                </c:pt>
                <c:pt idx="1267">
                  <c:v>15.716289654350069</c:v>
                </c:pt>
                <c:pt idx="1268">
                  <c:v>3.5191565903192821</c:v>
                </c:pt>
                <c:pt idx="1269">
                  <c:v>8.7102612819656162</c:v>
                </c:pt>
                <c:pt idx="1270">
                  <c:v>5.2733353356663892</c:v>
                </c:pt>
                <c:pt idx="1271">
                  <c:v>3.8783391434739127</c:v>
                </c:pt>
                <c:pt idx="1272">
                  <c:v>3.6059993498042098</c:v>
                </c:pt>
                <c:pt idx="1273">
                  <c:v>17.367314500153551</c:v>
                </c:pt>
                <c:pt idx="1274">
                  <c:v>2.2429504940025624</c:v>
                </c:pt>
                <c:pt idx="1275">
                  <c:v>2.6385800083918003</c:v>
                </c:pt>
                <c:pt idx="1276">
                  <c:v>7.8245101314677896</c:v>
                </c:pt>
                <c:pt idx="1277">
                  <c:v>13.716881355017025</c:v>
                </c:pt>
                <c:pt idx="1278">
                  <c:v>10.176576527931983</c:v>
                </c:pt>
                <c:pt idx="1279">
                  <c:v>10.431817747195328</c:v>
                </c:pt>
                <c:pt idx="1280">
                  <c:v>12.447424695965974</c:v>
                </c:pt>
                <c:pt idx="1281">
                  <c:v>24.491570515308286</c:v>
                </c:pt>
                <c:pt idx="1282">
                  <c:v>13.915314810627663</c:v>
                </c:pt>
                <c:pt idx="1283">
                  <c:v>10.24800807232697</c:v>
                </c:pt>
                <c:pt idx="1284">
                  <c:v>50.069237977283642</c:v>
                </c:pt>
                <c:pt idx="1285">
                  <c:v>30.891499421235753</c:v>
                </c:pt>
                <c:pt idx="1286">
                  <c:v>60.457296872873222</c:v>
                </c:pt>
                <c:pt idx="1287">
                  <c:v>6.9493330993528417</c:v>
                </c:pt>
                <c:pt idx="1288">
                  <c:v>11.527701377897618</c:v>
                </c:pt>
                <c:pt idx="1289">
                  <c:v>8.8327635683374908</c:v>
                </c:pt>
                <c:pt idx="1290">
                  <c:v>7.1122195186976285</c:v>
                </c:pt>
                <c:pt idx="1291">
                  <c:v>3.959669862525212</c:v>
                </c:pt>
                <c:pt idx="1292">
                  <c:v>6.4943085370257254</c:v>
                </c:pt>
                <c:pt idx="1293">
                  <c:v>5.0835636578800241</c:v>
                </c:pt>
                <c:pt idx="1294">
                  <c:v>5.5408380326290292</c:v>
                </c:pt>
                <c:pt idx="1295">
                  <c:v>8.9092571906817266</c:v>
                </c:pt>
                <c:pt idx="1296">
                  <c:v>5.3705272322920079</c:v>
                </c:pt>
                <c:pt idx="1297">
                  <c:v>4.7982874427844582</c:v>
                </c:pt>
                <c:pt idx="1298">
                  <c:v>2.2945836890849227</c:v>
                </c:pt>
                <c:pt idx="1299">
                  <c:v>6.4101655524470642</c:v>
                </c:pt>
                <c:pt idx="1300">
                  <c:v>22.535021142612237</c:v>
                </c:pt>
                <c:pt idx="1301">
                  <c:v>4.9757976428715249</c:v>
                </c:pt>
                <c:pt idx="1302">
                  <c:v>3.4111655940685943</c:v>
                </c:pt>
                <c:pt idx="1303">
                  <c:v>9.6765557171670817</c:v>
                </c:pt>
                <c:pt idx="1304">
                  <c:v>19.813760527716003</c:v>
                </c:pt>
                <c:pt idx="1305">
                  <c:v>4.3431503898362473</c:v>
                </c:pt>
                <c:pt idx="1306">
                  <c:v>11.99599983351388</c:v>
                </c:pt>
                <c:pt idx="1307">
                  <c:v>7.377359912617286</c:v>
                </c:pt>
                <c:pt idx="1308">
                  <c:v>10.318764672995389</c:v>
                </c:pt>
                <c:pt idx="1309">
                  <c:v>11.046354010234397</c:v>
                </c:pt>
                <c:pt idx="1310">
                  <c:v>23.138083362299668</c:v>
                </c:pt>
                <c:pt idx="1311">
                  <c:v>18.2810758153039</c:v>
                </c:pt>
                <c:pt idx="1312">
                  <c:v>5.0186565695085168</c:v>
                </c:pt>
                <c:pt idx="1313">
                  <c:v>9.8367423616056016</c:v>
                </c:pt>
                <c:pt idx="1314">
                  <c:v>12.114452457526353</c:v>
                </c:pt>
                <c:pt idx="1315">
                  <c:v>8.7735935016418001</c:v>
                </c:pt>
                <c:pt idx="1316">
                  <c:v>2.4923422009689942</c:v>
                </c:pt>
                <c:pt idx="1317">
                  <c:v>12.888050458793</c:v>
                </c:pt>
                <c:pt idx="1318">
                  <c:v>3.5143194936122204</c:v>
                </c:pt>
                <c:pt idx="1319">
                  <c:v>4.2323471280581986</c:v>
                </c:pt>
                <c:pt idx="1320">
                  <c:v>12.279363708050841</c:v>
                </c:pt>
                <c:pt idx="1321">
                  <c:v>4.1027579325573731</c:v>
                </c:pt>
                <c:pt idx="1322">
                  <c:v>1.5252603314198678</c:v>
                </c:pt>
                <c:pt idx="1323">
                  <c:v>33.301273506321408</c:v>
                </c:pt>
                <c:pt idx="1324">
                  <c:v>3.7725979596451147</c:v>
                </c:pt>
                <c:pt idx="1325">
                  <c:v>1.8746562005392799</c:v>
                </c:pt>
                <c:pt idx="1326">
                  <c:v>2.8903340184012158</c:v>
                </c:pt>
                <c:pt idx="1327">
                  <c:v>8.8385005900133073</c:v>
                </c:pt>
                <c:pt idx="1328">
                  <c:v>1.7703773947847099</c:v>
                </c:pt>
                <c:pt idx="1329">
                  <c:v>1.1888008837263193</c:v>
                </c:pt>
                <c:pt idx="1330">
                  <c:v>4.068448293123561</c:v>
                </c:pt>
                <c:pt idx="1331">
                  <c:v>5.2540994394592353</c:v>
                </c:pt>
                <c:pt idx="1332">
                  <c:v>4.4647527512393657</c:v>
                </c:pt>
                <c:pt idx="1333">
                  <c:v>7.8360966654405191</c:v>
                </c:pt>
                <c:pt idx="1334">
                  <c:v>6.0725811985425722</c:v>
                </c:pt>
                <c:pt idx="1335">
                  <c:v>9.2891380181177396</c:v>
                </c:pt>
                <c:pt idx="1336">
                  <c:v>5.9984498792413179</c:v>
                </c:pt>
                <c:pt idx="1337">
                  <c:v>6.0073366383077804</c:v>
                </c:pt>
                <c:pt idx="1338">
                  <c:v>7.7589280993697152</c:v>
                </c:pt>
                <c:pt idx="1339">
                  <c:v>34.626862985298601</c:v>
                </c:pt>
                <c:pt idx="1340">
                  <c:v>39.148648481432865</c:v>
                </c:pt>
                <c:pt idx="1341">
                  <c:v>8.1480331577354743</c:v>
                </c:pt>
                <c:pt idx="1342">
                  <c:v>3.1479375407075434</c:v>
                </c:pt>
                <c:pt idx="1343">
                  <c:v>2.4040370634098385</c:v>
                </c:pt>
                <c:pt idx="1344">
                  <c:v>7.8675940393469705</c:v>
                </c:pt>
                <c:pt idx="1345">
                  <c:v>3.1628987933131079</c:v>
                </c:pt>
                <c:pt idx="1346">
                  <c:v>14.476418028646862</c:v>
                </c:pt>
                <c:pt idx="1347">
                  <c:v>3.8601156628566091</c:v>
                </c:pt>
                <c:pt idx="1348">
                  <c:v>1.6630613422605891</c:v>
                </c:pt>
                <c:pt idx="1349">
                  <c:v>2.1666818529005143</c:v>
                </c:pt>
                <c:pt idx="1350">
                  <c:v>3.1745978179069323</c:v>
                </c:pt>
                <c:pt idx="1351">
                  <c:v>4.2584449521521144</c:v>
                </c:pt>
                <c:pt idx="1352">
                  <c:v>12.581288535068389</c:v>
                </c:pt>
                <c:pt idx="1353">
                  <c:v>6.3253476241418376</c:v>
                </c:pt>
                <c:pt idx="1354">
                  <c:v>4.269019070534994</c:v>
                </c:pt>
                <c:pt idx="1355">
                  <c:v>3.0073242643394607</c:v>
                </c:pt>
                <c:pt idx="1356">
                  <c:v>4.7274183514949444</c:v>
                </c:pt>
                <c:pt idx="1357">
                  <c:v>20.827638495640429</c:v>
                </c:pt>
                <c:pt idx="1358">
                  <c:v>10.675472432485941</c:v>
                </c:pt>
                <c:pt idx="1359">
                  <c:v>3.6338970238356376</c:v>
                </c:pt>
                <c:pt idx="1360">
                  <c:v>18.200307549358072</c:v>
                </c:pt>
                <c:pt idx="1361">
                  <c:v>6.2421045645319317</c:v>
                </c:pt>
                <c:pt idx="1362">
                  <c:v>5.7655942935757727</c:v>
                </c:pt>
                <c:pt idx="1363">
                  <c:v>4.673985306475072</c:v>
                </c:pt>
                <c:pt idx="1364">
                  <c:v>2.1279850792440178</c:v>
                </c:pt>
                <c:pt idx="1365">
                  <c:v>4.4239186557820744</c:v>
                </c:pt>
                <c:pt idx="1366">
                  <c:v>10.069372966028958</c:v>
                </c:pt>
                <c:pt idx="1367">
                  <c:v>5.422610389858745</c:v>
                </c:pt>
                <c:pt idx="1368">
                  <c:v>10.474451692590131</c:v>
                </c:pt>
                <c:pt idx="1369">
                  <c:v>4.659136544490603</c:v>
                </c:pt>
                <c:pt idx="1370">
                  <c:v>4.7293306920535505</c:v>
                </c:pt>
                <c:pt idx="1371">
                  <c:v>2.1610573218457914</c:v>
                </c:pt>
                <c:pt idx="1372">
                  <c:v>5.2301389371661138</c:v>
                </c:pt>
                <c:pt idx="1373">
                  <c:v>3.5061076782723246</c:v>
                </c:pt>
                <c:pt idx="1374">
                  <c:v>7.5679190247513111</c:v>
                </c:pt>
                <c:pt idx="1375">
                  <c:v>3.574052013413382</c:v>
                </c:pt>
                <c:pt idx="1376">
                  <c:v>3.4658360359205052</c:v>
                </c:pt>
                <c:pt idx="1377">
                  <c:v>5.3787390476319041</c:v>
                </c:pt>
                <c:pt idx="1378">
                  <c:v>17.097786972011207</c:v>
                </c:pt>
                <c:pt idx="1379">
                  <c:v>43.070071532785953</c:v>
                </c:pt>
                <c:pt idx="1380">
                  <c:v>4.3026537662422397</c:v>
                </c:pt>
                <c:pt idx="1381">
                  <c:v>39.464522145466127</c:v>
                </c:pt>
                <c:pt idx="1382">
                  <c:v>5.2764850730570334</c:v>
                </c:pt>
                <c:pt idx="1383">
                  <c:v>15.428313664348234</c:v>
                </c:pt>
                <c:pt idx="1384">
                  <c:v>14.209927747274071</c:v>
                </c:pt>
                <c:pt idx="1385">
                  <c:v>4.2370717341441653</c:v>
                </c:pt>
                <c:pt idx="1386">
                  <c:v>33.553252497573013</c:v>
                </c:pt>
                <c:pt idx="1387">
                  <c:v>24.393928656198288</c:v>
                </c:pt>
                <c:pt idx="1388">
                  <c:v>12.566102301220635</c:v>
                </c:pt>
                <c:pt idx="1389">
                  <c:v>53.595256495489686</c:v>
                </c:pt>
                <c:pt idx="1390">
                  <c:v>18.610673335110686</c:v>
                </c:pt>
                <c:pt idx="1391">
                  <c:v>13.045987290809629</c:v>
                </c:pt>
                <c:pt idx="1392">
                  <c:v>3.2291557691377482</c:v>
                </c:pt>
                <c:pt idx="1393">
                  <c:v>3.651558051347469</c:v>
                </c:pt>
                <c:pt idx="1394">
                  <c:v>5.3037078033618945</c:v>
                </c:pt>
                <c:pt idx="1395">
                  <c:v>11.823326730133875</c:v>
                </c:pt>
                <c:pt idx="1396">
                  <c:v>4.8781557837615281</c:v>
                </c:pt>
                <c:pt idx="1397">
                  <c:v>12.70975282435827</c:v>
                </c:pt>
                <c:pt idx="1398">
                  <c:v>7.1270682806820984</c:v>
                </c:pt>
                <c:pt idx="1399">
                  <c:v>3.8849760901184869</c:v>
                </c:pt>
                <c:pt idx="1400">
                  <c:v>4.9461001189025859</c:v>
                </c:pt>
                <c:pt idx="1401">
                  <c:v>46.741202952203857</c:v>
                </c:pt>
                <c:pt idx="1402">
                  <c:v>3.2806764735990139</c:v>
                </c:pt>
                <c:pt idx="1403">
                  <c:v>3.1795474052350885</c:v>
                </c:pt>
                <c:pt idx="1404">
                  <c:v>2.3081950542373528</c:v>
                </c:pt>
                <c:pt idx="1405">
                  <c:v>7.469827203156937</c:v>
                </c:pt>
                <c:pt idx="1406">
                  <c:v>15.687042092865507</c:v>
                </c:pt>
                <c:pt idx="1407">
                  <c:v>2.4637695832109996</c:v>
                </c:pt>
                <c:pt idx="1408">
                  <c:v>4.0781224865376853</c:v>
                </c:pt>
                <c:pt idx="1409">
                  <c:v>2.6935879221069943</c:v>
                </c:pt>
                <c:pt idx="1410">
                  <c:v>3.2459168716808233</c:v>
                </c:pt>
                <c:pt idx="1411">
                  <c:v>3.4289391122015198</c:v>
                </c:pt>
                <c:pt idx="1412">
                  <c:v>2.0103198895792063</c:v>
                </c:pt>
                <c:pt idx="1413">
                  <c:v>1.171364837456677</c:v>
                </c:pt>
                <c:pt idx="1414">
                  <c:v>7.600316323626517</c:v>
                </c:pt>
                <c:pt idx="1415">
                  <c:v>2.5485875115162275</c:v>
                </c:pt>
                <c:pt idx="1416">
                  <c:v>2.6896507503686879</c:v>
                </c:pt>
                <c:pt idx="1417">
                  <c:v>12.406028147403211</c:v>
                </c:pt>
                <c:pt idx="1418">
                  <c:v>4.9326012443712504</c:v>
                </c:pt>
                <c:pt idx="1419">
                  <c:v>3.0246478199880085</c:v>
                </c:pt>
                <c:pt idx="1420">
                  <c:v>5.1770433640095259</c:v>
                </c:pt>
                <c:pt idx="1421">
                  <c:v>3.5086949625574966</c:v>
                </c:pt>
                <c:pt idx="1422">
                  <c:v>1.8530580012891424</c:v>
                </c:pt>
                <c:pt idx="1423">
                  <c:v>3.750999760394977</c:v>
                </c:pt>
                <c:pt idx="1424">
                  <c:v>5.1366592310366128</c:v>
                </c:pt>
                <c:pt idx="1425">
                  <c:v>21.40224058819096</c:v>
                </c:pt>
                <c:pt idx="1426">
                  <c:v>2.0067201897041831</c:v>
                </c:pt>
                <c:pt idx="1427">
                  <c:v>1.6803848979091367</c:v>
                </c:pt>
                <c:pt idx="1428">
                  <c:v>1.4269435285833043</c:v>
                </c:pt>
                <c:pt idx="1429">
                  <c:v>4.5962542872987964</c:v>
                </c:pt>
                <c:pt idx="1430">
                  <c:v>3.9947669363066853</c:v>
                </c:pt>
                <c:pt idx="1431">
                  <c:v>6.5456042602448017</c:v>
                </c:pt>
                <c:pt idx="1432">
                  <c:v>11.56954788894476</c:v>
                </c:pt>
                <c:pt idx="1433">
                  <c:v>2.7763810192325216</c:v>
                </c:pt>
                <c:pt idx="1434">
                  <c:v>2.9204815048545325</c:v>
                </c:pt>
                <c:pt idx="1435">
                  <c:v>3.0103615111090112</c:v>
                </c:pt>
                <c:pt idx="1436">
                  <c:v>2.0774767903726028</c:v>
                </c:pt>
                <c:pt idx="1437">
                  <c:v>3.7166901209611649</c:v>
                </c:pt>
                <c:pt idx="1438">
                  <c:v>3.4744978137447791</c:v>
                </c:pt>
                <c:pt idx="1439">
                  <c:v>5.070177273969783</c:v>
                </c:pt>
                <c:pt idx="1440">
                  <c:v>3.8276058733603082</c:v>
                </c:pt>
                <c:pt idx="1441">
                  <c:v>3.883626202665353</c:v>
                </c:pt>
                <c:pt idx="1442">
                  <c:v>4.482188797509008</c:v>
                </c:pt>
                <c:pt idx="1443">
                  <c:v>1.7283059024953795</c:v>
                </c:pt>
                <c:pt idx="1444">
                  <c:v>1.6737479512645634</c:v>
                </c:pt>
                <c:pt idx="1445">
                  <c:v>11.915456548810242</c:v>
                </c:pt>
                <c:pt idx="1446">
                  <c:v>2.4752436265626354</c:v>
                </c:pt>
                <c:pt idx="1447">
                  <c:v>1.8248228553944317</c:v>
                </c:pt>
                <c:pt idx="1448">
                  <c:v>1.0006040746352771</c:v>
                </c:pt>
                <c:pt idx="1449">
                  <c:v>3.9385216257594524</c:v>
                </c:pt>
                <c:pt idx="1450">
                  <c:v>3.2429921155323678</c:v>
                </c:pt>
                <c:pt idx="1451">
                  <c:v>2.5770476386531271</c:v>
                </c:pt>
                <c:pt idx="1452">
                  <c:v>8.1637818446886978</c:v>
                </c:pt>
                <c:pt idx="1453">
                  <c:v>2.8103531868030505</c:v>
                </c:pt>
                <c:pt idx="1454">
                  <c:v>3.9371717383063185</c:v>
                </c:pt>
                <c:pt idx="1455">
                  <c:v>3.5709022760227369</c:v>
                </c:pt>
                <c:pt idx="1456">
                  <c:v>5.3708647041552915</c:v>
                </c:pt>
                <c:pt idx="1457">
                  <c:v>2.7112489496188252</c:v>
                </c:pt>
                <c:pt idx="1458">
                  <c:v>3.9024121363881288</c:v>
                </c:pt>
                <c:pt idx="1459">
                  <c:v>6.7866716612502431</c:v>
                </c:pt>
                <c:pt idx="1460">
                  <c:v>3.4841720071589033</c:v>
                </c:pt>
                <c:pt idx="1461">
                  <c:v>4.5753310317752263</c:v>
                </c:pt>
                <c:pt idx="1462">
                  <c:v>5.4462334202885838</c:v>
                </c:pt>
                <c:pt idx="1463">
                  <c:v>24.388979068870135</c:v>
                </c:pt>
                <c:pt idx="1464">
                  <c:v>6.3554951105951538</c:v>
                </c:pt>
                <c:pt idx="1465">
                  <c:v>2.4675942643282118</c:v>
                </c:pt>
                <c:pt idx="1466">
                  <c:v>5.9723520551474021</c:v>
                </c:pt>
                <c:pt idx="1467">
                  <c:v>6.2194939496919446</c:v>
                </c:pt>
                <c:pt idx="1468">
                  <c:v>18.002774018716188</c:v>
                </c:pt>
                <c:pt idx="1469">
                  <c:v>25.087433335245674</c:v>
                </c:pt>
                <c:pt idx="1470">
                  <c:v>1.769927432300332</c:v>
                </c:pt>
                <c:pt idx="1471">
                  <c:v>5.1194481660091595</c:v>
                </c:pt>
                <c:pt idx="1472">
                  <c:v>3.0937170613400107</c:v>
                </c:pt>
                <c:pt idx="1473">
                  <c:v>13.325189012366092</c:v>
                </c:pt>
                <c:pt idx="1474">
                  <c:v>2.2696107712019509</c:v>
                </c:pt>
                <c:pt idx="1475">
                  <c:v>3.7063409838204739</c:v>
                </c:pt>
                <c:pt idx="1476">
                  <c:v>4.0692357274712228</c:v>
                </c:pt>
                <c:pt idx="1477">
                  <c:v>3.0884300021485709</c:v>
                </c:pt>
                <c:pt idx="1478">
                  <c:v>2.4150611442770957</c:v>
                </c:pt>
                <c:pt idx="1479">
                  <c:v>2.5449878116412044</c:v>
                </c:pt>
                <c:pt idx="1480">
                  <c:v>4.6980582993892881</c:v>
                </c:pt>
                <c:pt idx="1481">
                  <c:v>7.3124528242457787</c:v>
                </c:pt>
                <c:pt idx="1482">
                  <c:v>5.7164358921574916</c:v>
                </c:pt>
                <c:pt idx="1483">
                  <c:v>4.7186440830495755</c:v>
                </c:pt>
                <c:pt idx="1484">
                  <c:v>3.6737187037030785</c:v>
                </c:pt>
                <c:pt idx="1485">
                  <c:v>1.5105240600564929</c:v>
                </c:pt>
                <c:pt idx="1486">
                  <c:v>3.5558285327960779</c:v>
                </c:pt>
                <c:pt idx="1487">
                  <c:v>6.3572949605326654</c:v>
                </c:pt>
                <c:pt idx="1488">
                  <c:v>4.2812805482342915</c:v>
                </c:pt>
                <c:pt idx="1489">
                  <c:v>5.2309263715137746</c:v>
                </c:pt>
                <c:pt idx="1490">
                  <c:v>3.9178233514780705</c:v>
                </c:pt>
                <c:pt idx="1491">
                  <c:v>4.2012997166361252</c:v>
                </c:pt>
                <c:pt idx="1492">
                  <c:v>2.8928088120652942</c:v>
                </c:pt>
                <c:pt idx="1493">
                  <c:v>4.2375216966285434</c:v>
                </c:pt>
                <c:pt idx="1494">
                  <c:v>5.3626528888153953</c:v>
                </c:pt>
                <c:pt idx="1495">
                  <c:v>3.2487291372081852</c:v>
                </c:pt>
                <c:pt idx="1496">
                  <c:v>2.6274434369034481</c:v>
                </c:pt>
                <c:pt idx="1497">
                  <c:v>8.7701062923878723</c:v>
                </c:pt>
                <c:pt idx="1498">
                  <c:v>2.6449919737941849</c:v>
                </c:pt>
                <c:pt idx="1499">
                  <c:v>33.935158156188727</c:v>
                </c:pt>
                <c:pt idx="1500">
                  <c:v>3.2967626324155224</c:v>
                </c:pt>
                <c:pt idx="1501">
                  <c:v>12.078905421260503</c:v>
                </c:pt>
                <c:pt idx="1502">
                  <c:v>2.2832221363543814</c:v>
                </c:pt>
                <c:pt idx="1503">
                  <c:v>4.8051493706712201</c:v>
                </c:pt>
                <c:pt idx="1504">
                  <c:v>3.5090324344207802</c:v>
                </c:pt>
                <c:pt idx="1505">
                  <c:v>4.2128862506088556</c:v>
                </c:pt>
                <c:pt idx="1506">
                  <c:v>23.659927353556899</c:v>
                </c:pt>
                <c:pt idx="1507">
                  <c:v>5.9725770363895911</c:v>
                </c:pt>
                <c:pt idx="1508">
                  <c:v>4.6812971968462129</c:v>
                </c:pt>
                <c:pt idx="1509">
                  <c:v>5.0819887891847015</c:v>
                </c:pt>
                <c:pt idx="1510">
                  <c:v>8.0471290706137371</c:v>
                </c:pt>
                <c:pt idx="1511">
                  <c:v>4.9850218738012719</c:v>
                </c:pt>
                <c:pt idx="1512">
                  <c:v>5.470531394444988</c:v>
                </c:pt>
                <c:pt idx="1513">
                  <c:v>4.4490040642861404</c:v>
                </c:pt>
                <c:pt idx="1514">
                  <c:v>3.8402048229228889</c:v>
                </c:pt>
                <c:pt idx="1515">
                  <c:v>3.8143319800711617</c:v>
                </c:pt>
                <c:pt idx="1516">
                  <c:v>3.8290682514345367</c:v>
                </c:pt>
                <c:pt idx="1517">
                  <c:v>9.8441667425978352</c:v>
                </c:pt>
                <c:pt idx="1518">
                  <c:v>6.4351384703300356</c:v>
                </c:pt>
                <c:pt idx="1519">
                  <c:v>8.3675023594907785</c:v>
                </c:pt>
                <c:pt idx="1520">
                  <c:v>7.4459791914849101</c:v>
                </c:pt>
                <c:pt idx="1521">
                  <c:v>4.1297556816200442</c:v>
                </c:pt>
                <c:pt idx="1522">
                  <c:v>6.3506580138880926</c:v>
                </c:pt>
                <c:pt idx="1523">
                  <c:v>4.7491290413661762</c:v>
                </c:pt>
                <c:pt idx="1524">
                  <c:v>10.731155289927703</c:v>
                </c:pt>
                <c:pt idx="1525">
                  <c:v>3.8008331055398257</c:v>
                </c:pt>
                <c:pt idx="1526">
                  <c:v>5.3066325595103505</c:v>
                </c:pt>
                <c:pt idx="1527">
                  <c:v>4.6192023740020671</c:v>
                </c:pt>
                <c:pt idx="1528">
                  <c:v>1.0100532868072125</c:v>
                </c:pt>
                <c:pt idx="1529">
                  <c:v>6.3548201668685866</c:v>
                </c:pt>
                <c:pt idx="1530">
                  <c:v>26.840262193139647</c:v>
                </c:pt>
                <c:pt idx="1531">
                  <c:v>16.348036982416591</c:v>
                </c:pt>
                <c:pt idx="1532">
                  <c:v>3.5462668300030482</c:v>
                </c:pt>
                <c:pt idx="1533">
                  <c:v>8.2779598250995825</c:v>
                </c:pt>
                <c:pt idx="1534">
                  <c:v>5.0607280617978478</c:v>
                </c:pt>
                <c:pt idx="1535">
                  <c:v>7.8993163944956093</c:v>
                </c:pt>
                <c:pt idx="1536">
                  <c:v>12.92843459176591</c:v>
                </c:pt>
                <c:pt idx="1537">
                  <c:v>4.7992998583743081</c:v>
                </c:pt>
                <c:pt idx="1538">
                  <c:v>3.7695607128755637</c:v>
                </c:pt>
                <c:pt idx="1539">
                  <c:v>1.0719231284091688</c:v>
                </c:pt>
                <c:pt idx="1540">
                  <c:v>8.2681731410643646</c:v>
                </c:pt>
                <c:pt idx="1541">
                  <c:v>1.0173651771783527</c:v>
                </c:pt>
                <c:pt idx="1542">
                  <c:v>22.773951221816883</c:v>
                </c:pt>
                <c:pt idx="1543">
                  <c:v>2.3157319258506823</c:v>
                </c:pt>
                <c:pt idx="1544">
                  <c:v>3.0628946311601268</c:v>
                </c:pt>
                <c:pt idx="1545">
                  <c:v>4.0248019321389075</c:v>
                </c:pt>
                <c:pt idx="1546">
                  <c:v>2.2693857899597618</c:v>
                </c:pt>
                <c:pt idx="1547">
                  <c:v>6.6402088725852488</c:v>
                </c:pt>
                <c:pt idx="1548">
                  <c:v>18.709102628568345</c:v>
                </c:pt>
                <c:pt idx="1549">
                  <c:v>1.9405757045006373</c:v>
                </c:pt>
                <c:pt idx="1550">
                  <c:v>14.752470012812683</c:v>
                </c:pt>
                <c:pt idx="1551">
                  <c:v>2.9049577991434967</c:v>
                </c:pt>
                <c:pt idx="1552">
                  <c:v>10.581655254493157</c:v>
                </c:pt>
                <c:pt idx="1553">
                  <c:v>18.446886990797143</c:v>
                </c:pt>
                <c:pt idx="1554">
                  <c:v>11.68440081308221</c:v>
                </c:pt>
                <c:pt idx="1555">
                  <c:v>5.9724645457684966</c:v>
                </c:pt>
                <c:pt idx="1556">
                  <c:v>4.369248213930164</c:v>
                </c:pt>
                <c:pt idx="1557">
                  <c:v>6.2503163798718289</c:v>
                </c:pt>
                <c:pt idx="1558">
                  <c:v>6.4740602252287216</c:v>
                </c:pt>
                <c:pt idx="1559">
                  <c:v>47.289369748797192</c:v>
                </c:pt>
                <c:pt idx="1560">
                  <c:v>48.626433271126018</c:v>
                </c:pt>
                <c:pt idx="1561">
                  <c:v>7.7041451668967103</c:v>
                </c:pt>
                <c:pt idx="1562">
                  <c:v>16.80159916666948</c:v>
                </c:pt>
                <c:pt idx="1563">
                  <c:v>5.8282515695253911</c:v>
                </c:pt>
                <c:pt idx="1564">
                  <c:v>3.7822721530592385</c:v>
                </c:pt>
                <c:pt idx="1565">
                  <c:v>7.301428743378521</c:v>
                </c:pt>
                <c:pt idx="1566">
                  <c:v>1.9115531242582651</c:v>
                </c:pt>
                <c:pt idx="1567">
                  <c:v>1.9014289683597629</c:v>
                </c:pt>
                <c:pt idx="1568">
                  <c:v>2.2486875156783803</c:v>
                </c:pt>
                <c:pt idx="1569">
                  <c:v>12.649795323314919</c:v>
                </c:pt>
                <c:pt idx="1570">
                  <c:v>2.7170984619157377</c:v>
                </c:pt>
                <c:pt idx="1571">
                  <c:v>4.7907505711711282</c:v>
                </c:pt>
                <c:pt idx="1572">
                  <c:v>3.8847511088762978</c:v>
                </c:pt>
                <c:pt idx="1573">
                  <c:v>4.7870383806750114</c:v>
                </c:pt>
                <c:pt idx="1574">
                  <c:v>1.6301015902799105</c:v>
                </c:pt>
                <c:pt idx="1575">
                  <c:v>3.6441336703552341</c:v>
                </c:pt>
                <c:pt idx="1576">
                  <c:v>3.5147694560965981</c:v>
                </c:pt>
                <c:pt idx="1577">
                  <c:v>2.6412797832980677</c:v>
                </c:pt>
                <c:pt idx="1578">
                  <c:v>4.392421281875623</c:v>
                </c:pt>
                <c:pt idx="1579">
                  <c:v>2.9114822551669755</c:v>
                </c:pt>
                <c:pt idx="1580">
                  <c:v>3.2432170967745568</c:v>
                </c:pt>
                <c:pt idx="1581">
                  <c:v>1.9017664402230465</c:v>
                </c:pt>
                <c:pt idx="1582">
                  <c:v>4.5631820446970233</c:v>
                </c:pt>
                <c:pt idx="1583">
                  <c:v>7.630688791322024</c:v>
                </c:pt>
                <c:pt idx="1584">
                  <c:v>7.9989830847853067</c:v>
                </c:pt>
                <c:pt idx="1585">
                  <c:v>3.3381591809782862</c:v>
                </c:pt>
                <c:pt idx="1586">
                  <c:v>3.8412172385127388</c:v>
                </c:pt>
                <c:pt idx="1587">
                  <c:v>5.1473458400405869</c:v>
                </c:pt>
                <c:pt idx="1588">
                  <c:v>1.3666485556766705</c:v>
                </c:pt>
                <c:pt idx="1589">
                  <c:v>30.656843985632698</c:v>
                </c:pt>
                <c:pt idx="1590">
                  <c:v>2.2178650854984965</c:v>
                </c:pt>
                <c:pt idx="1591">
                  <c:v>2.5028038287307797</c:v>
                </c:pt>
                <c:pt idx="1592">
                  <c:v>2.4764810233946744</c:v>
                </c:pt>
                <c:pt idx="1593">
                  <c:v>8.0020203315548564</c:v>
                </c:pt>
                <c:pt idx="1594">
                  <c:v>3.3588574552596682</c:v>
                </c:pt>
                <c:pt idx="1595">
                  <c:v>7.6498121969080835</c:v>
                </c:pt>
                <c:pt idx="1596">
                  <c:v>2.2140404043812847</c:v>
                </c:pt>
                <c:pt idx="1597">
                  <c:v>2.73453450818538</c:v>
                </c:pt>
                <c:pt idx="1598">
                  <c:v>4.8842302773006301</c:v>
                </c:pt>
                <c:pt idx="1599">
                  <c:v>1.6872468257958992</c:v>
                </c:pt>
                <c:pt idx="1600">
                  <c:v>4.8852426928904809</c:v>
                </c:pt>
                <c:pt idx="1601">
                  <c:v>1.6339262713971223</c:v>
                </c:pt>
                <c:pt idx="1602">
                  <c:v>3.0471459442069015</c:v>
                </c:pt>
                <c:pt idx="1603">
                  <c:v>2.1675817778692701</c:v>
                </c:pt>
                <c:pt idx="1604">
                  <c:v>3.8359301793212994</c:v>
                </c:pt>
                <c:pt idx="1605">
                  <c:v>3.6991415840704285</c:v>
                </c:pt>
                <c:pt idx="1606">
                  <c:v>5.4358842831478924</c:v>
                </c:pt>
                <c:pt idx="1607">
                  <c:v>3.6757435348827792</c:v>
                </c:pt>
                <c:pt idx="1608">
                  <c:v>8.2479248292673599</c:v>
                </c:pt>
                <c:pt idx="1609">
                  <c:v>2.1744437057560329</c:v>
                </c:pt>
                <c:pt idx="1610">
                  <c:v>4.0503373031273524</c:v>
                </c:pt>
                <c:pt idx="1611">
                  <c:v>3.1500748625083381</c:v>
                </c:pt>
                <c:pt idx="1612">
                  <c:v>3.3747186328339875</c:v>
                </c:pt>
                <c:pt idx="1613">
                  <c:v>2.7412839454510478</c:v>
                </c:pt>
                <c:pt idx="1614">
                  <c:v>6.541104635401024</c:v>
                </c:pt>
                <c:pt idx="1615">
                  <c:v>7.2620570259954578</c:v>
                </c:pt>
                <c:pt idx="1616">
                  <c:v>6.4219770676619836</c:v>
                </c:pt>
                <c:pt idx="1617">
                  <c:v>1.1361552730541091</c:v>
                </c:pt>
                <c:pt idx="1618">
                  <c:v>2.8138403960569787</c:v>
                </c:pt>
                <c:pt idx="1619">
                  <c:v>4.650362276045235</c:v>
                </c:pt>
                <c:pt idx="1620">
                  <c:v>3.6040870092456037</c:v>
                </c:pt>
                <c:pt idx="1621">
                  <c:v>2.491779747863522</c:v>
                </c:pt>
                <c:pt idx="1622">
                  <c:v>1.131318176347047</c:v>
                </c:pt>
                <c:pt idx="1623">
                  <c:v>1.6568743581003933</c:v>
                </c:pt>
                <c:pt idx="1624">
                  <c:v>2.0822013964585704</c:v>
                </c:pt>
                <c:pt idx="1625">
                  <c:v>1.4988250354626684</c:v>
                </c:pt>
                <c:pt idx="1626">
                  <c:v>5.955815933846516</c:v>
                </c:pt>
                <c:pt idx="1627">
                  <c:v>5.7483832285483194</c:v>
                </c:pt>
                <c:pt idx="1628">
                  <c:v>3.5046453001980962</c:v>
                </c:pt>
                <c:pt idx="1629">
                  <c:v>0.80532035641528388</c:v>
                </c:pt>
                <c:pt idx="1630">
                  <c:v>1.886017753269821</c:v>
                </c:pt>
                <c:pt idx="1631">
                  <c:v>2.1248353418533727</c:v>
                </c:pt>
                <c:pt idx="1632">
                  <c:v>14.614219039487583</c:v>
                </c:pt>
                <c:pt idx="1633">
                  <c:v>0.8682026136070905</c:v>
                </c:pt>
                <c:pt idx="1634">
                  <c:v>3.9222104857007549</c:v>
                </c:pt>
                <c:pt idx="1635">
                  <c:v>3.8434670509346285</c:v>
                </c:pt>
                <c:pt idx="1636">
                  <c:v>5.2898714569672753</c:v>
                </c:pt>
                <c:pt idx="1637">
                  <c:v>12.99311669889523</c:v>
                </c:pt>
                <c:pt idx="1638">
                  <c:v>17.117585321323833</c:v>
                </c:pt>
                <c:pt idx="1639">
                  <c:v>1.0281642768034216</c:v>
                </c:pt>
                <c:pt idx="1640">
                  <c:v>4.587592509474522</c:v>
                </c:pt>
                <c:pt idx="1641">
                  <c:v>7.8056117071239193</c:v>
                </c:pt>
                <c:pt idx="1642">
                  <c:v>2.0837762651538925</c:v>
                </c:pt>
                <c:pt idx="1643">
                  <c:v>2.4966168445705841</c:v>
                </c:pt>
                <c:pt idx="1644">
                  <c:v>11.154907459590557</c:v>
                </c:pt>
                <c:pt idx="1645">
                  <c:v>1.2580951063205106</c:v>
                </c:pt>
                <c:pt idx="1646">
                  <c:v>2.6916755815483882</c:v>
                </c:pt>
                <c:pt idx="1647">
                  <c:v>3.3492957524666385</c:v>
                </c:pt>
                <c:pt idx="1648">
                  <c:v>0.57235228012864425</c:v>
                </c:pt>
                <c:pt idx="1649">
                  <c:v>0.57403963944506131</c:v>
                </c:pt>
                <c:pt idx="1650">
                  <c:v>2.1769184994201107</c:v>
                </c:pt>
                <c:pt idx="1651">
                  <c:v>1.373285502321244</c:v>
                </c:pt>
                <c:pt idx="1652">
                  <c:v>2.7093366090602196</c:v>
                </c:pt>
                <c:pt idx="1653">
                  <c:v>1.2595574843947386</c:v>
                </c:pt>
                <c:pt idx="1654">
                  <c:v>2.1431713130917709</c:v>
                </c:pt>
                <c:pt idx="1655">
                  <c:v>0.86066574199376122</c:v>
                </c:pt>
                <c:pt idx="1656">
                  <c:v>1.4439296123685688</c:v>
                </c:pt>
                <c:pt idx="1657">
                  <c:v>0.69676690705912392</c:v>
                </c:pt>
                <c:pt idx="1658">
                  <c:v>1.3966835515088931</c:v>
                </c:pt>
                <c:pt idx="1659">
                  <c:v>1.2552828407931489</c:v>
                </c:pt>
                <c:pt idx="1660">
                  <c:v>1.5120989287518154</c:v>
                </c:pt>
                <c:pt idx="1661">
                  <c:v>4.687371690385314</c:v>
                </c:pt>
                <c:pt idx="1662">
                  <c:v>3.8021829929929591</c:v>
                </c:pt>
                <c:pt idx="1663">
                  <c:v>1.4957877886931177</c:v>
                </c:pt>
                <c:pt idx="1664">
                  <c:v>1.8150361713592129</c:v>
                </c:pt>
                <c:pt idx="1665">
                  <c:v>0.67618112339883663</c:v>
                </c:pt>
                <c:pt idx="1666">
                  <c:v>0.83524286162641181</c:v>
                </c:pt>
                <c:pt idx="1667">
                  <c:v>2.2526246874166866</c:v>
                </c:pt>
                <c:pt idx="1668">
                  <c:v>0.81679439976691937</c:v>
                </c:pt>
                <c:pt idx="1669">
                  <c:v>0.79519620051678197</c:v>
                </c:pt>
                <c:pt idx="1670">
                  <c:v>9.5574281494280413</c:v>
                </c:pt>
                <c:pt idx="1671">
                  <c:v>1.1714773280777715</c:v>
                </c:pt>
                <c:pt idx="1672">
                  <c:v>0.65368299917994332</c:v>
                </c:pt>
                <c:pt idx="1673">
                  <c:v>1.3615864777274194</c:v>
                </c:pt>
                <c:pt idx="1674">
                  <c:v>1.6854469758583877</c:v>
                </c:pt>
                <c:pt idx="1675">
                  <c:v>0.41700273239718638</c:v>
                </c:pt>
                <c:pt idx="1676">
                  <c:v>10.657923895595205</c:v>
                </c:pt>
                <c:pt idx="1677">
                  <c:v>1.3335763130748974</c:v>
                </c:pt>
                <c:pt idx="1678">
                  <c:v>1.1225439079016786</c:v>
                </c:pt>
                <c:pt idx="1679">
                  <c:v>0.64378382452363025</c:v>
                </c:pt>
                <c:pt idx="1680">
                  <c:v>1.7540662547260122</c:v>
                </c:pt>
                <c:pt idx="1681">
                  <c:v>0.45344969363179344</c:v>
                </c:pt>
                <c:pt idx="1682">
                  <c:v>2.913057123862298</c:v>
                </c:pt>
                <c:pt idx="1683">
                  <c:v>0.70407879743026425</c:v>
                </c:pt>
                <c:pt idx="1684">
                  <c:v>0.81893172156771421</c:v>
                </c:pt>
                <c:pt idx="1685">
                  <c:v>0.54760434348786169</c:v>
                </c:pt>
                <c:pt idx="1686">
                  <c:v>9.4604612340446117</c:v>
                </c:pt>
                <c:pt idx="1687">
                  <c:v>0.87382714466181388</c:v>
                </c:pt>
                <c:pt idx="1688">
                  <c:v>0.96629443520146518</c:v>
                </c:pt>
                <c:pt idx="1689">
                  <c:v>0.44433795332314174</c:v>
                </c:pt>
                <c:pt idx="1690">
                  <c:v>0.94132151731849356</c:v>
                </c:pt>
                <c:pt idx="1691">
                  <c:v>0.34242145061155527</c:v>
                </c:pt>
                <c:pt idx="1692">
                  <c:v>2.5570243080983124</c:v>
                </c:pt>
                <c:pt idx="1693">
                  <c:v>6.6277224136437622</c:v>
                </c:pt>
                <c:pt idx="1694">
                  <c:v>0.94739601085759473</c:v>
                </c:pt>
                <c:pt idx="1695">
                  <c:v>0.4807849145577488</c:v>
                </c:pt>
                <c:pt idx="1696">
                  <c:v>1.6786975385927199</c:v>
                </c:pt>
                <c:pt idx="1697">
                  <c:v>0.71037827221155436</c:v>
                </c:pt>
                <c:pt idx="1698">
                  <c:v>1.3279517820201741</c:v>
                </c:pt>
                <c:pt idx="1699">
                  <c:v>1.1899257899372639</c:v>
                </c:pt>
                <c:pt idx="1700">
                  <c:v>1.9211148270512945</c:v>
                </c:pt>
                <c:pt idx="1701">
                  <c:v>0.9079118028534372</c:v>
                </c:pt>
                <c:pt idx="1702">
                  <c:v>1.7873634785699741</c:v>
                </c:pt>
                <c:pt idx="1703">
                  <c:v>1.3456128095320052</c:v>
                </c:pt>
                <c:pt idx="1704">
                  <c:v>1.0749603751787196</c:v>
                </c:pt>
                <c:pt idx="1705">
                  <c:v>0.78045992915340678</c:v>
                </c:pt>
                <c:pt idx="1706">
                  <c:v>1.0959961213233846</c:v>
                </c:pt>
                <c:pt idx="1707">
                  <c:v>7.9645609547304002</c:v>
                </c:pt>
                <c:pt idx="1708">
                  <c:v>0.58956334515609765</c:v>
                </c:pt>
                <c:pt idx="1709">
                  <c:v>1.4138946165363462</c:v>
                </c:pt>
                <c:pt idx="1710">
                  <c:v>3.0732437683008178</c:v>
                </c:pt>
                <c:pt idx="1711">
                  <c:v>0.98136817842812352</c:v>
                </c:pt>
                <c:pt idx="1712">
                  <c:v>1.2033121738475054</c:v>
                </c:pt>
                <c:pt idx="1713">
                  <c:v>1.1886883931052248</c:v>
                </c:pt>
                <c:pt idx="1714">
                  <c:v>0.64198397458611889</c:v>
                </c:pt>
                <c:pt idx="1715">
                  <c:v>1.1350303668431645</c:v>
                </c:pt>
                <c:pt idx="1716">
                  <c:v>0.39855427053769388</c:v>
                </c:pt>
                <c:pt idx="1717">
                  <c:v>0.72837677158666903</c:v>
                </c:pt>
                <c:pt idx="1718">
                  <c:v>0.65885756775028881</c:v>
                </c:pt>
                <c:pt idx="1719">
                  <c:v>2.6183316965947965</c:v>
                </c:pt>
                <c:pt idx="1720">
                  <c:v>2.9087824802607085</c:v>
                </c:pt>
                <c:pt idx="1721">
                  <c:v>1.8400090892421845</c:v>
                </c:pt>
                <c:pt idx="1722">
                  <c:v>0.49113405169843966</c:v>
                </c:pt>
                <c:pt idx="1723">
                  <c:v>1.0611240287841002</c:v>
                </c:pt>
                <c:pt idx="1724">
                  <c:v>1.724368730757073</c:v>
                </c:pt>
                <c:pt idx="1725">
                  <c:v>0.92647275533402407</c:v>
                </c:pt>
                <c:pt idx="1726">
                  <c:v>0.57370216758177783</c:v>
                </c:pt>
                <c:pt idx="1727">
                  <c:v>2.8466876574165632</c:v>
                </c:pt>
                <c:pt idx="1728">
                  <c:v>1.436280250134145</c:v>
                </c:pt>
                <c:pt idx="1729">
                  <c:v>0.94357132974038294</c:v>
                </c:pt>
                <c:pt idx="1730">
                  <c:v>0.85785347646639953</c:v>
                </c:pt>
                <c:pt idx="1731">
                  <c:v>2.0500290788255526</c:v>
                </c:pt>
                <c:pt idx="1732">
                  <c:v>1.8757811067502246</c:v>
                </c:pt>
                <c:pt idx="1733">
                  <c:v>0.85020411423197584</c:v>
                </c:pt>
                <c:pt idx="1734">
                  <c:v>1.0937463089014954</c:v>
                </c:pt>
                <c:pt idx="1735">
                  <c:v>1.7698149416792375</c:v>
                </c:pt>
                <c:pt idx="1736">
                  <c:v>1.5779059420920782</c:v>
                </c:pt>
                <c:pt idx="1737">
                  <c:v>1.9217897707778615</c:v>
                </c:pt>
                <c:pt idx="1738">
                  <c:v>2.1093116361423365</c:v>
                </c:pt>
                <c:pt idx="1739">
                  <c:v>15.811794191659271</c:v>
                </c:pt>
                <c:pt idx="1740">
                  <c:v>3.0064243393707049</c:v>
                </c:pt>
                <c:pt idx="1741">
                  <c:v>1.3117531325825711</c:v>
                </c:pt>
                <c:pt idx="1742">
                  <c:v>1.2978042955668572</c:v>
                </c:pt>
                <c:pt idx="1743">
                  <c:v>4.3618238329379295</c:v>
                </c:pt>
                <c:pt idx="1744">
                  <c:v>0.77056075449709382</c:v>
                </c:pt>
                <c:pt idx="1745">
                  <c:v>1.2839679491722378</c:v>
                </c:pt>
                <c:pt idx="1746">
                  <c:v>0.80712020635279536</c:v>
                </c:pt>
                <c:pt idx="1747">
                  <c:v>2.118310885829894</c:v>
                </c:pt>
                <c:pt idx="1748">
                  <c:v>1.6682359108309346</c:v>
                </c:pt>
                <c:pt idx="1749">
                  <c:v>0.66976915799645209</c:v>
                </c:pt>
                <c:pt idx="1750">
                  <c:v>0.93760932682237608</c:v>
                </c:pt>
                <c:pt idx="1751">
                  <c:v>1.5803807357561563</c:v>
                </c:pt>
                <c:pt idx="1752">
                  <c:v>0.86550283870082334</c:v>
                </c:pt>
                <c:pt idx="1753">
                  <c:v>0.96854424762335445</c:v>
                </c:pt>
                <c:pt idx="1754">
                  <c:v>2.3926755106792972</c:v>
                </c:pt>
                <c:pt idx="1755">
                  <c:v>1.9118905961215484</c:v>
                </c:pt>
                <c:pt idx="1756">
                  <c:v>4.8219104732142952</c:v>
                </c:pt>
                <c:pt idx="1757">
                  <c:v>1.754291235968201</c:v>
                </c:pt>
                <c:pt idx="1758">
                  <c:v>7.8763683077923377</c:v>
                </c:pt>
                <c:pt idx="1759">
                  <c:v>2.0117822676534343</c:v>
                </c:pt>
                <c:pt idx="1760">
                  <c:v>1.2560702751408102</c:v>
                </c:pt>
                <c:pt idx="1761">
                  <c:v>1.0867718903936385</c:v>
                </c:pt>
                <c:pt idx="1762">
                  <c:v>0.44332553773329147</c:v>
                </c:pt>
                <c:pt idx="1763">
                  <c:v>2.2269768258071485</c:v>
                </c:pt>
                <c:pt idx="1764">
                  <c:v>3.0435462443318788</c:v>
                </c:pt>
                <c:pt idx="1765">
                  <c:v>3.6232104148316631</c:v>
                </c:pt>
                <c:pt idx="1766">
                  <c:v>1.1961127740974595</c:v>
                </c:pt>
                <c:pt idx="1767">
                  <c:v>2.5356510900903637</c:v>
                </c:pt>
                <c:pt idx="1768">
                  <c:v>2.0493541350989863</c:v>
                </c:pt>
                <c:pt idx="1769">
                  <c:v>1.3651861776024425</c:v>
                </c:pt>
                <c:pt idx="1770">
                  <c:v>2.6937004127280888</c:v>
                </c:pt>
                <c:pt idx="1771">
                  <c:v>2.9634529221126189</c:v>
                </c:pt>
                <c:pt idx="1772">
                  <c:v>1.5158111192479329</c:v>
                </c:pt>
                <c:pt idx="1773">
                  <c:v>0.83681773032173445</c:v>
                </c:pt>
                <c:pt idx="1774">
                  <c:v>2.6938129033491833</c:v>
                </c:pt>
                <c:pt idx="1775">
                  <c:v>2.7884175156896296</c:v>
                </c:pt>
                <c:pt idx="1776">
                  <c:v>3.6282724927809142</c:v>
                </c:pt>
                <c:pt idx="1777">
                  <c:v>1.0527997228231096</c:v>
                </c:pt>
                <c:pt idx="1778">
                  <c:v>4.1810514048391214</c:v>
                </c:pt>
                <c:pt idx="1779">
                  <c:v>4.6892840309439201</c:v>
                </c:pt>
                <c:pt idx="1780">
                  <c:v>2.9678400563353033</c:v>
                </c:pt>
                <c:pt idx="1781">
                  <c:v>4.352487111387088</c:v>
                </c:pt>
                <c:pt idx="1782">
                  <c:v>11.942791769736198</c:v>
                </c:pt>
                <c:pt idx="1783">
                  <c:v>2.3843512047183069</c:v>
                </c:pt>
                <c:pt idx="1784">
                  <c:v>2.2242770509008811</c:v>
                </c:pt>
                <c:pt idx="1785">
                  <c:v>34.665897230818381</c:v>
                </c:pt>
                <c:pt idx="1786">
                  <c:v>2.0590283285131106</c:v>
                </c:pt>
                <c:pt idx="1787">
                  <c:v>11.529501227835128</c:v>
                </c:pt>
                <c:pt idx="1788">
                  <c:v>2.5662485390280585</c:v>
                </c:pt>
                <c:pt idx="1789">
                  <c:v>2.018419214298008</c:v>
                </c:pt>
                <c:pt idx="1790">
                  <c:v>7.9210270843668411</c:v>
                </c:pt>
                <c:pt idx="1791">
                  <c:v>2.9723396811790819</c:v>
                </c:pt>
                <c:pt idx="1792">
                  <c:v>5.2302514277872083</c:v>
                </c:pt>
                <c:pt idx="1793">
                  <c:v>1.8305598770702494</c:v>
                </c:pt>
                <c:pt idx="1794">
                  <c:v>4.6710605503266169</c:v>
                </c:pt>
                <c:pt idx="1795">
                  <c:v>1.5947795352562479</c:v>
                </c:pt>
                <c:pt idx="1796">
                  <c:v>4.7829887183156101</c:v>
                </c:pt>
                <c:pt idx="1797">
                  <c:v>2.5254144435707673</c:v>
                </c:pt>
                <c:pt idx="1798">
                  <c:v>2.6791891226069025</c:v>
                </c:pt>
                <c:pt idx="1799">
                  <c:v>1.1195066611321283</c:v>
                </c:pt>
                <c:pt idx="1800">
                  <c:v>100</c:v>
                </c:pt>
                <c:pt idx="1801">
                  <c:v>1.2638321279963283</c:v>
                </c:pt>
                <c:pt idx="1802">
                  <c:v>2.372877161366671</c:v>
                </c:pt>
                <c:pt idx="1803">
                  <c:v>2.4583700333984653</c:v>
                </c:pt>
                <c:pt idx="1804">
                  <c:v>3.8847511088762978</c:v>
                </c:pt>
                <c:pt idx="1805">
                  <c:v>3.1404006690942143</c:v>
                </c:pt>
                <c:pt idx="1806">
                  <c:v>2.3081950542373528</c:v>
                </c:pt>
                <c:pt idx="1807">
                  <c:v>2.2531871405221593</c:v>
                </c:pt>
                <c:pt idx="1808">
                  <c:v>3.4918213693933269</c:v>
                </c:pt>
                <c:pt idx="1809">
                  <c:v>1.6836471259208765</c:v>
                </c:pt>
                <c:pt idx="1810">
                  <c:v>3.0805556586719582</c:v>
                </c:pt>
                <c:pt idx="1811">
                  <c:v>6.8449418029771767</c:v>
                </c:pt>
                <c:pt idx="1812">
                  <c:v>1.4340304377122557</c:v>
                </c:pt>
                <c:pt idx="1813">
                  <c:v>2.2219147478578973</c:v>
                </c:pt>
                <c:pt idx="1814">
                  <c:v>2.3249561567804284</c:v>
                </c:pt>
                <c:pt idx="1815">
                  <c:v>4.8547577345738802</c:v>
                </c:pt>
                <c:pt idx="1816">
                  <c:v>2.6248561526182752</c:v>
                </c:pt>
                <c:pt idx="1817">
                  <c:v>11.658640460851577</c:v>
                </c:pt>
                <c:pt idx="1818">
                  <c:v>2.762769654080091</c:v>
                </c:pt>
                <c:pt idx="1819">
                  <c:v>0.33252227595524225</c:v>
                </c:pt>
                <c:pt idx="1820">
                  <c:v>3.9792432305956491</c:v>
                </c:pt>
                <c:pt idx="1821">
                  <c:v>14.173255804797275</c:v>
                </c:pt>
                <c:pt idx="1822">
                  <c:v>1.6788100292138144</c:v>
                </c:pt>
                <c:pt idx="1823">
                  <c:v>6.3597697541967442</c:v>
                </c:pt>
                <c:pt idx="1824">
                  <c:v>1.2934171613441729</c:v>
                </c:pt>
                <c:pt idx="1825">
                  <c:v>0.45063742810443175</c:v>
                </c:pt>
                <c:pt idx="1826">
                  <c:v>7.2042368467529023</c:v>
                </c:pt>
                <c:pt idx="1827">
                  <c:v>5.5946085495121842</c:v>
                </c:pt>
                <c:pt idx="1828">
                  <c:v>5.9667275240926791</c:v>
                </c:pt>
                <c:pt idx="1829">
                  <c:v>1.965098659899231</c:v>
                </c:pt>
                <c:pt idx="1830">
                  <c:v>2.4691691330235339</c:v>
                </c:pt>
                <c:pt idx="1831">
                  <c:v>2.0427171884544126</c:v>
                </c:pt>
                <c:pt idx="1832">
                  <c:v>2.0564410442279373</c:v>
                </c:pt>
                <c:pt idx="1833">
                  <c:v>7.88649246369084</c:v>
                </c:pt>
                <c:pt idx="1834">
                  <c:v>10.30920297020236</c:v>
                </c:pt>
                <c:pt idx="1835">
                  <c:v>2.3571284744134458</c:v>
                </c:pt>
                <c:pt idx="1836">
                  <c:v>0.66853176116441293</c:v>
                </c:pt>
                <c:pt idx="1837">
                  <c:v>1.4763269112437751</c:v>
                </c:pt>
                <c:pt idx="1838">
                  <c:v>5.4933669905271643</c:v>
                </c:pt>
                <c:pt idx="1839">
                  <c:v>3.6534703919060747</c:v>
                </c:pt>
                <c:pt idx="1840">
                  <c:v>1.0291766923932717</c:v>
                </c:pt>
                <c:pt idx="1841">
                  <c:v>4.2304347874995925</c:v>
                </c:pt>
                <c:pt idx="1842">
                  <c:v>2.5662485390280585</c:v>
                </c:pt>
                <c:pt idx="1843">
                  <c:v>2.0286558608176044</c:v>
                </c:pt>
                <c:pt idx="1844">
                  <c:v>2.0320305794504381</c:v>
                </c:pt>
                <c:pt idx="1845">
                  <c:v>5.380988860053793</c:v>
                </c:pt>
                <c:pt idx="1846">
                  <c:v>2.0539662505638594</c:v>
                </c:pt>
                <c:pt idx="1847">
                  <c:v>0.39315472072515956</c:v>
                </c:pt>
                <c:pt idx="1848">
                  <c:v>3.7928462714421185</c:v>
                </c:pt>
                <c:pt idx="1849">
                  <c:v>3.3651569300409578</c:v>
                </c:pt>
                <c:pt idx="1850">
                  <c:v>1.5999541038265934</c:v>
                </c:pt>
                <c:pt idx="1851">
                  <c:v>38.178079402629805</c:v>
                </c:pt>
                <c:pt idx="1852">
                  <c:v>2.2387883410220675</c:v>
                </c:pt>
                <c:pt idx="1853">
                  <c:v>3.8080325052898711</c:v>
                </c:pt>
                <c:pt idx="1854">
                  <c:v>9.5082697480097593</c:v>
                </c:pt>
                <c:pt idx="1855">
                  <c:v>5.8460250876583162</c:v>
                </c:pt>
                <c:pt idx="1856">
                  <c:v>3.0699815402890787</c:v>
                </c:pt>
                <c:pt idx="1857">
                  <c:v>21.019435004606489</c:v>
                </c:pt>
                <c:pt idx="1858">
                  <c:v>2.279059983373886</c:v>
                </c:pt>
                <c:pt idx="1859">
                  <c:v>5.5529870197072322</c:v>
                </c:pt>
                <c:pt idx="1860">
                  <c:v>4.0217646853693569</c:v>
                </c:pt>
                <c:pt idx="1861">
                  <c:v>7.1599155420416825</c:v>
                </c:pt>
                <c:pt idx="1862">
                  <c:v>3.9609072593572514</c:v>
                </c:pt>
                <c:pt idx="1863">
                  <c:v>3.3860801855645288</c:v>
                </c:pt>
                <c:pt idx="1864">
                  <c:v>38.764380519774164</c:v>
                </c:pt>
                <c:pt idx="1865">
                  <c:v>26.426634179375299</c:v>
                </c:pt>
                <c:pt idx="1866">
                  <c:v>3.8043203147937543</c:v>
                </c:pt>
                <c:pt idx="1867">
                  <c:v>3.5498665298780714</c:v>
                </c:pt>
                <c:pt idx="1868">
                  <c:v>0.61723603794533632</c:v>
                </c:pt>
                <c:pt idx="1869">
                  <c:v>0.37481874948676153</c:v>
                </c:pt>
                <c:pt idx="1870">
                  <c:v>17.994787184618481</c:v>
                </c:pt>
                <c:pt idx="1871">
                  <c:v>8.8561616175251388</c:v>
                </c:pt>
                <c:pt idx="1872">
                  <c:v>1.8940045873675284</c:v>
                </c:pt>
                <c:pt idx="1873">
                  <c:v>0.97799345979528962</c:v>
                </c:pt>
                <c:pt idx="1874">
                  <c:v>2.8353261046860219</c:v>
                </c:pt>
                <c:pt idx="1875">
                  <c:v>2.2778225865418471</c:v>
                </c:pt>
                <c:pt idx="1876">
                  <c:v>2.0270809921222819</c:v>
                </c:pt>
                <c:pt idx="1877">
                  <c:v>14.816589666836528</c:v>
                </c:pt>
                <c:pt idx="1878">
                  <c:v>2.1046995206774635</c:v>
                </c:pt>
                <c:pt idx="1879">
                  <c:v>1.86306966656655</c:v>
                </c:pt>
                <c:pt idx="1880">
                  <c:v>1.1749645373316999</c:v>
                </c:pt>
                <c:pt idx="1881">
                  <c:v>1.7215564652297115</c:v>
                </c:pt>
                <c:pt idx="1882">
                  <c:v>1.4149070321261965</c:v>
                </c:pt>
                <c:pt idx="1883">
                  <c:v>33.01543483812037</c:v>
                </c:pt>
                <c:pt idx="1884">
                  <c:v>0.90026244061901339</c:v>
                </c:pt>
                <c:pt idx="1885">
                  <c:v>0.37684358066646195</c:v>
                </c:pt>
                <c:pt idx="1886">
                  <c:v>2.5989833097665485</c:v>
                </c:pt>
                <c:pt idx="1887">
                  <c:v>1.797487634468476</c:v>
                </c:pt>
                <c:pt idx="1888">
                  <c:v>2.7307098270681682</c:v>
                </c:pt>
                <c:pt idx="1889">
                  <c:v>3.7240020113323049</c:v>
                </c:pt>
                <c:pt idx="1890">
                  <c:v>33.387666303321964</c:v>
                </c:pt>
                <c:pt idx="1891">
                  <c:v>7.8706312861165193</c:v>
                </c:pt>
                <c:pt idx="1892">
                  <c:v>2.5713106169773092</c:v>
                </c:pt>
                <c:pt idx="1893">
                  <c:v>0.52881840976508587</c:v>
                </c:pt>
                <c:pt idx="1894">
                  <c:v>12.534042474208713</c:v>
                </c:pt>
                <c:pt idx="1895">
                  <c:v>26.155869254400915</c:v>
                </c:pt>
                <c:pt idx="1896">
                  <c:v>5.5907838683949729</c:v>
                </c:pt>
                <c:pt idx="1897">
                  <c:v>2.484355366871287</c:v>
                </c:pt>
                <c:pt idx="1898">
                  <c:v>1.8608198541446606</c:v>
                </c:pt>
                <c:pt idx="1899">
                  <c:v>5.4898797812732365</c:v>
                </c:pt>
                <c:pt idx="1900">
                  <c:v>2.9194690892646826</c:v>
                </c:pt>
                <c:pt idx="1901">
                  <c:v>3.4184774844397352</c:v>
                </c:pt>
                <c:pt idx="1902">
                  <c:v>1.5398841121621485</c:v>
                </c:pt>
                <c:pt idx="1903">
                  <c:v>1.7425922113743768</c:v>
                </c:pt>
                <c:pt idx="1904">
                  <c:v>2.3695024427338374</c:v>
                </c:pt>
                <c:pt idx="1905">
                  <c:v>2.538125883754442</c:v>
                </c:pt>
                <c:pt idx="1906">
                  <c:v>1.5257102939042457</c:v>
                </c:pt>
                <c:pt idx="1907">
                  <c:v>1.2279476198671935</c:v>
                </c:pt>
                <c:pt idx="1908">
                  <c:v>3.2427671342901787</c:v>
                </c:pt>
                <c:pt idx="1909">
                  <c:v>6.9564200084817926</c:v>
                </c:pt>
                <c:pt idx="1910">
                  <c:v>1.7036704564756915</c:v>
                </c:pt>
                <c:pt idx="1911">
                  <c:v>5.9343302252174723</c:v>
                </c:pt>
                <c:pt idx="1912">
                  <c:v>5.123722809610749</c:v>
                </c:pt>
                <c:pt idx="1913">
                  <c:v>21.913735442307498</c:v>
                </c:pt>
                <c:pt idx="1914">
                  <c:v>1.9776976094618111</c:v>
                </c:pt>
                <c:pt idx="1915">
                  <c:v>2.8741353689636129</c:v>
                </c:pt>
                <c:pt idx="1916">
                  <c:v>15.346757964054747</c:v>
                </c:pt>
                <c:pt idx="1917">
                  <c:v>4.6156026741270439</c:v>
                </c:pt>
                <c:pt idx="1918">
                  <c:v>0.44973750313567606</c:v>
                </c:pt>
                <c:pt idx="1919">
                  <c:v>5.8467000313848834</c:v>
                </c:pt>
                <c:pt idx="1920">
                  <c:v>2.9757143998119155</c:v>
                </c:pt>
                <c:pt idx="1921">
                  <c:v>5.6649151876962263</c:v>
                </c:pt>
                <c:pt idx="1922">
                  <c:v>4.6116655023887381</c:v>
                </c:pt>
                <c:pt idx="1923">
                  <c:v>4.595354362330041</c:v>
                </c:pt>
                <c:pt idx="1924">
                  <c:v>1.6804973885302312</c:v>
                </c:pt>
                <c:pt idx="1925">
                  <c:v>14.204303216219346</c:v>
                </c:pt>
                <c:pt idx="1926">
                  <c:v>3.0999040455002067</c:v>
                </c:pt>
                <c:pt idx="1927">
                  <c:v>5.8619987558537305</c:v>
                </c:pt>
                <c:pt idx="1928">
                  <c:v>31.189937038999371</c:v>
                </c:pt>
                <c:pt idx="1929">
                  <c:v>9.4404379034897978</c:v>
                </c:pt>
                <c:pt idx="1930">
                  <c:v>2.5475750959263772</c:v>
                </c:pt>
                <c:pt idx="1931">
                  <c:v>1.0889092121944333</c:v>
                </c:pt>
                <c:pt idx="1932">
                  <c:v>2.6662527011810391</c:v>
                </c:pt>
                <c:pt idx="1933">
                  <c:v>1.6968085285889289</c:v>
                </c:pt>
                <c:pt idx="1934">
                  <c:v>1.2369468695547507</c:v>
                </c:pt>
                <c:pt idx="1935">
                  <c:v>0.47369800542879736</c:v>
                </c:pt>
                <c:pt idx="1936">
                  <c:v>74.81301246508572</c:v>
                </c:pt>
                <c:pt idx="1937">
                  <c:v>2.4974042789182449</c:v>
                </c:pt>
                <c:pt idx="1938">
                  <c:v>3.1122780138205979</c:v>
                </c:pt>
                <c:pt idx="1939">
                  <c:v>17.098574406358868</c:v>
                </c:pt>
                <c:pt idx="1940">
                  <c:v>2.607870068833011</c:v>
                </c:pt>
                <c:pt idx="1941">
                  <c:v>17.578346905326768</c:v>
                </c:pt>
                <c:pt idx="1942">
                  <c:v>49.684182581277284</c:v>
                </c:pt>
                <c:pt idx="1943">
                  <c:v>1.0892466840577166</c:v>
                </c:pt>
                <c:pt idx="1944">
                  <c:v>3.3452460901072372</c:v>
                </c:pt>
                <c:pt idx="1945">
                  <c:v>3.3530079429627553</c:v>
                </c:pt>
                <c:pt idx="1946">
                  <c:v>0.57617696124585616</c:v>
                </c:pt>
                <c:pt idx="1947">
                  <c:v>3.2995748979428843</c:v>
                </c:pt>
                <c:pt idx="1948">
                  <c:v>9.2207437204923046</c:v>
                </c:pt>
                <c:pt idx="1949">
                  <c:v>2.6916755815483882</c:v>
                </c:pt>
                <c:pt idx="1950">
                  <c:v>10.560394527106302</c:v>
                </c:pt>
                <c:pt idx="1951">
                  <c:v>3.7966709525593307</c:v>
                </c:pt>
                <c:pt idx="1952">
                  <c:v>1.5329096936542916</c:v>
                </c:pt>
                <c:pt idx="1953">
                  <c:v>2.4227105065115198</c:v>
                </c:pt>
                <c:pt idx="1954">
                  <c:v>3.8335678762783152</c:v>
                </c:pt>
                <c:pt idx="1955">
                  <c:v>7.1580032014830763</c:v>
                </c:pt>
                <c:pt idx="1956">
                  <c:v>1.7486667049134776</c:v>
                </c:pt>
                <c:pt idx="1957">
                  <c:v>3.7867717779030174</c:v>
                </c:pt>
                <c:pt idx="1958">
                  <c:v>2.6777267445326745</c:v>
                </c:pt>
                <c:pt idx="1959">
                  <c:v>14.0162188977494</c:v>
                </c:pt>
                <c:pt idx="1960">
                  <c:v>23.29557023183192</c:v>
                </c:pt>
                <c:pt idx="1961">
                  <c:v>0.33285974781852562</c:v>
                </c:pt>
                <c:pt idx="1962">
                  <c:v>9.6839800981593154</c:v>
                </c:pt>
                <c:pt idx="1963">
                  <c:v>8.5145276012612445</c:v>
                </c:pt>
                <c:pt idx="1964">
                  <c:v>8.0683897980005916</c:v>
                </c:pt>
                <c:pt idx="1965">
                  <c:v>1.6420255961159238</c:v>
                </c:pt>
                <c:pt idx="1966">
                  <c:v>7.9212520656090302</c:v>
                </c:pt>
                <c:pt idx="1967">
                  <c:v>4.9301264507071725</c:v>
                </c:pt>
                <c:pt idx="1968">
                  <c:v>1.7000707566006683</c:v>
                </c:pt>
                <c:pt idx="1969">
                  <c:v>4.4984999375677051</c:v>
                </c:pt>
                <c:pt idx="1970">
                  <c:v>2.6723271947201401</c:v>
                </c:pt>
                <c:pt idx="1971">
                  <c:v>3.5461543393819537</c:v>
                </c:pt>
                <c:pt idx="1972">
                  <c:v>2.9774017591283326</c:v>
                </c:pt>
                <c:pt idx="1973">
                  <c:v>6.790833814230739</c:v>
                </c:pt>
                <c:pt idx="1974">
                  <c:v>26.437433279000359</c:v>
                </c:pt>
                <c:pt idx="1975">
                  <c:v>12.12041446044436</c:v>
                </c:pt>
                <c:pt idx="1976">
                  <c:v>5.238125771263821</c:v>
                </c:pt>
                <c:pt idx="1977">
                  <c:v>4.7913130242766009</c:v>
                </c:pt>
                <c:pt idx="1978">
                  <c:v>0.57718937683570626</c:v>
                </c:pt>
                <c:pt idx="1979">
                  <c:v>3.7729354315083978</c:v>
                </c:pt>
                <c:pt idx="1980">
                  <c:v>4.3496748458597265</c:v>
                </c:pt>
                <c:pt idx="1981">
                  <c:v>8.6705520927192694</c:v>
                </c:pt>
                <c:pt idx="1982">
                  <c:v>3.6108364465112723</c:v>
                </c:pt>
                <c:pt idx="1983">
                  <c:v>3.4181400125764516</c:v>
                </c:pt>
                <c:pt idx="1984">
                  <c:v>4.1599031680733614</c:v>
                </c:pt>
                <c:pt idx="1985">
                  <c:v>1.883092997121365</c:v>
                </c:pt>
                <c:pt idx="1986">
                  <c:v>29.190528739666334</c:v>
                </c:pt>
                <c:pt idx="1987">
                  <c:v>3.0649194623398275</c:v>
                </c:pt>
                <c:pt idx="1988">
                  <c:v>2.6071951251064442</c:v>
                </c:pt>
                <c:pt idx="1989">
                  <c:v>4.5791557128924376</c:v>
                </c:pt>
                <c:pt idx="1990">
                  <c:v>2.1864802022131404</c:v>
                </c:pt>
                <c:pt idx="1991">
                  <c:v>4.2109739100502495</c:v>
                </c:pt>
                <c:pt idx="1992">
                  <c:v>2.7094490996813141</c:v>
                </c:pt>
                <c:pt idx="1993">
                  <c:v>1.4655278116187063</c:v>
                </c:pt>
                <c:pt idx="1994">
                  <c:v>3.1684108337467363</c:v>
                </c:pt>
                <c:pt idx="1995">
                  <c:v>1.5957919508460983</c:v>
                </c:pt>
                <c:pt idx="1996">
                  <c:v>2.5655735953014918</c:v>
                </c:pt>
                <c:pt idx="1997">
                  <c:v>7.9690605795741778</c:v>
                </c:pt>
                <c:pt idx="1998">
                  <c:v>1.5893799854437136</c:v>
                </c:pt>
                <c:pt idx="1999">
                  <c:v>5.3174316591354192</c:v>
                </c:pt>
                <c:pt idx="2000">
                  <c:v>9.6757682828194209</c:v>
                </c:pt>
                <c:pt idx="2001">
                  <c:v>3.169085777473303</c:v>
                </c:pt>
                <c:pt idx="2002">
                  <c:v>0.68788014799266106</c:v>
                </c:pt>
                <c:pt idx="2003">
                  <c:v>20.255848668617254</c:v>
                </c:pt>
                <c:pt idx="2004">
                  <c:v>26.118859840060836</c:v>
                </c:pt>
                <c:pt idx="2005">
                  <c:v>12.432688424602599</c:v>
                </c:pt>
                <c:pt idx="2006">
                  <c:v>2.6593907732942768</c:v>
                </c:pt>
                <c:pt idx="2007">
                  <c:v>1.7043454002022582</c:v>
                </c:pt>
                <c:pt idx="2008">
                  <c:v>2.4321597186834549</c:v>
                </c:pt>
                <c:pt idx="2009">
                  <c:v>0.77303554816117204</c:v>
                </c:pt>
                <c:pt idx="2010">
                  <c:v>2.5456627553677715</c:v>
                </c:pt>
                <c:pt idx="2011">
                  <c:v>0.39157985202983703</c:v>
                </c:pt>
                <c:pt idx="2012">
                  <c:v>3.2993499167006952</c:v>
                </c:pt>
                <c:pt idx="2013">
                  <c:v>1.4794766486344202</c:v>
                </c:pt>
                <c:pt idx="2014">
                  <c:v>8.2324011235563237</c:v>
                </c:pt>
                <c:pt idx="2015">
                  <c:v>5.3476916362098308</c:v>
                </c:pt>
                <c:pt idx="2016">
                  <c:v>0.34703356607642838</c:v>
                </c:pt>
                <c:pt idx="2017">
                  <c:v>0.47617279909287558</c:v>
                </c:pt>
                <c:pt idx="2018">
                  <c:v>5.3705272322920079</c:v>
                </c:pt>
                <c:pt idx="2019">
                  <c:v>3.5373800709365852</c:v>
                </c:pt>
                <c:pt idx="2020">
                  <c:v>4.1294182097567615</c:v>
                </c:pt>
                <c:pt idx="2021">
                  <c:v>4.5644194415290631</c:v>
                </c:pt>
                <c:pt idx="2022">
                  <c:v>4.3512497145550491</c:v>
                </c:pt>
                <c:pt idx="2023">
                  <c:v>1.234584566511767</c:v>
                </c:pt>
                <c:pt idx="2024">
                  <c:v>0.69159233848877844</c:v>
                </c:pt>
                <c:pt idx="2025">
                  <c:v>2.8640112130651105</c:v>
                </c:pt>
                <c:pt idx="2026">
                  <c:v>7.0396630680916976</c:v>
                </c:pt>
                <c:pt idx="2027">
                  <c:v>3.1979958670945807</c:v>
                </c:pt>
                <c:pt idx="2028">
                  <c:v>7.6962708234200967</c:v>
                </c:pt>
                <c:pt idx="2029">
                  <c:v>8.1310470739502101</c:v>
                </c:pt>
                <c:pt idx="2030">
                  <c:v>3.6202856586832075</c:v>
                </c:pt>
                <c:pt idx="2031">
                  <c:v>4.4971500501145716</c:v>
                </c:pt>
                <c:pt idx="2032">
                  <c:v>2.8587241538736707</c:v>
                </c:pt>
                <c:pt idx="2033">
                  <c:v>7.6637610339237963</c:v>
                </c:pt>
                <c:pt idx="2034">
                  <c:v>0.39979166736973304</c:v>
                </c:pt>
                <c:pt idx="2035">
                  <c:v>6.7947709859690448</c:v>
                </c:pt>
                <c:pt idx="2036">
                  <c:v>3.8184941330516566</c:v>
                </c:pt>
                <c:pt idx="2037">
                  <c:v>4.9489123844299483</c:v>
                </c:pt>
                <c:pt idx="2038">
                  <c:v>2.8515247541236253</c:v>
                </c:pt>
                <c:pt idx="2039">
                  <c:v>1.2759811150745306</c:v>
                </c:pt>
                <c:pt idx="2040">
                  <c:v>4.3017538412734844</c:v>
                </c:pt>
                <c:pt idx="2041">
                  <c:v>2.1649944935840977</c:v>
                </c:pt>
                <c:pt idx="2042">
                  <c:v>1.8438337703593963</c:v>
                </c:pt>
                <c:pt idx="2043">
                  <c:v>2.753770404392534</c:v>
                </c:pt>
                <c:pt idx="2044">
                  <c:v>6.9348218092316545</c:v>
                </c:pt>
                <c:pt idx="2045">
                  <c:v>15.533154923208278</c:v>
                </c:pt>
                <c:pt idx="2046">
                  <c:v>1.6438254460534354</c:v>
                </c:pt>
                <c:pt idx="2047">
                  <c:v>3.2386049813096833</c:v>
                </c:pt>
                <c:pt idx="2048">
                  <c:v>2.0621780659037552</c:v>
                </c:pt>
                <c:pt idx="2049">
                  <c:v>39.786920265522866</c:v>
                </c:pt>
                <c:pt idx="2050">
                  <c:v>1.5233479908612619</c:v>
                </c:pt>
                <c:pt idx="2051">
                  <c:v>1.254832878308771</c:v>
                </c:pt>
                <c:pt idx="2052">
                  <c:v>1.3859969425049186</c:v>
                </c:pt>
                <c:pt idx="2053">
                  <c:v>0.71330302836001047</c:v>
                </c:pt>
                <c:pt idx="2054">
                  <c:v>13.947262147018492</c:v>
                </c:pt>
                <c:pt idx="2055">
                  <c:v>0.35220813464677386</c:v>
                </c:pt>
                <c:pt idx="2056">
                  <c:v>1.4835263109938208</c:v>
                </c:pt>
                <c:pt idx="2057">
                  <c:v>2.1555452814121625</c:v>
                </c:pt>
                <c:pt idx="2058">
                  <c:v>0.76403629847361476</c:v>
                </c:pt>
                <c:pt idx="2059">
                  <c:v>2.7617572384902407</c:v>
                </c:pt>
                <c:pt idx="2060">
                  <c:v>0.51273225094857711</c:v>
                </c:pt>
                <c:pt idx="2061">
                  <c:v>1.3246895540084345</c:v>
                </c:pt>
                <c:pt idx="2062">
                  <c:v>0.64704605253536984</c:v>
                </c:pt>
                <c:pt idx="2063">
                  <c:v>4.8984040955585328</c:v>
                </c:pt>
                <c:pt idx="2064">
                  <c:v>0.56065325553481982</c:v>
                </c:pt>
                <c:pt idx="2065">
                  <c:v>2.3412672968391264</c:v>
                </c:pt>
                <c:pt idx="2066">
                  <c:v>8.7564949272354422</c:v>
                </c:pt>
                <c:pt idx="2067">
                  <c:v>2.1640945686153419</c:v>
                </c:pt>
                <c:pt idx="2068">
                  <c:v>2.1079617486892031</c:v>
                </c:pt>
                <c:pt idx="2069">
                  <c:v>1.6375259712721451</c:v>
                </c:pt>
                <c:pt idx="2070">
                  <c:v>3.1759477053600653</c:v>
                </c:pt>
                <c:pt idx="2071">
                  <c:v>5.4953918217068649</c:v>
                </c:pt>
                <c:pt idx="2072">
                  <c:v>0.74851259276257842</c:v>
                </c:pt>
                <c:pt idx="2073">
                  <c:v>1.9641987349304753</c:v>
                </c:pt>
                <c:pt idx="2074">
                  <c:v>1.6326888745650829</c:v>
                </c:pt>
                <c:pt idx="2075">
                  <c:v>0.67156900793396357</c:v>
                </c:pt>
                <c:pt idx="2076">
                  <c:v>1.5233479908612619</c:v>
                </c:pt>
                <c:pt idx="2077">
                  <c:v>3.4022788350021314</c:v>
                </c:pt>
                <c:pt idx="2078">
                  <c:v>3.0569326282421203</c:v>
                </c:pt>
                <c:pt idx="2079">
                  <c:v>1.3728355398368661</c:v>
                </c:pt>
                <c:pt idx="2080">
                  <c:v>0.72972665903980261</c:v>
                </c:pt>
                <c:pt idx="2081">
                  <c:v>1.2825055710980098</c:v>
                </c:pt>
                <c:pt idx="2082">
                  <c:v>0.58236394540605174</c:v>
                </c:pt>
                <c:pt idx="2083">
                  <c:v>0.53365550647214788</c:v>
                </c:pt>
                <c:pt idx="2084">
                  <c:v>1.5806057169983452</c:v>
                </c:pt>
                <c:pt idx="2085">
                  <c:v>1.1456044852260443</c:v>
                </c:pt>
                <c:pt idx="2086">
                  <c:v>1.0648362192802174</c:v>
                </c:pt>
                <c:pt idx="2087">
                  <c:v>0.56335303044108698</c:v>
                </c:pt>
                <c:pt idx="2088">
                  <c:v>2.093000496083639</c:v>
                </c:pt>
                <c:pt idx="2089">
                  <c:v>0.48483457691714954</c:v>
                </c:pt>
                <c:pt idx="2090">
                  <c:v>2.7757060755059548</c:v>
                </c:pt>
                <c:pt idx="2091">
                  <c:v>0.94177147980287146</c:v>
                </c:pt>
                <c:pt idx="2092">
                  <c:v>2.3153944539873987</c:v>
                </c:pt>
                <c:pt idx="2093">
                  <c:v>6.4373882827519253</c:v>
                </c:pt>
                <c:pt idx="2094">
                  <c:v>0.6262352876328936</c:v>
                </c:pt>
                <c:pt idx="2095">
                  <c:v>0.32453544185753513</c:v>
                </c:pt>
                <c:pt idx="2096">
                  <c:v>6.7647359901368223</c:v>
                </c:pt>
                <c:pt idx="2097">
                  <c:v>6.2622403857078419</c:v>
                </c:pt>
                <c:pt idx="2098">
                  <c:v>1.6574368112058657</c:v>
                </c:pt>
                <c:pt idx="2099">
                  <c:v>2.9500665382023774</c:v>
                </c:pt>
                <c:pt idx="2100">
                  <c:v>0.21013248020446293</c:v>
                </c:pt>
                <c:pt idx="2101">
                  <c:v>0.28932587745496718</c:v>
                </c:pt>
                <c:pt idx="2102">
                  <c:v>4.6803972718774576</c:v>
                </c:pt>
                <c:pt idx="2103">
                  <c:v>3.9337970196734853</c:v>
                </c:pt>
                <c:pt idx="2104">
                  <c:v>0.32453544185753513</c:v>
                </c:pt>
                <c:pt idx="2105">
                  <c:v>0.58866342018734186</c:v>
                </c:pt>
                <c:pt idx="2106">
                  <c:v>0.45097489996771517</c:v>
                </c:pt>
                <c:pt idx="2107">
                  <c:v>0.30766184869336521</c:v>
                </c:pt>
                <c:pt idx="2108">
                  <c:v>2.7823430221505281</c:v>
                </c:pt>
                <c:pt idx="2109">
                  <c:v>0.43736353481528478</c:v>
                </c:pt>
                <c:pt idx="2110">
                  <c:v>0.45243727804194328</c:v>
                </c:pt>
                <c:pt idx="2111">
                  <c:v>0.26952752814234116</c:v>
                </c:pt>
                <c:pt idx="2112">
                  <c:v>0.47898506462023727</c:v>
                </c:pt>
                <c:pt idx="2113">
                  <c:v>0.2496166882086206</c:v>
                </c:pt>
                <c:pt idx="2114">
                  <c:v>0.89227560652130633</c:v>
                </c:pt>
                <c:pt idx="2115">
                  <c:v>2.130122401044813</c:v>
                </c:pt>
                <c:pt idx="2116">
                  <c:v>12.459573683044175</c:v>
                </c:pt>
                <c:pt idx="2117">
                  <c:v>0.32971001042788062</c:v>
                </c:pt>
                <c:pt idx="2118">
                  <c:v>1.5548453647677125</c:v>
                </c:pt>
                <c:pt idx="2119">
                  <c:v>2.2933462922528833</c:v>
                </c:pt>
                <c:pt idx="2120">
                  <c:v>2.1702815527755375</c:v>
                </c:pt>
                <c:pt idx="2121">
                  <c:v>0.50294556691335857</c:v>
                </c:pt>
                <c:pt idx="2122">
                  <c:v>3.4505373114516575</c:v>
                </c:pt>
                <c:pt idx="2123">
                  <c:v>1.5423589058262268</c:v>
                </c:pt>
                <c:pt idx="2124">
                  <c:v>0.59788765111708808</c:v>
                </c:pt>
                <c:pt idx="2125">
                  <c:v>2.7570326324042731</c:v>
                </c:pt>
                <c:pt idx="2126">
                  <c:v>14.954503168298345</c:v>
                </c:pt>
                <c:pt idx="2127">
                  <c:v>2.2309139975454544</c:v>
                </c:pt>
                <c:pt idx="2128">
                  <c:v>0.77168566070803846</c:v>
                </c:pt>
                <c:pt idx="2129">
                  <c:v>0.56931503335909373</c:v>
                </c:pt>
                <c:pt idx="2130">
                  <c:v>1.0117406461236294</c:v>
                </c:pt>
                <c:pt idx="2131">
                  <c:v>0.72556450605930733</c:v>
                </c:pt>
                <c:pt idx="2132">
                  <c:v>0.42813930388553856</c:v>
                </c:pt>
                <c:pt idx="2133">
                  <c:v>0.8145445873450301</c:v>
                </c:pt>
                <c:pt idx="2134">
                  <c:v>0.38246811172118528</c:v>
                </c:pt>
                <c:pt idx="2135">
                  <c:v>0.24477959150155854</c:v>
                </c:pt>
                <c:pt idx="2136">
                  <c:v>2.5454377741255825</c:v>
                </c:pt>
                <c:pt idx="2137">
                  <c:v>0.55142902460507348</c:v>
                </c:pt>
                <c:pt idx="2138">
                  <c:v>2.2629738245573776</c:v>
                </c:pt>
                <c:pt idx="2139">
                  <c:v>0.90217478117761929</c:v>
                </c:pt>
                <c:pt idx="2140">
                  <c:v>0.76819845145411003</c:v>
                </c:pt>
                <c:pt idx="2141">
                  <c:v>0.63444710297278961</c:v>
                </c:pt>
                <c:pt idx="2142">
                  <c:v>1.0448128887254025</c:v>
                </c:pt>
                <c:pt idx="2143">
                  <c:v>0.5730272238552111</c:v>
                </c:pt>
                <c:pt idx="2144">
                  <c:v>0.17548536890736735</c:v>
                </c:pt>
                <c:pt idx="2145">
                  <c:v>1.1507790537963898</c:v>
                </c:pt>
                <c:pt idx="2146">
                  <c:v>1.615252828295441</c:v>
                </c:pt>
                <c:pt idx="2147">
                  <c:v>11.712748449598015</c:v>
                </c:pt>
                <c:pt idx="2148">
                  <c:v>12.399503691379731</c:v>
                </c:pt>
                <c:pt idx="2149">
                  <c:v>0.56166567112467003</c:v>
                </c:pt>
                <c:pt idx="2150">
                  <c:v>1.0826097374131431</c:v>
                </c:pt>
                <c:pt idx="2151">
                  <c:v>0.46841094623735746</c:v>
                </c:pt>
                <c:pt idx="2152">
                  <c:v>9.5089446917363265</c:v>
                </c:pt>
                <c:pt idx="2153">
                  <c:v>0.52285640684707912</c:v>
                </c:pt>
                <c:pt idx="2154">
                  <c:v>1.39837091082531</c:v>
                </c:pt>
                <c:pt idx="2155">
                  <c:v>0.5653778616207874</c:v>
                </c:pt>
                <c:pt idx="2156">
                  <c:v>1.0085909087329843</c:v>
                </c:pt>
                <c:pt idx="2157">
                  <c:v>0.5189192351087728</c:v>
                </c:pt>
                <c:pt idx="2158">
                  <c:v>0.20642028970834556</c:v>
                </c:pt>
                <c:pt idx="2159">
                  <c:v>2.7815555878028668</c:v>
                </c:pt>
                <c:pt idx="2160">
                  <c:v>0.93355966446297534</c:v>
                </c:pt>
                <c:pt idx="2161">
                  <c:v>2.7942670279865416</c:v>
                </c:pt>
                <c:pt idx="2162">
                  <c:v>1.6200899250025029</c:v>
                </c:pt>
                <c:pt idx="2163">
                  <c:v>0.7670735452431654</c:v>
                </c:pt>
                <c:pt idx="2164">
                  <c:v>2.3342928783312691</c:v>
                </c:pt>
                <c:pt idx="2165">
                  <c:v>1.7040079283389749</c:v>
                </c:pt>
                <c:pt idx="2166">
                  <c:v>1.8233604773202035</c:v>
                </c:pt>
                <c:pt idx="2167">
                  <c:v>2.5380133931333475</c:v>
                </c:pt>
                <c:pt idx="2168">
                  <c:v>3.672368816249945</c:v>
                </c:pt>
                <c:pt idx="2169">
                  <c:v>1.8846678658166873</c:v>
                </c:pt>
                <c:pt idx="2170">
                  <c:v>1.1990375302459158</c:v>
                </c:pt>
                <c:pt idx="2171">
                  <c:v>1.6880342601435605</c:v>
                </c:pt>
                <c:pt idx="2172">
                  <c:v>9.7337009526830709</c:v>
                </c:pt>
                <c:pt idx="2173">
                  <c:v>0.43477625053011204</c:v>
                </c:pt>
                <c:pt idx="2174">
                  <c:v>15.240004364636098</c:v>
                </c:pt>
                <c:pt idx="2175">
                  <c:v>1.2226605606757537</c:v>
                </c:pt>
                <c:pt idx="2176">
                  <c:v>4.9906464048559949</c:v>
                </c:pt>
                <c:pt idx="2177">
                  <c:v>0.63185981868761687</c:v>
                </c:pt>
                <c:pt idx="2178">
                  <c:v>0.59541285745300987</c:v>
                </c:pt>
                <c:pt idx="2179">
                  <c:v>0.60261225720305567</c:v>
                </c:pt>
                <c:pt idx="2180">
                  <c:v>1.4591158462163216</c:v>
                </c:pt>
                <c:pt idx="2181">
                  <c:v>2.057228478575599</c:v>
                </c:pt>
                <c:pt idx="2182">
                  <c:v>0.52398131305802376</c:v>
                </c:pt>
                <c:pt idx="2183">
                  <c:v>0.6616698332776505</c:v>
                </c:pt>
                <c:pt idx="2184">
                  <c:v>2.9609781284485406</c:v>
                </c:pt>
                <c:pt idx="2185">
                  <c:v>0.46852343685845194</c:v>
                </c:pt>
                <c:pt idx="2186">
                  <c:v>1.4270560192043988</c:v>
                </c:pt>
                <c:pt idx="2187">
                  <c:v>0.49507122343674598</c:v>
                </c:pt>
                <c:pt idx="2188">
                  <c:v>0.98283055650235163</c:v>
                </c:pt>
                <c:pt idx="2189">
                  <c:v>1.208036779933473</c:v>
                </c:pt>
                <c:pt idx="2190">
                  <c:v>2.7740187161895378</c:v>
                </c:pt>
                <c:pt idx="2191">
                  <c:v>14.679238618480184</c:v>
                </c:pt>
                <c:pt idx="2192">
                  <c:v>0.32993499167006951</c:v>
                </c:pt>
                <c:pt idx="2193">
                  <c:v>2.0804015465210588</c:v>
                </c:pt>
                <c:pt idx="2194">
                  <c:v>1.1411048603822658</c:v>
                </c:pt>
                <c:pt idx="2195">
                  <c:v>0.2293683764116167</c:v>
                </c:pt>
                <c:pt idx="2196">
                  <c:v>7.0551867738027338</c:v>
                </c:pt>
                <c:pt idx="2197">
                  <c:v>5.2338511276622315</c:v>
                </c:pt>
                <c:pt idx="2198">
                  <c:v>3.5738270321711929</c:v>
                </c:pt>
                <c:pt idx="2199">
                  <c:v>2.4597199208515987</c:v>
                </c:pt>
                <c:pt idx="2200">
                  <c:v>6.7839718863439753</c:v>
                </c:pt>
                <c:pt idx="2201">
                  <c:v>0.56369050230437034</c:v>
                </c:pt>
                <c:pt idx="2202">
                  <c:v>3.2392799250362501</c:v>
                </c:pt>
                <c:pt idx="2203">
                  <c:v>0.74682523344616147</c:v>
                </c:pt>
                <c:pt idx="2204">
                  <c:v>0.8476168299468031</c:v>
                </c:pt>
                <c:pt idx="2205">
                  <c:v>3.785646871692073</c:v>
                </c:pt>
                <c:pt idx="2206">
                  <c:v>1.1875634868942804</c:v>
                </c:pt>
                <c:pt idx="2207">
                  <c:v>0.55142902460507348</c:v>
                </c:pt>
                <c:pt idx="2208">
                  <c:v>1.3559619466726962</c:v>
                </c:pt>
                <c:pt idx="2209">
                  <c:v>7.8421711589796201</c:v>
                </c:pt>
                <c:pt idx="2210">
                  <c:v>0.59721270739052135</c:v>
                </c:pt>
                <c:pt idx="2211">
                  <c:v>0.32431046061534619</c:v>
                </c:pt>
                <c:pt idx="2212">
                  <c:v>2.3715272739135376</c:v>
                </c:pt>
                <c:pt idx="2213">
                  <c:v>0.67595614215664768</c:v>
                </c:pt>
                <c:pt idx="2214">
                  <c:v>1.9607115256765468</c:v>
                </c:pt>
                <c:pt idx="2215">
                  <c:v>0.59890006670693829</c:v>
                </c:pt>
                <c:pt idx="2216">
                  <c:v>2.4375592684959893</c:v>
                </c:pt>
                <c:pt idx="2217">
                  <c:v>0.35670775949055245</c:v>
                </c:pt>
                <c:pt idx="2218">
                  <c:v>1.9864718779071797</c:v>
                </c:pt>
                <c:pt idx="2219">
                  <c:v>2.4706315110977624</c:v>
                </c:pt>
                <c:pt idx="2220">
                  <c:v>1.8694816319689347</c:v>
                </c:pt>
                <c:pt idx="2221">
                  <c:v>4.5782557879236814</c:v>
                </c:pt>
                <c:pt idx="2222">
                  <c:v>0.41014080451042395</c:v>
                </c:pt>
                <c:pt idx="2223">
                  <c:v>0.7791100417002732</c:v>
                </c:pt>
                <c:pt idx="2224">
                  <c:v>0.78844676325111396</c:v>
                </c:pt>
                <c:pt idx="2225">
                  <c:v>0.56605280534735414</c:v>
                </c:pt>
                <c:pt idx="2226">
                  <c:v>1.0652861817645953</c:v>
                </c:pt>
                <c:pt idx="2227">
                  <c:v>1.2526955565079763</c:v>
                </c:pt>
                <c:pt idx="2228">
                  <c:v>0.73973832431721009</c:v>
                </c:pt>
                <c:pt idx="2229">
                  <c:v>1.2017373051521829</c:v>
                </c:pt>
                <c:pt idx="2230">
                  <c:v>0.88845092540409454</c:v>
                </c:pt>
                <c:pt idx="2231">
                  <c:v>0.5548037432379076</c:v>
                </c:pt>
                <c:pt idx="2232">
                  <c:v>0.80093322219259977</c:v>
                </c:pt>
                <c:pt idx="2233">
                  <c:v>0.9098241434120431</c:v>
                </c:pt>
                <c:pt idx="2234">
                  <c:v>0.89396296583772328</c:v>
                </c:pt>
                <c:pt idx="2235">
                  <c:v>1.3693483305829377</c:v>
                </c:pt>
                <c:pt idx="2236">
                  <c:v>2.2964960296435284</c:v>
                </c:pt>
                <c:pt idx="2237">
                  <c:v>1.7809515131675897</c:v>
                </c:pt>
                <c:pt idx="2238">
                  <c:v>1.3365010692233534</c:v>
                </c:pt>
                <c:pt idx="2239">
                  <c:v>0.85504121093903795</c:v>
                </c:pt>
                <c:pt idx="2240">
                  <c:v>1.0137654773033298</c:v>
                </c:pt>
                <c:pt idx="2241">
                  <c:v>0.51711938517126133</c:v>
                </c:pt>
                <c:pt idx="2242">
                  <c:v>1.1157944706360108</c:v>
                </c:pt>
                <c:pt idx="2243">
                  <c:v>3.4991332597644669</c:v>
                </c:pt>
                <c:pt idx="2244">
                  <c:v>2.6029204815048548</c:v>
                </c:pt>
                <c:pt idx="2245">
                  <c:v>1.1003832555460689</c:v>
                </c:pt>
                <c:pt idx="2246">
                  <c:v>1.0644987474169341</c:v>
                </c:pt>
                <c:pt idx="2247">
                  <c:v>0.6152112067656359</c:v>
                </c:pt>
                <c:pt idx="2248">
                  <c:v>2.5407131680396149</c:v>
                </c:pt>
                <c:pt idx="2249">
                  <c:v>1.1083700896437758</c:v>
                </c:pt>
                <c:pt idx="2250">
                  <c:v>1.4685650583882568</c:v>
                </c:pt>
                <c:pt idx="2251">
                  <c:v>1.2202982576327699</c:v>
                </c:pt>
                <c:pt idx="2252">
                  <c:v>0.93209728638874745</c:v>
                </c:pt>
                <c:pt idx="2253">
                  <c:v>2.6785141788803357</c:v>
                </c:pt>
                <c:pt idx="2254">
                  <c:v>2.5479125677896604</c:v>
                </c:pt>
                <c:pt idx="2255">
                  <c:v>3.358182511533101</c:v>
                </c:pt>
                <c:pt idx="2256">
                  <c:v>0.48460959567496059</c:v>
                </c:pt>
                <c:pt idx="2257">
                  <c:v>1.772852188448788</c:v>
                </c:pt>
                <c:pt idx="2258">
                  <c:v>1.5686817111623317</c:v>
                </c:pt>
                <c:pt idx="2259">
                  <c:v>1.2214231638437145</c:v>
                </c:pt>
                <c:pt idx="2260">
                  <c:v>2.9204815048545325</c:v>
                </c:pt>
                <c:pt idx="2261">
                  <c:v>1.316590229289633</c:v>
                </c:pt>
                <c:pt idx="2262">
                  <c:v>1.3439254502155882</c:v>
                </c:pt>
                <c:pt idx="2263">
                  <c:v>1.1508915444174843</c:v>
                </c:pt>
                <c:pt idx="2264">
                  <c:v>3.9619196749471017</c:v>
                </c:pt>
                <c:pt idx="2265">
                  <c:v>1.3411131846882265</c:v>
                </c:pt>
                <c:pt idx="2266">
                  <c:v>1.7420297582689044</c:v>
                </c:pt>
                <c:pt idx="2267">
                  <c:v>0.19157152772387603</c:v>
                </c:pt>
                <c:pt idx="2268">
                  <c:v>1.9156027866176657</c:v>
                </c:pt>
                <c:pt idx="2269">
                  <c:v>1.9188650146294051</c:v>
                </c:pt>
                <c:pt idx="2270">
                  <c:v>1.0453753418308749</c:v>
                </c:pt>
                <c:pt idx="2271">
                  <c:v>0.48449710505386612</c:v>
                </c:pt>
                <c:pt idx="2272">
                  <c:v>1.2600074468791165</c:v>
                </c:pt>
                <c:pt idx="2273">
                  <c:v>0.49585865778440719</c:v>
                </c:pt>
                <c:pt idx="2274">
                  <c:v>1.2611323530900611</c:v>
                </c:pt>
                <c:pt idx="2275">
                  <c:v>0.98361799085001278</c:v>
                </c:pt>
                <c:pt idx="2276">
                  <c:v>0.27436462484940322</c:v>
                </c:pt>
                <c:pt idx="2277">
                  <c:v>1.0188275552525807</c:v>
                </c:pt>
                <c:pt idx="2278">
                  <c:v>0.61937335974613117</c:v>
                </c:pt>
                <c:pt idx="2279">
                  <c:v>0.59192564819908144</c:v>
                </c:pt>
                <c:pt idx="2280">
                  <c:v>1.7449545144173604</c:v>
                </c:pt>
                <c:pt idx="2281">
                  <c:v>1.9518247666100841</c:v>
                </c:pt>
                <c:pt idx="2282">
                  <c:v>2.2173026323930243</c:v>
                </c:pt>
                <c:pt idx="2283">
                  <c:v>0.28853844310730592</c:v>
                </c:pt>
                <c:pt idx="2284">
                  <c:v>3.3482833368767881</c:v>
                </c:pt>
                <c:pt idx="2285">
                  <c:v>0.81195730305985736</c:v>
                </c:pt>
                <c:pt idx="2286">
                  <c:v>0.39562951438923782</c:v>
                </c:pt>
                <c:pt idx="2287">
                  <c:v>0.5040704731243032</c:v>
                </c:pt>
                <c:pt idx="2288">
                  <c:v>2.1622947186778303</c:v>
                </c:pt>
                <c:pt idx="2289">
                  <c:v>0.56897756149581025</c:v>
                </c:pt>
                <c:pt idx="2290">
                  <c:v>1.9475501230084944</c:v>
                </c:pt>
                <c:pt idx="2291">
                  <c:v>1.7791516632300781</c:v>
                </c:pt>
                <c:pt idx="2292">
                  <c:v>0.48258476449526022</c:v>
                </c:pt>
                <c:pt idx="2293">
                  <c:v>1.0705732409560353</c:v>
                </c:pt>
                <c:pt idx="2294">
                  <c:v>1.1588783785151913</c:v>
                </c:pt>
                <c:pt idx="2295">
                  <c:v>1.4547287119936376</c:v>
                </c:pt>
                <c:pt idx="2296">
                  <c:v>2.1727563464396153</c:v>
                </c:pt>
                <c:pt idx="2297">
                  <c:v>1.5240229345878287</c:v>
                </c:pt>
                <c:pt idx="2298">
                  <c:v>1.9877092747392184</c:v>
                </c:pt>
                <c:pt idx="2299">
                  <c:v>2.765694410228547</c:v>
                </c:pt>
                <c:pt idx="2300">
                  <c:v>1.3314389912741025</c:v>
                </c:pt>
                <c:pt idx="2301">
                  <c:v>1.4009581951104826</c:v>
                </c:pt>
                <c:pt idx="2302">
                  <c:v>1.5873551542640134</c:v>
                </c:pt>
                <c:pt idx="2303">
                  <c:v>1.8142487370115516</c:v>
                </c:pt>
                <c:pt idx="2304">
                  <c:v>0.37313139017034452</c:v>
                </c:pt>
                <c:pt idx="2305">
                  <c:v>2.588521682004763</c:v>
                </c:pt>
                <c:pt idx="2306">
                  <c:v>0.36109489371323666</c:v>
                </c:pt>
                <c:pt idx="2307">
                  <c:v>1.5903924010335639</c:v>
                </c:pt>
                <c:pt idx="2308">
                  <c:v>1.2259227886874933</c:v>
                </c:pt>
                <c:pt idx="2309">
                  <c:v>1.7681275823628204</c:v>
                </c:pt>
                <c:pt idx="2310">
                  <c:v>2.1633071342676802</c:v>
                </c:pt>
                <c:pt idx="2311">
                  <c:v>3.9709189246346588</c:v>
                </c:pt>
                <c:pt idx="2312">
                  <c:v>2.1041370675719913</c:v>
                </c:pt>
                <c:pt idx="2313">
                  <c:v>1.1569660379565854</c:v>
                </c:pt>
                <c:pt idx="2314">
                  <c:v>2.1714064589864819</c:v>
                </c:pt>
                <c:pt idx="2315">
                  <c:v>3.0655944060663942</c:v>
                </c:pt>
                <c:pt idx="2316">
                  <c:v>2.2742228866668239</c:v>
                </c:pt>
                <c:pt idx="2317">
                  <c:v>3.8310930826142369</c:v>
                </c:pt>
                <c:pt idx="2318">
                  <c:v>3.699254074691523</c:v>
                </c:pt>
                <c:pt idx="2319">
                  <c:v>1.6727355356747131</c:v>
                </c:pt>
                <c:pt idx="2320">
                  <c:v>2.7717689037676485</c:v>
                </c:pt>
                <c:pt idx="2321">
                  <c:v>0.49102156107734518</c:v>
                </c:pt>
                <c:pt idx="2322">
                  <c:v>3.5493040767725992</c:v>
                </c:pt>
                <c:pt idx="2323">
                  <c:v>0.8926130783845897</c:v>
                </c:pt>
                <c:pt idx="2324">
                  <c:v>1.7305557149172688</c:v>
                </c:pt>
                <c:pt idx="2325">
                  <c:v>1.3733979929423383</c:v>
                </c:pt>
                <c:pt idx="2326">
                  <c:v>2.1923297145100529</c:v>
                </c:pt>
                <c:pt idx="2327">
                  <c:v>2.3747895019252772</c:v>
                </c:pt>
                <c:pt idx="2328">
                  <c:v>0.35524538141632445</c:v>
                </c:pt>
                <c:pt idx="2329">
                  <c:v>0.38764268029153071</c:v>
                </c:pt>
                <c:pt idx="2330">
                  <c:v>3.4686483014478666</c:v>
                </c:pt>
                <c:pt idx="2331">
                  <c:v>0.55604114006994665</c:v>
                </c:pt>
                <c:pt idx="2332">
                  <c:v>1.1457169758471388</c:v>
                </c:pt>
                <c:pt idx="2333">
                  <c:v>1.8472084889922302</c:v>
                </c:pt>
                <c:pt idx="2334">
                  <c:v>0.54737936224567274</c:v>
                </c:pt>
                <c:pt idx="2335">
                  <c:v>0.4843846144327717</c:v>
                </c:pt>
                <c:pt idx="2336">
                  <c:v>0.42127737599877607</c:v>
                </c:pt>
                <c:pt idx="2337">
                  <c:v>0.85897838267734428</c:v>
                </c:pt>
                <c:pt idx="2338">
                  <c:v>3.2571659337902701</c:v>
                </c:pt>
                <c:pt idx="2339">
                  <c:v>5.0985249104855885</c:v>
                </c:pt>
                <c:pt idx="2340">
                  <c:v>1.2276101480039101</c:v>
                </c:pt>
                <c:pt idx="2341">
                  <c:v>7.3856842185782758</c:v>
                </c:pt>
                <c:pt idx="2342">
                  <c:v>1.0668610504599179</c:v>
                </c:pt>
                <c:pt idx="2343">
                  <c:v>3.0717813902265898</c:v>
                </c:pt>
                <c:pt idx="2344">
                  <c:v>3.2922630075717434</c:v>
                </c:pt>
                <c:pt idx="2345">
                  <c:v>11.091687730535467</c:v>
                </c:pt>
                <c:pt idx="2346">
                  <c:v>1.0490875323269924</c:v>
                </c:pt>
                <c:pt idx="2347">
                  <c:v>0.58821345770296396</c:v>
                </c:pt>
                <c:pt idx="2348">
                  <c:v>0.95054574824823979</c:v>
                </c:pt>
                <c:pt idx="2349">
                  <c:v>2.4246228470701254</c:v>
                </c:pt>
                <c:pt idx="2350">
                  <c:v>4.0721604836196779</c:v>
                </c:pt>
                <c:pt idx="2351">
                  <c:v>1.6896091288388833</c:v>
                </c:pt>
                <c:pt idx="2352">
                  <c:v>1.7338179429290081</c:v>
                </c:pt>
                <c:pt idx="2353">
                  <c:v>1.6198649437603141</c:v>
                </c:pt>
                <c:pt idx="2354">
                  <c:v>1.7307806961594576</c:v>
                </c:pt>
                <c:pt idx="2355">
                  <c:v>2.2802973802059254</c:v>
                </c:pt>
                <c:pt idx="2356">
                  <c:v>2.0663402188842506</c:v>
                </c:pt>
                <c:pt idx="2357">
                  <c:v>5.5944960588910897</c:v>
                </c:pt>
                <c:pt idx="2358">
                  <c:v>3.7047661151251514</c:v>
                </c:pt>
                <c:pt idx="2359">
                  <c:v>1.2448212130313636</c:v>
                </c:pt>
                <c:pt idx="2360">
                  <c:v>4.4524912735400681</c:v>
                </c:pt>
                <c:pt idx="2361">
                  <c:v>1.7369676803196534</c:v>
                </c:pt>
                <c:pt idx="2362">
                  <c:v>4.0028662610254866</c:v>
                </c:pt>
                <c:pt idx="2363">
                  <c:v>1.0241146144440207</c:v>
                </c:pt>
                <c:pt idx="2364">
                  <c:v>2.1213481325994445</c:v>
                </c:pt>
                <c:pt idx="2365">
                  <c:v>2.7850427970567955</c:v>
                </c:pt>
                <c:pt idx="2366">
                  <c:v>1.9168401834497049</c:v>
                </c:pt>
                <c:pt idx="2367">
                  <c:v>0.8917131534158339</c:v>
                </c:pt>
                <c:pt idx="2368">
                  <c:v>1.7369676803196534</c:v>
                </c:pt>
                <c:pt idx="2369">
                  <c:v>2.3713022926713485</c:v>
                </c:pt>
                <c:pt idx="2370">
                  <c:v>1.4266060567200209</c:v>
                </c:pt>
                <c:pt idx="2371">
                  <c:v>1.5442712463848327</c:v>
                </c:pt>
                <c:pt idx="2372">
                  <c:v>0.94829593582635052</c:v>
                </c:pt>
                <c:pt idx="2373">
                  <c:v>1.8042370717341443</c:v>
                </c:pt>
                <c:pt idx="2374">
                  <c:v>2.4231604689958974</c:v>
                </c:pt>
                <c:pt idx="2375">
                  <c:v>0.32588532931066871</c:v>
                </c:pt>
                <c:pt idx="2376">
                  <c:v>1.1310931951048582</c:v>
                </c:pt>
                <c:pt idx="2377">
                  <c:v>0.38550535849073586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9A-483E-972B-37507B0F8808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좋아요수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Sheet1!$J$2:$J$2379</c:f>
              <c:numCache>
                <c:formatCode>_-* #,##0.0000_-;\-* #,##0.0000_-;_-* "-"_-;_-@_-</c:formatCode>
                <c:ptCount val="2378"/>
                <c:pt idx="0">
                  <c:v>7.7836110477060032</c:v>
                </c:pt>
                <c:pt idx="1">
                  <c:v>4.2170737274594838</c:v>
                </c:pt>
                <c:pt idx="2">
                  <c:v>10.168911207486875</c:v>
                </c:pt>
                <c:pt idx="3">
                  <c:v>5.832001826067108</c:v>
                </c:pt>
                <c:pt idx="4">
                  <c:v>14.243323442136498</c:v>
                </c:pt>
                <c:pt idx="5">
                  <c:v>11.230312713992239</c:v>
                </c:pt>
                <c:pt idx="6">
                  <c:v>15.738415886783837</c:v>
                </c:pt>
                <c:pt idx="7">
                  <c:v>7.2871490527276874</c:v>
                </c:pt>
                <c:pt idx="8">
                  <c:v>19.601689112074869</c:v>
                </c:pt>
                <c:pt idx="9">
                  <c:v>26.911664003652135</c:v>
                </c:pt>
                <c:pt idx="10">
                  <c:v>10.254508103172792</c:v>
                </c:pt>
                <c:pt idx="11">
                  <c:v>6.185802328235563</c:v>
                </c:pt>
                <c:pt idx="12">
                  <c:v>6.2599863044966897</c:v>
                </c:pt>
                <c:pt idx="13">
                  <c:v>6.5738415886783832</c:v>
                </c:pt>
                <c:pt idx="14">
                  <c:v>9.1588678383930624</c:v>
                </c:pt>
                <c:pt idx="15">
                  <c:v>14.123487788176215</c:v>
                </c:pt>
                <c:pt idx="16">
                  <c:v>4.7249486418625883</c:v>
                </c:pt>
                <c:pt idx="17">
                  <c:v>4.7135357224377996</c:v>
                </c:pt>
                <c:pt idx="18">
                  <c:v>10.842273453549419</c:v>
                </c:pt>
                <c:pt idx="19">
                  <c:v>10.037662634101803</c:v>
                </c:pt>
                <c:pt idx="20">
                  <c:v>4.4795708742296281</c:v>
                </c:pt>
                <c:pt idx="21">
                  <c:v>5.9803697785893632</c:v>
                </c:pt>
                <c:pt idx="22">
                  <c:v>6.5167769915544387</c:v>
                </c:pt>
                <c:pt idx="23">
                  <c:v>7.9947500570645964</c:v>
                </c:pt>
                <c:pt idx="24">
                  <c:v>4.719242182150194</c:v>
                </c:pt>
                <c:pt idx="25">
                  <c:v>5.7749372289431635</c:v>
                </c:pt>
                <c:pt idx="26">
                  <c:v>7.9262725405158632</c:v>
                </c:pt>
                <c:pt idx="27">
                  <c:v>13.353115727002967</c:v>
                </c:pt>
                <c:pt idx="28">
                  <c:v>10.419995434832231</c:v>
                </c:pt>
                <c:pt idx="29">
                  <c:v>8.7137639808262968</c:v>
                </c:pt>
                <c:pt idx="30">
                  <c:v>6.5053640721296508</c:v>
                </c:pt>
                <c:pt idx="31">
                  <c:v>4.154302670623145</c:v>
                </c:pt>
                <c:pt idx="32">
                  <c:v>9.5354941794110921</c:v>
                </c:pt>
                <c:pt idx="33">
                  <c:v>6.2999315224834511</c:v>
                </c:pt>
                <c:pt idx="34">
                  <c:v>10.02054325496462</c:v>
                </c:pt>
                <c:pt idx="35">
                  <c:v>10.397169595982653</c:v>
                </c:pt>
                <c:pt idx="36">
                  <c:v>8.5596895685916454</c:v>
                </c:pt>
                <c:pt idx="37">
                  <c:v>4.9874457886327317</c:v>
                </c:pt>
                <c:pt idx="38">
                  <c:v>11.298790230540973</c:v>
                </c:pt>
                <c:pt idx="39">
                  <c:v>5.91189226204063</c:v>
                </c:pt>
                <c:pt idx="40">
                  <c:v>15.915316137868066</c:v>
                </c:pt>
                <c:pt idx="41">
                  <c:v>7.0132389865327553</c:v>
                </c:pt>
                <c:pt idx="42">
                  <c:v>12.246062542798448</c:v>
                </c:pt>
                <c:pt idx="43">
                  <c:v>10.511298790230542</c:v>
                </c:pt>
                <c:pt idx="44">
                  <c:v>7.3613330289888159</c:v>
                </c:pt>
                <c:pt idx="45">
                  <c:v>7.2129650764665598</c:v>
                </c:pt>
                <c:pt idx="46">
                  <c:v>15.276192650079889</c:v>
                </c:pt>
                <c:pt idx="47">
                  <c:v>8.2800730426843181</c:v>
                </c:pt>
                <c:pt idx="48">
                  <c:v>10.716731339876741</c:v>
                </c:pt>
                <c:pt idx="49">
                  <c:v>14.380278475233965</c:v>
                </c:pt>
                <c:pt idx="50">
                  <c:v>9.7979913261812364</c:v>
                </c:pt>
                <c:pt idx="51">
                  <c:v>14.756904816251998</c:v>
                </c:pt>
                <c:pt idx="52">
                  <c:v>7.8863273225291035</c:v>
                </c:pt>
                <c:pt idx="53">
                  <c:v>7.0874229627938821</c:v>
                </c:pt>
                <c:pt idx="54">
                  <c:v>33.320018260671077</c:v>
                </c:pt>
                <c:pt idx="55">
                  <c:v>12.599863044966902</c:v>
                </c:pt>
                <c:pt idx="56">
                  <c:v>5.0273910066194931</c:v>
                </c:pt>
                <c:pt idx="57">
                  <c:v>9.6382104542341924</c:v>
                </c:pt>
                <c:pt idx="58">
                  <c:v>11.070531842045195</c:v>
                </c:pt>
                <c:pt idx="59">
                  <c:v>8.2401278246975576</c:v>
                </c:pt>
                <c:pt idx="60">
                  <c:v>9.6496233736589812</c:v>
                </c:pt>
                <c:pt idx="61">
                  <c:v>7.4069847066879708</c:v>
                </c:pt>
                <c:pt idx="62">
                  <c:v>9.7466331887696871</c:v>
                </c:pt>
                <c:pt idx="63">
                  <c:v>7.943391919653048</c:v>
                </c:pt>
                <c:pt idx="64">
                  <c:v>8.1602373887240365</c:v>
                </c:pt>
                <c:pt idx="65">
                  <c:v>13.147683177356766</c:v>
                </c:pt>
                <c:pt idx="66">
                  <c:v>4.3597352202693447</c:v>
                </c:pt>
                <c:pt idx="67">
                  <c:v>6.5681351289659888</c:v>
                </c:pt>
                <c:pt idx="68">
                  <c:v>13.102031499657613</c:v>
                </c:pt>
                <c:pt idx="69">
                  <c:v>10.619721524766035</c:v>
                </c:pt>
                <c:pt idx="70">
                  <c:v>9.5868523168226432</c:v>
                </c:pt>
                <c:pt idx="71">
                  <c:v>10.300159780871947</c:v>
                </c:pt>
                <c:pt idx="72">
                  <c:v>12.280301301072814</c:v>
                </c:pt>
                <c:pt idx="73">
                  <c:v>12.223236703948871</c:v>
                </c:pt>
                <c:pt idx="74">
                  <c:v>9.5754393973978544</c:v>
                </c:pt>
                <c:pt idx="75">
                  <c:v>9.5754393973978544</c:v>
                </c:pt>
                <c:pt idx="76">
                  <c:v>20.480483907783611</c:v>
                </c:pt>
                <c:pt idx="77">
                  <c:v>12.942250627710569</c:v>
                </c:pt>
                <c:pt idx="78">
                  <c:v>6.9904131476831779</c:v>
                </c:pt>
                <c:pt idx="79">
                  <c:v>6.8306322757361331</c:v>
                </c:pt>
                <c:pt idx="80">
                  <c:v>6.8363387354485274</c:v>
                </c:pt>
                <c:pt idx="81">
                  <c:v>6.81351289659895</c:v>
                </c:pt>
                <c:pt idx="82">
                  <c:v>10.374343757133074</c:v>
                </c:pt>
                <c:pt idx="83">
                  <c:v>8.5825154074412247</c:v>
                </c:pt>
                <c:pt idx="84">
                  <c:v>7.7836110477060032</c:v>
                </c:pt>
                <c:pt idx="85">
                  <c:v>6.0488472951380965</c:v>
                </c:pt>
                <c:pt idx="86">
                  <c:v>9.5354941794110921</c:v>
                </c:pt>
                <c:pt idx="87">
                  <c:v>4.8276649166856878</c:v>
                </c:pt>
                <c:pt idx="88">
                  <c:v>7.6124172563341697</c:v>
                </c:pt>
                <c:pt idx="89">
                  <c:v>6.0716731339876739</c:v>
                </c:pt>
                <c:pt idx="90">
                  <c:v>3.2755078749144033</c:v>
                </c:pt>
                <c:pt idx="91">
                  <c:v>12.434375713307464</c:v>
                </c:pt>
                <c:pt idx="92">
                  <c:v>10.927870349235334</c:v>
                </c:pt>
                <c:pt idx="93">
                  <c:v>6.0031956174389407</c:v>
                </c:pt>
                <c:pt idx="94">
                  <c:v>11.709655329833371</c:v>
                </c:pt>
                <c:pt idx="95">
                  <c:v>4.6450582058890664</c:v>
                </c:pt>
                <c:pt idx="96">
                  <c:v>3.8803926044282129</c:v>
                </c:pt>
                <c:pt idx="97">
                  <c:v>10.21456288518603</c:v>
                </c:pt>
                <c:pt idx="98">
                  <c:v>5.2556493951152712</c:v>
                </c:pt>
                <c:pt idx="99">
                  <c:v>3.3896370691622915</c:v>
                </c:pt>
                <c:pt idx="100">
                  <c:v>5.0388039260442818</c:v>
                </c:pt>
                <c:pt idx="101">
                  <c:v>4.8676101346724492</c:v>
                </c:pt>
                <c:pt idx="102">
                  <c:v>3.8347409267290571</c:v>
                </c:pt>
                <c:pt idx="103">
                  <c:v>4.188541428897512</c:v>
                </c:pt>
                <c:pt idx="104">
                  <c:v>9.2501711937913722</c:v>
                </c:pt>
                <c:pt idx="105">
                  <c:v>8.92490299018489</c:v>
                </c:pt>
                <c:pt idx="106">
                  <c:v>9.1931065966674268</c:v>
                </c:pt>
                <c:pt idx="107">
                  <c:v>6.5738415886783832</c:v>
                </c:pt>
                <c:pt idx="108">
                  <c:v>13.467244921250856</c:v>
                </c:pt>
                <c:pt idx="109">
                  <c:v>11.133302898881533</c:v>
                </c:pt>
                <c:pt idx="110">
                  <c:v>7.5895914174845922</c:v>
                </c:pt>
                <c:pt idx="111">
                  <c:v>4.365441679981739</c:v>
                </c:pt>
                <c:pt idx="112">
                  <c:v>15.219128052955947</c:v>
                </c:pt>
                <c:pt idx="113">
                  <c:v>6.5338963706916235</c:v>
                </c:pt>
                <c:pt idx="114">
                  <c:v>12.291714220497603</c:v>
                </c:pt>
                <c:pt idx="115">
                  <c:v>38.923761698242409</c:v>
                </c:pt>
                <c:pt idx="116">
                  <c:v>7.6238301757589593</c:v>
                </c:pt>
                <c:pt idx="117">
                  <c:v>3.8918055238530016</c:v>
                </c:pt>
                <c:pt idx="118">
                  <c:v>5.7406984706687973</c:v>
                </c:pt>
                <c:pt idx="119">
                  <c:v>4.7820132389865329</c:v>
                </c:pt>
                <c:pt idx="120">
                  <c:v>8.1031727916000911</c:v>
                </c:pt>
                <c:pt idx="121">
                  <c:v>3.2469755763524311</c:v>
                </c:pt>
                <c:pt idx="122">
                  <c:v>5.3868979685003424</c:v>
                </c:pt>
                <c:pt idx="123">
                  <c:v>19.128052955946131</c:v>
                </c:pt>
                <c:pt idx="124">
                  <c:v>9.792284866468842</c:v>
                </c:pt>
                <c:pt idx="125">
                  <c:v>5.267062314540059</c:v>
                </c:pt>
                <c:pt idx="126">
                  <c:v>8.0004565167769908</c:v>
                </c:pt>
                <c:pt idx="127">
                  <c:v>5.4040173476375255</c:v>
                </c:pt>
                <c:pt idx="128">
                  <c:v>3.857566765578635</c:v>
                </c:pt>
                <c:pt idx="129">
                  <c:v>7.2300844556037438</c:v>
                </c:pt>
                <c:pt idx="130">
                  <c:v>5.2955946131020317</c:v>
                </c:pt>
                <c:pt idx="131">
                  <c:v>5.090162063455832</c:v>
                </c:pt>
                <c:pt idx="132">
                  <c:v>6.8819904131476832</c:v>
                </c:pt>
                <c:pt idx="133">
                  <c:v>12.206117324811688</c:v>
                </c:pt>
                <c:pt idx="134">
                  <c:v>6.5624286692535954</c:v>
                </c:pt>
                <c:pt idx="135">
                  <c:v>10.054782013238986</c:v>
                </c:pt>
                <c:pt idx="136">
                  <c:v>5.3355398310887923</c:v>
                </c:pt>
                <c:pt idx="137">
                  <c:v>2.0429125770372059</c:v>
                </c:pt>
                <c:pt idx="138">
                  <c:v>5.7521113900935861</c:v>
                </c:pt>
                <c:pt idx="139">
                  <c:v>2.0372061173248119</c:v>
                </c:pt>
                <c:pt idx="140">
                  <c:v>1.4836795252225521</c:v>
                </c:pt>
                <c:pt idx="141">
                  <c:v>7.8635014836795243</c:v>
                </c:pt>
                <c:pt idx="142">
                  <c:v>7.8235562656927646</c:v>
                </c:pt>
                <c:pt idx="143">
                  <c:v>1.8545994065281897</c:v>
                </c:pt>
                <c:pt idx="144">
                  <c:v>15.675644829947499</c:v>
                </c:pt>
                <c:pt idx="145">
                  <c:v>5.0730426843186489</c:v>
                </c:pt>
                <c:pt idx="146">
                  <c:v>8.8621319333485502</c:v>
                </c:pt>
                <c:pt idx="147">
                  <c:v>6.6708514037890891</c:v>
                </c:pt>
                <c:pt idx="148">
                  <c:v>3.1842045195160922</c:v>
                </c:pt>
                <c:pt idx="149">
                  <c:v>2.5964391691394662</c:v>
                </c:pt>
                <c:pt idx="150">
                  <c:v>4.4282127368180779</c:v>
                </c:pt>
                <c:pt idx="151">
                  <c:v>12.862360191737046</c:v>
                </c:pt>
                <c:pt idx="152">
                  <c:v>4.719242182150194</c:v>
                </c:pt>
                <c:pt idx="153">
                  <c:v>3.2355626569276423</c:v>
                </c:pt>
                <c:pt idx="154">
                  <c:v>6.8819904131476832</c:v>
                </c:pt>
                <c:pt idx="155">
                  <c:v>14.562885186030586</c:v>
                </c:pt>
                <c:pt idx="156">
                  <c:v>3.0643688655558092</c:v>
                </c:pt>
                <c:pt idx="157">
                  <c:v>31.779274138324581</c:v>
                </c:pt>
                <c:pt idx="158">
                  <c:v>3.7947957087422961</c:v>
                </c:pt>
                <c:pt idx="159">
                  <c:v>2.6877425245377768</c:v>
                </c:pt>
                <c:pt idx="160">
                  <c:v>11.047706003195618</c:v>
                </c:pt>
                <c:pt idx="161">
                  <c:v>3.9488701209769461</c:v>
                </c:pt>
                <c:pt idx="162">
                  <c:v>11.72106824925816</c:v>
                </c:pt>
                <c:pt idx="163">
                  <c:v>9.5126683405615164</c:v>
                </c:pt>
                <c:pt idx="164">
                  <c:v>5.7578178498059804</c:v>
                </c:pt>
                <c:pt idx="165">
                  <c:v>5.5181465418854145</c:v>
                </c:pt>
                <c:pt idx="166">
                  <c:v>4.5708742296279388</c:v>
                </c:pt>
                <c:pt idx="167">
                  <c:v>39.448755991782697</c:v>
                </c:pt>
                <c:pt idx="168">
                  <c:v>6.026021456288519</c:v>
                </c:pt>
                <c:pt idx="169">
                  <c:v>4.154302670623145</c:v>
                </c:pt>
                <c:pt idx="170">
                  <c:v>10.203149965761241</c:v>
                </c:pt>
                <c:pt idx="171">
                  <c:v>9.82652362474321</c:v>
                </c:pt>
                <c:pt idx="172">
                  <c:v>8.3028988815338955</c:v>
                </c:pt>
                <c:pt idx="173">
                  <c:v>6.0830860534124627</c:v>
                </c:pt>
                <c:pt idx="174">
                  <c:v>7.4811686829490975</c:v>
                </c:pt>
                <c:pt idx="175">
                  <c:v>6.6651449440766957</c:v>
                </c:pt>
                <c:pt idx="176">
                  <c:v>7.6010043369093809</c:v>
                </c:pt>
                <c:pt idx="177">
                  <c:v>16.622917142204976</c:v>
                </c:pt>
                <c:pt idx="178">
                  <c:v>11.087651221182378</c:v>
                </c:pt>
                <c:pt idx="179">
                  <c:v>5.1129879023054094</c:v>
                </c:pt>
                <c:pt idx="180">
                  <c:v>3.0073042684318647</c:v>
                </c:pt>
                <c:pt idx="181">
                  <c:v>4.7591874001369554</c:v>
                </c:pt>
                <c:pt idx="182">
                  <c:v>8.2686601232595294</c:v>
                </c:pt>
                <c:pt idx="183">
                  <c:v>6.026021456288519</c:v>
                </c:pt>
                <c:pt idx="184">
                  <c:v>8.6909381419767175</c:v>
                </c:pt>
                <c:pt idx="185">
                  <c:v>6.9675873088335987</c:v>
                </c:pt>
                <c:pt idx="186">
                  <c:v>6.5510157498288066</c:v>
                </c:pt>
                <c:pt idx="187">
                  <c:v>7.3042684318648714</c:v>
                </c:pt>
                <c:pt idx="188">
                  <c:v>8.9191965304724956</c:v>
                </c:pt>
                <c:pt idx="189">
                  <c:v>13.290344670166629</c:v>
                </c:pt>
                <c:pt idx="190">
                  <c:v>11.772426386669711</c:v>
                </c:pt>
                <c:pt idx="191">
                  <c:v>12.400136955033098</c:v>
                </c:pt>
                <c:pt idx="192">
                  <c:v>4.5366354713535717</c:v>
                </c:pt>
                <c:pt idx="193">
                  <c:v>12.930837708285781</c:v>
                </c:pt>
                <c:pt idx="194">
                  <c:v>19.955489614243323</c:v>
                </c:pt>
                <c:pt idx="195">
                  <c:v>8.9477288290344674</c:v>
                </c:pt>
                <c:pt idx="196">
                  <c:v>8.7708285779502386</c:v>
                </c:pt>
                <c:pt idx="197">
                  <c:v>5.2499429354028759</c:v>
                </c:pt>
                <c:pt idx="198">
                  <c:v>10.847979913261813</c:v>
                </c:pt>
                <c:pt idx="199">
                  <c:v>6.5510157498288066</c:v>
                </c:pt>
                <c:pt idx="200">
                  <c:v>9.0618580232823565</c:v>
                </c:pt>
                <c:pt idx="201">
                  <c:v>9.37571330746405</c:v>
                </c:pt>
                <c:pt idx="202">
                  <c:v>7.6409495548961424</c:v>
                </c:pt>
                <c:pt idx="203">
                  <c:v>9.4613102031499654</c:v>
                </c:pt>
                <c:pt idx="204">
                  <c:v>8.6452864642775626</c:v>
                </c:pt>
                <c:pt idx="205">
                  <c:v>4.3597352202693447</c:v>
                </c:pt>
                <c:pt idx="206">
                  <c:v>9.6724492125085604</c:v>
                </c:pt>
                <c:pt idx="207">
                  <c:v>7.1787263181921936</c:v>
                </c:pt>
                <c:pt idx="208">
                  <c:v>6.6137868066651446</c:v>
                </c:pt>
                <c:pt idx="209">
                  <c:v>12.856653732024654</c:v>
                </c:pt>
                <c:pt idx="210">
                  <c:v>7.9034467016662866</c:v>
                </c:pt>
                <c:pt idx="211">
                  <c:v>8.2572472038347406</c:v>
                </c:pt>
                <c:pt idx="212">
                  <c:v>13.695503309746634</c:v>
                </c:pt>
                <c:pt idx="213">
                  <c:v>10.414288975119836</c:v>
                </c:pt>
                <c:pt idx="214">
                  <c:v>8.0118694362017813</c:v>
                </c:pt>
                <c:pt idx="215">
                  <c:v>8.2914859621091068</c:v>
                </c:pt>
                <c:pt idx="216">
                  <c:v>11.007760785208855</c:v>
                </c:pt>
                <c:pt idx="217">
                  <c:v>12.074868751426616</c:v>
                </c:pt>
                <c:pt idx="218">
                  <c:v>18.956859164574297</c:v>
                </c:pt>
                <c:pt idx="219">
                  <c:v>15.875370919881307</c:v>
                </c:pt>
                <c:pt idx="220">
                  <c:v>9.7352202693448984</c:v>
                </c:pt>
                <c:pt idx="221">
                  <c:v>16.662862360191738</c:v>
                </c:pt>
                <c:pt idx="222">
                  <c:v>9.4498972837251767</c:v>
                </c:pt>
                <c:pt idx="223">
                  <c:v>100</c:v>
                </c:pt>
                <c:pt idx="224">
                  <c:v>11.555580917598721</c:v>
                </c:pt>
                <c:pt idx="225">
                  <c:v>8.6452864642775626</c:v>
                </c:pt>
                <c:pt idx="226">
                  <c:v>11.196073955717873</c:v>
                </c:pt>
                <c:pt idx="227">
                  <c:v>5.4211367267747095</c:v>
                </c:pt>
                <c:pt idx="228">
                  <c:v>19.898425017119379</c:v>
                </c:pt>
                <c:pt idx="229">
                  <c:v>6.4482994750057063</c:v>
                </c:pt>
                <c:pt idx="230">
                  <c:v>13.490070760100433</c:v>
                </c:pt>
                <c:pt idx="231">
                  <c:v>15.607167313398767</c:v>
                </c:pt>
                <c:pt idx="232">
                  <c:v>10.927870349235334</c:v>
                </c:pt>
                <c:pt idx="233">
                  <c:v>16.908240127824698</c:v>
                </c:pt>
                <c:pt idx="234">
                  <c:v>16.571559004793425</c:v>
                </c:pt>
                <c:pt idx="235">
                  <c:v>10.865099292398996</c:v>
                </c:pt>
                <c:pt idx="236">
                  <c:v>7.2472038347409269</c:v>
                </c:pt>
                <c:pt idx="237">
                  <c:v>7.6580689340333254</c:v>
                </c:pt>
                <c:pt idx="238">
                  <c:v>3.697785893631591</c:v>
                </c:pt>
                <c:pt idx="239">
                  <c:v>5.3241269116640035</c:v>
                </c:pt>
                <c:pt idx="240">
                  <c:v>4.719242182150194</c:v>
                </c:pt>
                <c:pt idx="241">
                  <c:v>10.990641406071672</c:v>
                </c:pt>
                <c:pt idx="242">
                  <c:v>11.584113216160693</c:v>
                </c:pt>
                <c:pt idx="243">
                  <c:v>11.424332344213649</c:v>
                </c:pt>
                <c:pt idx="244">
                  <c:v>5.9974891577265463</c:v>
                </c:pt>
                <c:pt idx="245">
                  <c:v>10.910750970098151</c:v>
                </c:pt>
                <c:pt idx="246">
                  <c:v>13.290344670166629</c:v>
                </c:pt>
                <c:pt idx="247">
                  <c:v>20.229399680438256</c:v>
                </c:pt>
                <c:pt idx="248">
                  <c:v>21.878566537320246</c:v>
                </c:pt>
                <c:pt idx="249">
                  <c:v>11.355854827664917</c:v>
                </c:pt>
                <c:pt idx="250">
                  <c:v>11.641177813284639</c:v>
                </c:pt>
                <c:pt idx="251">
                  <c:v>18.916913946587538</c:v>
                </c:pt>
                <c:pt idx="252">
                  <c:v>6.4083542570189458</c:v>
                </c:pt>
                <c:pt idx="253">
                  <c:v>21.39351746176672</c:v>
                </c:pt>
                <c:pt idx="254">
                  <c:v>13.798219584569733</c:v>
                </c:pt>
                <c:pt idx="255">
                  <c:v>10.054782013238986</c:v>
                </c:pt>
                <c:pt idx="256">
                  <c:v>20.360648253823328</c:v>
                </c:pt>
                <c:pt idx="257">
                  <c:v>6.4083542570189458</c:v>
                </c:pt>
                <c:pt idx="258">
                  <c:v>25.536407212965077</c:v>
                </c:pt>
                <c:pt idx="259">
                  <c:v>14.306094498972838</c:v>
                </c:pt>
                <c:pt idx="260">
                  <c:v>10.745263638438713</c:v>
                </c:pt>
                <c:pt idx="261">
                  <c:v>8.6053412462908021</c:v>
                </c:pt>
                <c:pt idx="262">
                  <c:v>5.46108194476147</c:v>
                </c:pt>
                <c:pt idx="263">
                  <c:v>12.046336452864642</c:v>
                </c:pt>
                <c:pt idx="264">
                  <c:v>13.130563798219585</c:v>
                </c:pt>
                <c:pt idx="265">
                  <c:v>12.908011869436201</c:v>
                </c:pt>
                <c:pt idx="266">
                  <c:v>13.781100205432551</c:v>
                </c:pt>
                <c:pt idx="267">
                  <c:v>11.743894088107739</c:v>
                </c:pt>
                <c:pt idx="268">
                  <c:v>10.910750970098151</c:v>
                </c:pt>
                <c:pt idx="269">
                  <c:v>13.838164802556493</c:v>
                </c:pt>
                <c:pt idx="270">
                  <c:v>5.6893403332572472</c:v>
                </c:pt>
                <c:pt idx="271">
                  <c:v>16.43460397169596</c:v>
                </c:pt>
                <c:pt idx="272">
                  <c:v>9.8036977858936325</c:v>
                </c:pt>
                <c:pt idx="273">
                  <c:v>5.0216845469070988</c:v>
                </c:pt>
                <c:pt idx="274">
                  <c:v>13.467244921250856</c:v>
                </c:pt>
                <c:pt idx="275">
                  <c:v>6.7621547591873998</c:v>
                </c:pt>
                <c:pt idx="276">
                  <c:v>6.248573385071901</c:v>
                </c:pt>
                <c:pt idx="277">
                  <c:v>4.7934261584113216</c:v>
                </c:pt>
                <c:pt idx="278">
                  <c:v>12.696872860077606</c:v>
                </c:pt>
                <c:pt idx="279">
                  <c:v>6.3855284181693674</c:v>
                </c:pt>
                <c:pt idx="280">
                  <c:v>6.1401506505364072</c:v>
                </c:pt>
                <c:pt idx="281">
                  <c:v>5.6665144944076689</c:v>
                </c:pt>
                <c:pt idx="282">
                  <c:v>7.3099748915772658</c:v>
                </c:pt>
                <c:pt idx="283">
                  <c:v>17.775622004108651</c:v>
                </c:pt>
                <c:pt idx="284">
                  <c:v>5.8890664231910517</c:v>
                </c:pt>
                <c:pt idx="285">
                  <c:v>8.3942022369322071</c:v>
                </c:pt>
                <c:pt idx="286">
                  <c:v>12.206117324811688</c:v>
                </c:pt>
                <c:pt idx="287">
                  <c:v>6.8591645742981058</c:v>
                </c:pt>
                <c:pt idx="288">
                  <c:v>9.2958228714905271</c:v>
                </c:pt>
                <c:pt idx="289">
                  <c:v>8.7993608765122122</c:v>
                </c:pt>
                <c:pt idx="290">
                  <c:v>9.6039716959598262</c:v>
                </c:pt>
                <c:pt idx="291">
                  <c:v>11.21889979456745</c:v>
                </c:pt>
                <c:pt idx="292">
                  <c:v>8.5083314311800962</c:v>
                </c:pt>
                <c:pt idx="293">
                  <c:v>5.832001826067108</c:v>
                </c:pt>
                <c:pt idx="294">
                  <c:v>8.0175758959141756</c:v>
                </c:pt>
                <c:pt idx="295">
                  <c:v>9.5925587765350375</c:v>
                </c:pt>
                <c:pt idx="296">
                  <c:v>6.3341702807578182</c:v>
                </c:pt>
                <c:pt idx="297">
                  <c:v>29.017347637525681</c:v>
                </c:pt>
                <c:pt idx="298">
                  <c:v>9.0561515635699621</c:v>
                </c:pt>
                <c:pt idx="299">
                  <c:v>4.0344670166628624</c:v>
                </c:pt>
                <c:pt idx="300">
                  <c:v>6.1800958685231677</c:v>
                </c:pt>
                <c:pt idx="301">
                  <c:v>14.266149280986076</c:v>
                </c:pt>
                <c:pt idx="302">
                  <c:v>7.0246519059575432</c:v>
                </c:pt>
                <c:pt idx="303">
                  <c:v>12.753937457201554</c:v>
                </c:pt>
                <c:pt idx="304">
                  <c:v>10.283040401734764</c:v>
                </c:pt>
                <c:pt idx="305">
                  <c:v>7.7550787491440314</c:v>
                </c:pt>
                <c:pt idx="306">
                  <c:v>8.6624058434147457</c:v>
                </c:pt>
                <c:pt idx="307">
                  <c:v>4.5994065281899106</c:v>
                </c:pt>
                <c:pt idx="308">
                  <c:v>8.2914859621091068</c:v>
                </c:pt>
                <c:pt idx="309">
                  <c:v>12.434375713307464</c:v>
                </c:pt>
                <c:pt idx="310">
                  <c:v>14.443049532070305</c:v>
                </c:pt>
                <c:pt idx="311">
                  <c:v>3.1556722209541199</c:v>
                </c:pt>
                <c:pt idx="312">
                  <c:v>20.742981054553756</c:v>
                </c:pt>
                <c:pt idx="313">
                  <c:v>10.391463136270259</c:v>
                </c:pt>
                <c:pt idx="314">
                  <c:v>7.26432321387811</c:v>
                </c:pt>
                <c:pt idx="315">
                  <c:v>7.3156813512896601</c:v>
                </c:pt>
                <c:pt idx="316">
                  <c:v>8.3542570189454466</c:v>
                </c:pt>
                <c:pt idx="317">
                  <c:v>6.7621547591873998</c:v>
                </c:pt>
                <c:pt idx="318">
                  <c:v>5.6265692764209083</c:v>
                </c:pt>
                <c:pt idx="319">
                  <c:v>5.991782698014152</c:v>
                </c:pt>
                <c:pt idx="320">
                  <c:v>14.659895001141294</c:v>
                </c:pt>
                <c:pt idx="321">
                  <c:v>7.8749144031043148</c:v>
                </c:pt>
                <c:pt idx="322">
                  <c:v>10.545537548504907</c:v>
                </c:pt>
                <c:pt idx="323">
                  <c:v>5.8205889066423193</c:v>
                </c:pt>
                <c:pt idx="324">
                  <c:v>7.1045423419310669</c:v>
                </c:pt>
                <c:pt idx="325">
                  <c:v>10.585482766491669</c:v>
                </c:pt>
                <c:pt idx="326">
                  <c:v>6.619493266377539</c:v>
                </c:pt>
                <c:pt idx="327">
                  <c:v>23.80164346039717</c:v>
                </c:pt>
                <c:pt idx="328">
                  <c:v>10.579776306779275</c:v>
                </c:pt>
                <c:pt idx="329">
                  <c:v>10.916457429810546</c:v>
                </c:pt>
                <c:pt idx="330">
                  <c:v>6.3455832001826069</c:v>
                </c:pt>
                <c:pt idx="331">
                  <c:v>7.6523624743209311</c:v>
                </c:pt>
                <c:pt idx="332">
                  <c:v>6.0944989728372523</c:v>
                </c:pt>
                <c:pt idx="333">
                  <c:v>27.744807121661719</c:v>
                </c:pt>
                <c:pt idx="334">
                  <c:v>8.7936544167998179</c:v>
                </c:pt>
                <c:pt idx="335">
                  <c:v>4.9189682720839993</c:v>
                </c:pt>
                <c:pt idx="336">
                  <c:v>7.1273681807806435</c:v>
                </c:pt>
                <c:pt idx="337">
                  <c:v>9.6667427527961642</c:v>
                </c:pt>
                <c:pt idx="338">
                  <c:v>9.5811458571102488</c:v>
                </c:pt>
                <c:pt idx="339">
                  <c:v>16.685688199041316</c:v>
                </c:pt>
                <c:pt idx="340">
                  <c:v>12.137639808262954</c:v>
                </c:pt>
                <c:pt idx="341">
                  <c:v>5.4154302670623151</c:v>
                </c:pt>
                <c:pt idx="342">
                  <c:v>4.2741383245834283</c:v>
                </c:pt>
                <c:pt idx="343">
                  <c:v>7.971924218215019</c:v>
                </c:pt>
                <c:pt idx="344">
                  <c:v>4.5708742296279388</c:v>
                </c:pt>
                <c:pt idx="345">
                  <c:v>6.9961196073955723</c:v>
                </c:pt>
                <c:pt idx="346">
                  <c:v>28.013010728144259</c:v>
                </c:pt>
                <c:pt idx="347">
                  <c:v>36.932207258616756</c:v>
                </c:pt>
                <c:pt idx="348">
                  <c:v>4.9018488929468162</c:v>
                </c:pt>
                <c:pt idx="349">
                  <c:v>5.5181465418854145</c:v>
                </c:pt>
                <c:pt idx="350">
                  <c:v>14.482994750057065</c:v>
                </c:pt>
                <c:pt idx="351">
                  <c:v>47.306551015749832</c:v>
                </c:pt>
                <c:pt idx="352">
                  <c:v>7.6124172563341697</c:v>
                </c:pt>
                <c:pt idx="353">
                  <c:v>9.3643003880392612</c:v>
                </c:pt>
                <c:pt idx="354">
                  <c:v>8.4227345354941789</c:v>
                </c:pt>
                <c:pt idx="355">
                  <c:v>4.7135357224377996</c:v>
                </c:pt>
                <c:pt idx="356">
                  <c:v>7.0360648253823319</c:v>
                </c:pt>
                <c:pt idx="357">
                  <c:v>16.000913033553982</c:v>
                </c:pt>
                <c:pt idx="358">
                  <c:v>4.5537548504907557</c:v>
                </c:pt>
                <c:pt idx="359">
                  <c:v>12.519972608993379</c:v>
                </c:pt>
                <c:pt idx="360">
                  <c:v>8.7251769002510837</c:v>
                </c:pt>
                <c:pt idx="361">
                  <c:v>7.1901392376169824</c:v>
                </c:pt>
                <c:pt idx="362">
                  <c:v>16.217758502624971</c:v>
                </c:pt>
                <c:pt idx="363">
                  <c:v>6.6537320246519069</c:v>
                </c:pt>
                <c:pt idx="364">
                  <c:v>4.5708742296279388</c:v>
                </c:pt>
                <c:pt idx="365">
                  <c:v>8.5254508103172792</c:v>
                </c:pt>
                <c:pt idx="366">
                  <c:v>4.1828349691851177</c:v>
                </c:pt>
                <c:pt idx="367">
                  <c:v>5.9974891577265463</c:v>
                </c:pt>
                <c:pt idx="368">
                  <c:v>8.3314311800958691</c:v>
                </c:pt>
                <c:pt idx="369">
                  <c:v>33.508331431180096</c:v>
                </c:pt>
                <c:pt idx="370">
                  <c:v>6.8591645742981058</c:v>
                </c:pt>
                <c:pt idx="371">
                  <c:v>4.3026706231454011</c:v>
                </c:pt>
                <c:pt idx="372">
                  <c:v>7.4126911664003643</c:v>
                </c:pt>
                <c:pt idx="373">
                  <c:v>14.317507418397627</c:v>
                </c:pt>
                <c:pt idx="374">
                  <c:v>6.6423191052271164</c:v>
                </c:pt>
                <c:pt idx="375">
                  <c:v>11.703948870120977</c:v>
                </c:pt>
                <c:pt idx="376">
                  <c:v>8.2058890664231914</c:v>
                </c:pt>
                <c:pt idx="377">
                  <c:v>4.462451495092445</c:v>
                </c:pt>
                <c:pt idx="378">
                  <c:v>11.121889979456745</c:v>
                </c:pt>
                <c:pt idx="379">
                  <c:v>4.7477744807121667</c:v>
                </c:pt>
                <c:pt idx="380">
                  <c:v>9.3585939283268669</c:v>
                </c:pt>
                <c:pt idx="381">
                  <c:v>5.1472266605797765</c:v>
                </c:pt>
                <c:pt idx="382">
                  <c:v>16.491668568819904</c:v>
                </c:pt>
                <c:pt idx="383">
                  <c:v>4.55946131020315</c:v>
                </c:pt>
                <c:pt idx="384">
                  <c:v>18.865555809175987</c:v>
                </c:pt>
                <c:pt idx="385">
                  <c:v>9.2501711937913722</c:v>
                </c:pt>
                <c:pt idx="386">
                  <c:v>11.703948870120977</c:v>
                </c:pt>
                <c:pt idx="387">
                  <c:v>6.3455832001826069</c:v>
                </c:pt>
                <c:pt idx="388">
                  <c:v>10.054782013238986</c:v>
                </c:pt>
                <c:pt idx="389">
                  <c:v>4.6051129879023049</c:v>
                </c:pt>
                <c:pt idx="390">
                  <c:v>6.6765578635014835</c:v>
                </c:pt>
                <c:pt idx="391">
                  <c:v>9.4441908240127823</c:v>
                </c:pt>
                <c:pt idx="392">
                  <c:v>10.699611960739556</c:v>
                </c:pt>
                <c:pt idx="393">
                  <c:v>11.21889979456745</c:v>
                </c:pt>
                <c:pt idx="394">
                  <c:v>8.1431180095868534</c:v>
                </c:pt>
                <c:pt idx="395">
                  <c:v>7.458342844099521</c:v>
                </c:pt>
                <c:pt idx="396">
                  <c:v>3.7377311116183516</c:v>
                </c:pt>
                <c:pt idx="397">
                  <c:v>4.348322300844556</c:v>
                </c:pt>
                <c:pt idx="398">
                  <c:v>6.4026477973065514</c:v>
                </c:pt>
                <c:pt idx="399">
                  <c:v>3.6464277562200409</c:v>
                </c:pt>
                <c:pt idx="400">
                  <c:v>8.6966446016891119</c:v>
                </c:pt>
                <c:pt idx="401">
                  <c:v>4.9246747317963937</c:v>
                </c:pt>
                <c:pt idx="402">
                  <c:v>5.7406984706687973</c:v>
                </c:pt>
                <c:pt idx="403">
                  <c:v>2.054325496461995</c:v>
                </c:pt>
                <c:pt idx="404">
                  <c:v>5.6836338735448528</c:v>
                </c:pt>
                <c:pt idx="405">
                  <c:v>6.9675873088335987</c:v>
                </c:pt>
                <c:pt idx="406">
                  <c:v>5.6836338735448528</c:v>
                </c:pt>
                <c:pt idx="407">
                  <c:v>6.3569961196073956</c:v>
                </c:pt>
                <c:pt idx="408">
                  <c:v>3.9602830404017344</c:v>
                </c:pt>
                <c:pt idx="409">
                  <c:v>10.81944761469984</c:v>
                </c:pt>
                <c:pt idx="410">
                  <c:v>5.1129879023054094</c:v>
                </c:pt>
                <c:pt idx="411">
                  <c:v>11.755307007532528</c:v>
                </c:pt>
                <c:pt idx="412">
                  <c:v>7.3499201095640263</c:v>
                </c:pt>
                <c:pt idx="413">
                  <c:v>7.943391919653048</c:v>
                </c:pt>
                <c:pt idx="414">
                  <c:v>5.0159780871947044</c:v>
                </c:pt>
                <c:pt idx="415">
                  <c:v>8.7023510614015063</c:v>
                </c:pt>
                <c:pt idx="416">
                  <c:v>6.1629764893859846</c:v>
                </c:pt>
                <c:pt idx="417">
                  <c:v>14.551472266605797</c:v>
                </c:pt>
                <c:pt idx="418">
                  <c:v>7.7037206117324812</c:v>
                </c:pt>
                <c:pt idx="419">
                  <c:v>8.0004565167769908</c:v>
                </c:pt>
                <c:pt idx="420">
                  <c:v>6.3684090390321844</c:v>
                </c:pt>
                <c:pt idx="421">
                  <c:v>8.4569732937685469</c:v>
                </c:pt>
                <c:pt idx="422">
                  <c:v>14.471581830632276</c:v>
                </c:pt>
                <c:pt idx="423">
                  <c:v>13.147683177356766</c:v>
                </c:pt>
                <c:pt idx="424">
                  <c:v>16.622917142204976</c:v>
                </c:pt>
                <c:pt idx="425">
                  <c:v>16.109335768089476</c:v>
                </c:pt>
                <c:pt idx="426">
                  <c:v>11.412919424788862</c:v>
                </c:pt>
                <c:pt idx="427">
                  <c:v>18.517461766719929</c:v>
                </c:pt>
                <c:pt idx="428">
                  <c:v>10.722437799589136</c:v>
                </c:pt>
                <c:pt idx="429">
                  <c:v>13.992239214791145</c:v>
                </c:pt>
                <c:pt idx="430">
                  <c:v>8.4569732937685469</c:v>
                </c:pt>
                <c:pt idx="431">
                  <c:v>9.4213649851632049</c:v>
                </c:pt>
                <c:pt idx="432">
                  <c:v>8.2629536635471368</c:v>
                </c:pt>
                <c:pt idx="433">
                  <c:v>8.0461081944761474</c:v>
                </c:pt>
                <c:pt idx="434">
                  <c:v>4.3026706231454011</c:v>
                </c:pt>
                <c:pt idx="435">
                  <c:v>4.8733165943848435</c:v>
                </c:pt>
                <c:pt idx="436">
                  <c:v>6.1287377311116185</c:v>
                </c:pt>
                <c:pt idx="437">
                  <c:v>4.7477744807121667</c:v>
                </c:pt>
                <c:pt idx="438">
                  <c:v>9.0162063455831998</c:v>
                </c:pt>
                <c:pt idx="439">
                  <c:v>3.269801415202009</c:v>
                </c:pt>
                <c:pt idx="440">
                  <c:v>8.8450125542113671</c:v>
                </c:pt>
                <c:pt idx="441">
                  <c:v>59.432777904587994</c:v>
                </c:pt>
                <c:pt idx="442">
                  <c:v>7.7893175074183976</c:v>
                </c:pt>
                <c:pt idx="443">
                  <c:v>4.9417941109335768</c:v>
                </c:pt>
                <c:pt idx="444">
                  <c:v>5.5295594613102033</c:v>
                </c:pt>
                <c:pt idx="445">
                  <c:v>13.353115727002967</c:v>
                </c:pt>
                <c:pt idx="446">
                  <c:v>8.1773567678612178</c:v>
                </c:pt>
                <c:pt idx="447">
                  <c:v>7.2015521570417711</c:v>
                </c:pt>
                <c:pt idx="448">
                  <c:v>6.8534581145857114</c:v>
                </c:pt>
                <c:pt idx="449">
                  <c:v>4.5309290116411782</c:v>
                </c:pt>
                <c:pt idx="450">
                  <c:v>6.0089020771513351</c:v>
                </c:pt>
                <c:pt idx="451">
                  <c:v>7.2757361333028987</c:v>
                </c:pt>
                <c:pt idx="452">
                  <c:v>12.833827893175073</c:v>
                </c:pt>
                <c:pt idx="453">
                  <c:v>6.3113444419082398</c:v>
                </c:pt>
                <c:pt idx="454">
                  <c:v>6.3855284181693674</c:v>
                </c:pt>
                <c:pt idx="455">
                  <c:v>4.0972380734992013</c:v>
                </c:pt>
                <c:pt idx="456">
                  <c:v>5.0787491440310433</c:v>
                </c:pt>
                <c:pt idx="457">
                  <c:v>12.006391234877881</c:v>
                </c:pt>
                <c:pt idx="458">
                  <c:v>5.620862816708514</c:v>
                </c:pt>
                <c:pt idx="459">
                  <c:v>4.365441679981739</c:v>
                </c:pt>
                <c:pt idx="460">
                  <c:v>7.5610591189226213</c:v>
                </c:pt>
                <c:pt idx="461">
                  <c:v>29.827664916685688</c:v>
                </c:pt>
                <c:pt idx="462">
                  <c:v>12.411549874457886</c:v>
                </c:pt>
                <c:pt idx="463">
                  <c:v>9.7751654873316589</c:v>
                </c:pt>
                <c:pt idx="464">
                  <c:v>12.383017575895915</c:v>
                </c:pt>
                <c:pt idx="465">
                  <c:v>16.737046336452867</c:v>
                </c:pt>
                <c:pt idx="466">
                  <c:v>20.594613102031502</c:v>
                </c:pt>
                <c:pt idx="467">
                  <c:v>6.6708514037890891</c:v>
                </c:pt>
                <c:pt idx="468">
                  <c:v>8.7194704405386894</c:v>
                </c:pt>
                <c:pt idx="469">
                  <c:v>5.5010271627482306</c:v>
                </c:pt>
                <c:pt idx="470">
                  <c:v>11.21889979456745</c:v>
                </c:pt>
                <c:pt idx="471">
                  <c:v>5.2727687742524534</c:v>
                </c:pt>
                <c:pt idx="472">
                  <c:v>6.9790002282583892</c:v>
                </c:pt>
                <c:pt idx="473">
                  <c:v>6.4254736361561289</c:v>
                </c:pt>
                <c:pt idx="474">
                  <c:v>5.267062314540059</c:v>
                </c:pt>
                <c:pt idx="475">
                  <c:v>5.5181465418854145</c:v>
                </c:pt>
                <c:pt idx="476">
                  <c:v>4.9018488929468162</c:v>
                </c:pt>
                <c:pt idx="477">
                  <c:v>9.2844099520657384</c:v>
                </c:pt>
                <c:pt idx="478">
                  <c:v>13.695503309746634</c:v>
                </c:pt>
                <c:pt idx="479">
                  <c:v>8.9420223693220731</c:v>
                </c:pt>
                <c:pt idx="480">
                  <c:v>5.7349920109564021</c:v>
                </c:pt>
                <c:pt idx="481">
                  <c:v>6.3227573613330286</c:v>
                </c:pt>
                <c:pt idx="482">
                  <c:v>35.84797991326181</c:v>
                </c:pt>
                <c:pt idx="483">
                  <c:v>4.2513124857338509</c:v>
                </c:pt>
                <c:pt idx="484">
                  <c:v>5.9632503994521802</c:v>
                </c:pt>
                <c:pt idx="485">
                  <c:v>8.3371376398082635</c:v>
                </c:pt>
                <c:pt idx="486">
                  <c:v>11.104770600319561</c:v>
                </c:pt>
                <c:pt idx="487">
                  <c:v>4.9360876512211824</c:v>
                </c:pt>
                <c:pt idx="488">
                  <c:v>15.144944076694818</c:v>
                </c:pt>
                <c:pt idx="489">
                  <c:v>8.5653960283040398</c:v>
                </c:pt>
                <c:pt idx="490">
                  <c:v>4.2855512440082171</c:v>
                </c:pt>
                <c:pt idx="491">
                  <c:v>5.91189226204063</c:v>
                </c:pt>
                <c:pt idx="492">
                  <c:v>6.1173248116868288</c:v>
                </c:pt>
                <c:pt idx="493">
                  <c:v>12.919424788860992</c:v>
                </c:pt>
                <c:pt idx="494">
                  <c:v>10.060488472951382</c:v>
                </c:pt>
                <c:pt idx="495">
                  <c:v>6.4711253138552847</c:v>
                </c:pt>
                <c:pt idx="496">
                  <c:v>18.545994065281899</c:v>
                </c:pt>
                <c:pt idx="497">
                  <c:v>7.4982880620862824</c:v>
                </c:pt>
                <c:pt idx="498">
                  <c:v>8.4284409952065733</c:v>
                </c:pt>
                <c:pt idx="499">
                  <c:v>17.735676786121889</c:v>
                </c:pt>
                <c:pt idx="500">
                  <c:v>5.4496690253366813</c:v>
                </c:pt>
                <c:pt idx="501">
                  <c:v>5.2442364756904816</c:v>
                </c:pt>
                <c:pt idx="502">
                  <c:v>19.236475690481626</c:v>
                </c:pt>
                <c:pt idx="503">
                  <c:v>8.4569732937685469</c:v>
                </c:pt>
                <c:pt idx="504">
                  <c:v>13.273225291029444</c:v>
                </c:pt>
                <c:pt idx="505">
                  <c:v>13.666971011184662</c:v>
                </c:pt>
                <c:pt idx="506">
                  <c:v>31.665144944076694</c:v>
                </c:pt>
                <c:pt idx="507">
                  <c:v>28.264094955489615</c:v>
                </c:pt>
                <c:pt idx="508">
                  <c:v>9.940652818991099</c:v>
                </c:pt>
                <c:pt idx="509">
                  <c:v>16.731339876740471</c:v>
                </c:pt>
                <c:pt idx="510">
                  <c:v>27.28829034467017</c:v>
                </c:pt>
                <c:pt idx="511">
                  <c:v>35.385756676557861</c:v>
                </c:pt>
                <c:pt idx="512">
                  <c:v>45.771513353115729</c:v>
                </c:pt>
                <c:pt idx="513">
                  <c:v>22.671764437343072</c:v>
                </c:pt>
                <c:pt idx="514">
                  <c:v>52.55078749144031</c:v>
                </c:pt>
                <c:pt idx="515">
                  <c:v>15.972380734992011</c:v>
                </c:pt>
                <c:pt idx="516">
                  <c:v>28.863273225291032</c:v>
                </c:pt>
                <c:pt idx="517">
                  <c:v>7.5952978771969866</c:v>
                </c:pt>
                <c:pt idx="518">
                  <c:v>24.086966446016891</c:v>
                </c:pt>
                <c:pt idx="519">
                  <c:v>11.738187628395345</c:v>
                </c:pt>
                <c:pt idx="520">
                  <c:v>14.699840219128053</c:v>
                </c:pt>
                <c:pt idx="521">
                  <c:v>6.8991097922848663</c:v>
                </c:pt>
                <c:pt idx="522">
                  <c:v>13.906642319105227</c:v>
                </c:pt>
                <c:pt idx="523">
                  <c:v>12.177585026249714</c:v>
                </c:pt>
                <c:pt idx="524">
                  <c:v>7.5439397397854364</c:v>
                </c:pt>
                <c:pt idx="525">
                  <c:v>17.946815795480482</c:v>
                </c:pt>
                <c:pt idx="526">
                  <c:v>26.31819219356311</c:v>
                </c:pt>
                <c:pt idx="527">
                  <c:v>49.029901848892948</c:v>
                </c:pt>
                <c:pt idx="528">
                  <c:v>12.919424788860992</c:v>
                </c:pt>
                <c:pt idx="529">
                  <c:v>16.485962109107511</c:v>
                </c:pt>
                <c:pt idx="530">
                  <c:v>10.300159780871947</c:v>
                </c:pt>
                <c:pt idx="531">
                  <c:v>5.8434147454918968</c:v>
                </c:pt>
                <c:pt idx="532">
                  <c:v>17.279160009130333</c:v>
                </c:pt>
                <c:pt idx="533">
                  <c:v>26.232595297877197</c:v>
                </c:pt>
                <c:pt idx="534">
                  <c:v>5.1985847979913267</c:v>
                </c:pt>
                <c:pt idx="535">
                  <c:v>6.3969413375941571</c:v>
                </c:pt>
                <c:pt idx="536">
                  <c:v>22.472038347409267</c:v>
                </c:pt>
                <c:pt idx="537">
                  <c:v>10.243095183748002</c:v>
                </c:pt>
                <c:pt idx="538">
                  <c:v>8.3028988815338955</c:v>
                </c:pt>
                <c:pt idx="539">
                  <c:v>8.5711024880164342</c:v>
                </c:pt>
                <c:pt idx="540">
                  <c:v>8.9534352887468618</c:v>
                </c:pt>
                <c:pt idx="541">
                  <c:v>7.8178498059803703</c:v>
                </c:pt>
                <c:pt idx="542">
                  <c:v>3.5950696188084912</c:v>
                </c:pt>
                <c:pt idx="543">
                  <c:v>5.0559233051814649</c:v>
                </c:pt>
                <c:pt idx="544">
                  <c:v>5.3583656699383706</c:v>
                </c:pt>
                <c:pt idx="545">
                  <c:v>9.5069618808491221</c:v>
                </c:pt>
                <c:pt idx="546">
                  <c:v>6.4540059347181007</c:v>
                </c:pt>
                <c:pt idx="547">
                  <c:v>4.6507646656014607</c:v>
                </c:pt>
                <c:pt idx="548">
                  <c:v>9.6153846153846168</c:v>
                </c:pt>
                <c:pt idx="549">
                  <c:v>3.2983337137639812</c:v>
                </c:pt>
                <c:pt idx="550">
                  <c:v>9.8550559233051818</c:v>
                </c:pt>
                <c:pt idx="551">
                  <c:v>5.2157041771285089</c:v>
                </c:pt>
                <c:pt idx="552">
                  <c:v>5.2784752339648477</c:v>
                </c:pt>
                <c:pt idx="553">
                  <c:v>9.2387582743665835</c:v>
                </c:pt>
                <c:pt idx="554">
                  <c:v>5.2442364756904816</c:v>
                </c:pt>
                <c:pt idx="555">
                  <c:v>4.5822871490527284</c:v>
                </c:pt>
                <c:pt idx="556">
                  <c:v>9.4099520657384161</c:v>
                </c:pt>
                <c:pt idx="557">
                  <c:v>5.2442364756904816</c:v>
                </c:pt>
                <c:pt idx="558">
                  <c:v>11.019173704633644</c:v>
                </c:pt>
                <c:pt idx="559">
                  <c:v>14.015065053640722</c:v>
                </c:pt>
                <c:pt idx="560">
                  <c:v>10.608308605341247</c:v>
                </c:pt>
                <c:pt idx="561">
                  <c:v>3.697785893631591</c:v>
                </c:pt>
                <c:pt idx="562">
                  <c:v>7.9548048390778368</c:v>
                </c:pt>
                <c:pt idx="563">
                  <c:v>29.799132618123714</c:v>
                </c:pt>
                <c:pt idx="564">
                  <c:v>3.3439853914631361</c:v>
                </c:pt>
                <c:pt idx="565">
                  <c:v>7.5838849577721978</c:v>
                </c:pt>
                <c:pt idx="566">
                  <c:v>6.9961196073955723</c:v>
                </c:pt>
                <c:pt idx="567">
                  <c:v>9.1988130563798212</c:v>
                </c:pt>
                <c:pt idx="568">
                  <c:v>5.9461310203149962</c:v>
                </c:pt>
                <c:pt idx="569">
                  <c:v>3.4752339648482082</c:v>
                </c:pt>
                <c:pt idx="570">
                  <c:v>12.519972608993379</c:v>
                </c:pt>
                <c:pt idx="571">
                  <c:v>5.4953207030358362</c:v>
                </c:pt>
                <c:pt idx="572">
                  <c:v>5.8890664231910517</c:v>
                </c:pt>
                <c:pt idx="573">
                  <c:v>5.6265692764209083</c:v>
                </c:pt>
                <c:pt idx="574">
                  <c:v>6.1401506505364072</c:v>
                </c:pt>
                <c:pt idx="575">
                  <c:v>10.11184661036293</c:v>
                </c:pt>
                <c:pt idx="576">
                  <c:v>9.5982652362474319</c:v>
                </c:pt>
                <c:pt idx="577">
                  <c:v>10.967815567222097</c:v>
                </c:pt>
                <c:pt idx="578">
                  <c:v>6.2771056836338737</c:v>
                </c:pt>
                <c:pt idx="579">
                  <c:v>34.974891577265467</c:v>
                </c:pt>
                <c:pt idx="580">
                  <c:v>13.763980826295366</c:v>
                </c:pt>
                <c:pt idx="581">
                  <c:v>6.2942250627710568</c:v>
                </c:pt>
                <c:pt idx="582">
                  <c:v>3.3953435288746863</c:v>
                </c:pt>
                <c:pt idx="583">
                  <c:v>9.0618580232823565</c:v>
                </c:pt>
                <c:pt idx="584">
                  <c:v>12.862360191737046</c:v>
                </c:pt>
                <c:pt idx="585">
                  <c:v>12.976489385984936</c:v>
                </c:pt>
                <c:pt idx="586">
                  <c:v>13.735448527733393</c:v>
                </c:pt>
                <c:pt idx="587">
                  <c:v>20.94270714448756</c:v>
                </c:pt>
                <c:pt idx="588">
                  <c:v>8.0461081944761474</c:v>
                </c:pt>
                <c:pt idx="589">
                  <c:v>12.474320931294224</c:v>
                </c:pt>
                <c:pt idx="590">
                  <c:v>11.692535950696188</c:v>
                </c:pt>
                <c:pt idx="591">
                  <c:v>7.3099748915772658</c:v>
                </c:pt>
                <c:pt idx="592">
                  <c:v>8.1145857110248798</c:v>
                </c:pt>
                <c:pt idx="593">
                  <c:v>5.1129879023054094</c:v>
                </c:pt>
                <c:pt idx="594">
                  <c:v>3.4695275051358139</c:v>
                </c:pt>
                <c:pt idx="595">
                  <c:v>4.2170737274594838</c:v>
                </c:pt>
                <c:pt idx="596">
                  <c:v>5.6436886555580923</c:v>
                </c:pt>
                <c:pt idx="597">
                  <c:v>8.536863729742068</c:v>
                </c:pt>
                <c:pt idx="598">
                  <c:v>14.015065053640722</c:v>
                </c:pt>
                <c:pt idx="599">
                  <c:v>5.7635243095183748</c:v>
                </c:pt>
                <c:pt idx="600">
                  <c:v>7.0931294225062764</c:v>
                </c:pt>
                <c:pt idx="601">
                  <c:v>4.7135357224377996</c:v>
                </c:pt>
                <c:pt idx="602">
                  <c:v>8.3428440995206579</c:v>
                </c:pt>
                <c:pt idx="603">
                  <c:v>4.3140835425701889</c:v>
                </c:pt>
                <c:pt idx="604">
                  <c:v>5.1244008217301982</c:v>
                </c:pt>
                <c:pt idx="605">
                  <c:v>7.9205660808034688</c:v>
                </c:pt>
                <c:pt idx="606">
                  <c:v>12.651221182378453</c:v>
                </c:pt>
                <c:pt idx="607">
                  <c:v>5.1643460397169596</c:v>
                </c:pt>
                <c:pt idx="608">
                  <c:v>6.6080803469527511</c:v>
                </c:pt>
                <c:pt idx="609">
                  <c:v>19.7728829034467</c:v>
                </c:pt>
                <c:pt idx="610">
                  <c:v>4.3882675188313174</c:v>
                </c:pt>
                <c:pt idx="611">
                  <c:v>5.91189226204063</c:v>
                </c:pt>
                <c:pt idx="612">
                  <c:v>10.294453321159553</c:v>
                </c:pt>
                <c:pt idx="613">
                  <c:v>1.8545994065281897</c:v>
                </c:pt>
                <c:pt idx="614">
                  <c:v>3.5037662634101805</c:v>
                </c:pt>
                <c:pt idx="615">
                  <c:v>6.5453092901164123</c:v>
                </c:pt>
                <c:pt idx="616">
                  <c:v>7.8178498059803703</c:v>
                </c:pt>
                <c:pt idx="617">
                  <c:v>7.0018260671079666</c:v>
                </c:pt>
                <c:pt idx="618">
                  <c:v>4.8447842958228717</c:v>
                </c:pt>
                <c:pt idx="619">
                  <c:v>6.1458571102488015</c:v>
                </c:pt>
                <c:pt idx="620">
                  <c:v>4.9532070303583655</c:v>
                </c:pt>
                <c:pt idx="621">
                  <c:v>3.9659895001141288</c:v>
                </c:pt>
                <c:pt idx="622">
                  <c:v>4.462451495092445</c:v>
                </c:pt>
                <c:pt idx="623">
                  <c:v>5.46108194476147</c:v>
                </c:pt>
                <c:pt idx="624">
                  <c:v>10.026249714677014</c:v>
                </c:pt>
                <c:pt idx="625">
                  <c:v>16.063684090390321</c:v>
                </c:pt>
                <c:pt idx="626">
                  <c:v>5.91189226204063</c:v>
                </c:pt>
                <c:pt idx="627">
                  <c:v>8.9363159096096787</c:v>
                </c:pt>
                <c:pt idx="628">
                  <c:v>5.1757589591417483</c:v>
                </c:pt>
                <c:pt idx="629">
                  <c:v>5.1301072814425934</c:v>
                </c:pt>
                <c:pt idx="630">
                  <c:v>3.3896370691622915</c:v>
                </c:pt>
                <c:pt idx="631">
                  <c:v>5.9061858023282356</c:v>
                </c:pt>
                <c:pt idx="632">
                  <c:v>7.6980141520200869</c:v>
                </c:pt>
                <c:pt idx="633">
                  <c:v>11.059118922620407</c:v>
                </c:pt>
                <c:pt idx="634">
                  <c:v>6.7450353800502167</c:v>
                </c:pt>
                <c:pt idx="635">
                  <c:v>4.1200639123487788</c:v>
                </c:pt>
                <c:pt idx="636">
                  <c:v>19.481853458114585</c:v>
                </c:pt>
                <c:pt idx="637">
                  <c:v>4.8276649166856878</c:v>
                </c:pt>
                <c:pt idx="638">
                  <c:v>5.540972380734992</c:v>
                </c:pt>
                <c:pt idx="639">
                  <c:v>8.8507190139237615</c:v>
                </c:pt>
                <c:pt idx="640">
                  <c:v>2.0999771741611504</c:v>
                </c:pt>
                <c:pt idx="641">
                  <c:v>11.099064140607167</c:v>
                </c:pt>
                <c:pt idx="642">
                  <c:v>7.0874229627938821</c:v>
                </c:pt>
                <c:pt idx="643">
                  <c:v>4.5651677699155444</c:v>
                </c:pt>
                <c:pt idx="644">
                  <c:v>6.2200410865099292</c:v>
                </c:pt>
                <c:pt idx="645">
                  <c:v>10.905044510385757</c:v>
                </c:pt>
                <c:pt idx="646">
                  <c:v>2.2540515863957999</c:v>
                </c:pt>
                <c:pt idx="647">
                  <c:v>1.8888381648025567</c:v>
                </c:pt>
                <c:pt idx="648">
                  <c:v>9.1360419995434832</c:v>
                </c:pt>
                <c:pt idx="649">
                  <c:v>7.2871490527276874</c:v>
                </c:pt>
                <c:pt idx="650">
                  <c:v>3.9431636612645518</c:v>
                </c:pt>
                <c:pt idx="651">
                  <c:v>8.9990869664460167</c:v>
                </c:pt>
                <c:pt idx="652">
                  <c:v>7.5496461994978308</c:v>
                </c:pt>
                <c:pt idx="653">
                  <c:v>13.17621547591874</c:v>
                </c:pt>
                <c:pt idx="654">
                  <c:v>5.5580917598721751</c:v>
                </c:pt>
                <c:pt idx="655">
                  <c:v>5.7920566080803466</c:v>
                </c:pt>
                <c:pt idx="656">
                  <c:v>5.2157041771285089</c:v>
                </c:pt>
                <c:pt idx="657">
                  <c:v>4.5480483907783613</c:v>
                </c:pt>
                <c:pt idx="658">
                  <c:v>3.8803926044282129</c:v>
                </c:pt>
                <c:pt idx="659">
                  <c:v>5.0559233051814649</c:v>
                </c:pt>
                <c:pt idx="660">
                  <c:v>5.1643460397169596</c:v>
                </c:pt>
                <c:pt idx="661">
                  <c:v>8.4113216160693902</c:v>
                </c:pt>
                <c:pt idx="662">
                  <c:v>15.167769915544396</c:v>
                </c:pt>
                <c:pt idx="663">
                  <c:v>5.4268431864871038</c:v>
                </c:pt>
                <c:pt idx="664">
                  <c:v>6.2599863044966897</c:v>
                </c:pt>
                <c:pt idx="665">
                  <c:v>28.401049988587079</c:v>
                </c:pt>
                <c:pt idx="666">
                  <c:v>14.745491896827209</c:v>
                </c:pt>
                <c:pt idx="667">
                  <c:v>7.9490983793654424</c:v>
                </c:pt>
                <c:pt idx="668">
                  <c:v>7.2472038347409269</c:v>
                </c:pt>
                <c:pt idx="669">
                  <c:v>5.3754850490755537</c:v>
                </c:pt>
                <c:pt idx="670">
                  <c:v>5.1072814425930151</c:v>
                </c:pt>
                <c:pt idx="671">
                  <c:v>5.2328235562656928</c:v>
                </c:pt>
                <c:pt idx="672">
                  <c:v>4.8105455375485047</c:v>
                </c:pt>
                <c:pt idx="673">
                  <c:v>6.4939511527048621</c:v>
                </c:pt>
                <c:pt idx="674">
                  <c:v>6.6309061858023277</c:v>
                </c:pt>
                <c:pt idx="675">
                  <c:v>8.5140378908924887</c:v>
                </c:pt>
                <c:pt idx="676">
                  <c:v>15.875370919881307</c:v>
                </c:pt>
                <c:pt idx="677">
                  <c:v>14.505820588906642</c:v>
                </c:pt>
                <c:pt idx="678">
                  <c:v>8.0289888153389644</c:v>
                </c:pt>
                <c:pt idx="679">
                  <c:v>3.0929011641177815</c:v>
                </c:pt>
                <c:pt idx="680">
                  <c:v>2.6991554439625656</c:v>
                </c:pt>
                <c:pt idx="681">
                  <c:v>4.8904359735220266</c:v>
                </c:pt>
                <c:pt idx="682">
                  <c:v>14.482994750057065</c:v>
                </c:pt>
                <c:pt idx="683">
                  <c:v>4.2284866468842734</c:v>
                </c:pt>
                <c:pt idx="684">
                  <c:v>3.9602830404017344</c:v>
                </c:pt>
                <c:pt idx="685">
                  <c:v>5.3412462908011866</c:v>
                </c:pt>
                <c:pt idx="686">
                  <c:v>7.4640493038119153</c:v>
                </c:pt>
                <c:pt idx="687">
                  <c:v>4.8048390778361112</c:v>
                </c:pt>
                <c:pt idx="688">
                  <c:v>9.1874001369550324</c:v>
                </c:pt>
                <c:pt idx="689">
                  <c:v>5.9518374800273905</c:v>
                </c:pt>
                <c:pt idx="690">
                  <c:v>5.46108194476147</c:v>
                </c:pt>
                <c:pt idx="691">
                  <c:v>6.733622460625428</c:v>
                </c:pt>
                <c:pt idx="692">
                  <c:v>11.190367496005479</c:v>
                </c:pt>
                <c:pt idx="693">
                  <c:v>6.7450353800502167</c:v>
                </c:pt>
                <c:pt idx="694">
                  <c:v>5.0273910066194931</c:v>
                </c:pt>
                <c:pt idx="695">
                  <c:v>10.243095183748002</c:v>
                </c:pt>
                <c:pt idx="696">
                  <c:v>5.91189226204063</c:v>
                </c:pt>
                <c:pt idx="697">
                  <c:v>5.620862816708514</c:v>
                </c:pt>
                <c:pt idx="698">
                  <c:v>7.3841588678383934</c:v>
                </c:pt>
                <c:pt idx="699">
                  <c:v>5.9803697785893632</c:v>
                </c:pt>
                <c:pt idx="700">
                  <c:v>4.7877196986989272</c:v>
                </c:pt>
                <c:pt idx="701">
                  <c:v>10.813741154987445</c:v>
                </c:pt>
                <c:pt idx="702">
                  <c:v>11.641177813284639</c:v>
                </c:pt>
                <c:pt idx="703">
                  <c:v>2.1228030130107283</c:v>
                </c:pt>
                <c:pt idx="704">
                  <c:v>4.0515863958000455</c:v>
                </c:pt>
                <c:pt idx="705">
                  <c:v>4.2284866468842734</c:v>
                </c:pt>
                <c:pt idx="706">
                  <c:v>5.2898881533896374</c:v>
                </c:pt>
                <c:pt idx="707">
                  <c:v>7.3442136498516319</c:v>
                </c:pt>
                <c:pt idx="708">
                  <c:v>6.5909609678155681</c:v>
                </c:pt>
                <c:pt idx="709">
                  <c:v>6.6423191052271164</c:v>
                </c:pt>
                <c:pt idx="710">
                  <c:v>5.267062314540059</c:v>
                </c:pt>
                <c:pt idx="711">
                  <c:v>13.393060944989729</c:v>
                </c:pt>
                <c:pt idx="712">
                  <c:v>6.442593015293312</c:v>
                </c:pt>
                <c:pt idx="713">
                  <c:v>6.7564482994750055</c:v>
                </c:pt>
                <c:pt idx="714">
                  <c:v>8.9191965304724956</c:v>
                </c:pt>
                <c:pt idx="715">
                  <c:v>10.17461766719927</c:v>
                </c:pt>
                <c:pt idx="716">
                  <c:v>4.2627254051586396</c:v>
                </c:pt>
                <c:pt idx="717">
                  <c:v>6.4197671764437345</c:v>
                </c:pt>
                <c:pt idx="718">
                  <c:v>6.2428669253595066</c:v>
                </c:pt>
                <c:pt idx="719">
                  <c:v>6.5681351289659888</c:v>
                </c:pt>
                <c:pt idx="720">
                  <c:v>16.354713535722436</c:v>
                </c:pt>
                <c:pt idx="721">
                  <c:v>7.6010043369093809</c:v>
                </c:pt>
                <c:pt idx="722">
                  <c:v>3.857566765578635</c:v>
                </c:pt>
                <c:pt idx="723">
                  <c:v>4.2456060260214565</c:v>
                </c:pt>
                <c:pt idx="724">
                  <c:v>4.3426158411321616</c:v>
                </c:pt>
                <c:pt idx="725">
                  <c:v>4.3197900022825833</c:v>
                </c:pt>
                <c:pt idx="726">
                  <c:v>3.9602830404017344</c:v>
                </c:pt>
                <c:pt idx="727">
                  <c:v>4.3312029217073729</c:v>
                </c:pt>
                <c:pt idx="728">
                  <c:v>11.772426386669711</c:v>
                </c:pt>
                <c:pt idx="729">
                  <c:v>13.233280073042684</c:v>
                </c:pt>
                <c:pt idx="730">
                  <c:v>4.2056608080346951</c:v>
                </c:pt>
                <c:pt idx="731">
                  <c:v>4.9189682720839993</c:v>
                </c:pt>
                <c:pt idx="732">
                  <c:v>3.5608308605341246</c:v>
                </c:pt>
                <c:pt idx="733">
                  <c:v>10.151791828349692</c:v>
                </c:pt>
                <c:pt idx="734">
                  <c:v>5.8205889066423193</c:v>
                </c:pt>
                <c:pt idx="735">
                  <c:v>4.2056608080346951</c:v>
                </c:pt>
                <c:pt idx="736">
                  <c:v>5.7920566080803466</c:v>
                </c:pt>
                <c:pt idx="737">
                  <c:v>13.518603058662407</c:v>
                </c:pt>
                <c:pt idx="738">
                  <c:v>6.6936772426386666</c:v>
                </c:pt>
                <c:pt idx="739">
                  <c:v>9.7409267290572927</c:v>
                </c:pt>
                <c:pt idx="740">
                  <c:v>14.665601460853686</c:v>
                </c:pt>
                <c:pt idx="741">
                  <c:v>9.2901164117781327</c:v>
                </c:pt>
                <c:pt idx="742">
                  <c:v>19.521798676101344</c:v>
                </c:pt>
                <c:pt idx="743">
                  <c:v>5.8091759872175306</c:v>
                </c:pt>
                <c:pt idx="744">
                  <c:v>18.00388039260443</c:v>
                </c:pt>
                <c:pt idx="745">
                  <c:v>5.9860762383017576</c:v>
                </c:pt>
                <c:pt idx="746">
                  <c:v>15.070760100433692</c:v>
                </c:pt>
                <c:pt idx="747">
                  <c:v>9.4613102031499654</c:v>
                </c:pt>
                <c:pt idx="748">
                  <c:v>13.07349920109564</c:v>
                </c:pt>
                <c:pt idx="749">
                  <c:v>2.1627482309974893</c:v>
                </c:pt>
                <c:pt idx="750">
                  <c:v>8.8164802556493953</c:v>
                </c:pt>
                <c:pt idx="751">
                  <c:v>15.190595754393973</c:v>
                </c:pt>
                <c:pt idx="752">
                  <c:v>8.9648482081716487</c:v>
                </c:pt>
                <c:pt idx="753">
                  <c:v>6.4597123944304959</c:v>
                </c:pt>
                <c:pt idx="754">
                  <c:v>7.6580689340333254</c:v>
                </c:pt>
                <c:pt idx="755">
                  <c:v>6.6594384843643013</c:v>
                </c:pt>
                <c:pt idx="756">
                  <c:v>6.5281899109792292</c:v>
                </c:pt>
                <c:pt idx="757">
                  <c:v>17.621547591874002</c:v>
                </c:pt>
                <c:pt idx="758">
                  <c:v>30.301301072814425</c:v>
                </c:pt>
                <c:pt idx="759">
                  <c:v>5.364072129650765</c:v>
                </c:pt>
                <c:pt idx="760">
                  <c:v>9.9977174161150426</c:v>
                </c:pt>
                <c:pt idx="761">
                  <c:v>15.019401963022142</c:v>
                </c:pt>
                <c:pt idx="762">
                  <c:v>18.671536178954575</c:v>
                </c:pt>
                <c:pt idx="763">
                  <c:v>10.499885870805752</c:v>
                </c:pt>
                <c:pt idx="764">
                  <c:v>11.743894088107739</c:v>
                </c:pt>
                <c:pt idx="765">
                  <c:v>14.454462451495093</c:v>
                </c:pt>
                <c:pt idx="766">
                  <c:v>9.3985391463136274</c:v>
                </c:pt>
                <c:pt idx="767">
                  <c:v>12.896598950011413</c:v>
                </c:pt>
                <c:pt idx="768">
                  <c:v>4.3996804382561061</c:v>
                </c:pt>
                <c:pt idx="769">
                  <c:v>7.9947500570645964</c:v>
                </c:pt>
                <c:pt idx="770">
                  <c:v>16.234877881762156</c:v>
                </c:pt>
                <c:pt idx="771">
                  <c:v>6.8876968728600776</c:v>
                </c:pt>
                <c:pt idx="772">
                  <c:v>5.46108194476147</c:v>
                </c:pt>
                <c:pt idx="773">
                  <c:v>5.797763067792741</c:v>
                </c:pt>
                <c:pt idx="774">
                  <c:v>8.5825154074412247</c:v>
                </c:pt>
                <c:pt idx="775">
                  <c:v>4.0744122346496239</c:v>
                </c:pt>
                <c:pt idx="776">
                  <c:v>4.1143574526363844</c:v>
                </c:pt>
                <c:pt idx="777">
                  <c:v>4.5937000684775162</c:v>
                </c:pt>
                <c:pt idx="778">
                  <c:v>6.6423191052271164</c:v>
                </c:pt>
                <c:pt idx="779">
                  <c:v>4.3140835425701889</c:v>
                </c:pt>
                <c:pt idx="780">
                  <c:v>6.3512896598950013</c:v>
                </c:pt>
                <c:pt idx="781">
                  <c:v>3.3439853914631361</c:v>
                </c:pt>
                <c:pt idx="782">
                  <c:v>3.7491440310431412</c:v>
                </c:pt>
                <c:pt idx="783">
                  <c:v>5.2328235562656928</c:v>
                </c:pt>
                <c:pt idx="784">
                  <c:v>1.723350833143118</c:v>
                </c:pt>
                <c:pt idx="785">
                  <c:v>6.0659666742752796</c:v>
                </c:pt>
                <c:pt idx="786">
                  <c:v>4.011641177813285</c:v>
                </c:pt>
                <c:pt idx="787">
                  <c:v>4.3825610591189221</c:v>
                </c:pt>
                <c:pt idx="788">
                  <c:v>4.1999543483223007</c:v>
                </c:pt>
                <c:pt idx="789">
                  <c:v>7.3898653275507877</c:v>
                </c:pt>
                <c:pt idx="790">
                  <c:v>7.0018260671079666</c:v>
                </c:pt>
                <c:pt idx="791">
                  <c:v>5.1586395800045652</c:v>
                </c:pt>
                <c:pt idx="792">
                  <c:v>6.3569961196073956</c:v>
                </c:pt>
                <c:pt idx="793">
                  <c:v>8.4797991326181243</c:v>
                </c:pt>
                <c:pt idx="794">
                  <c:v>5.9061858023282356</c:v>
                </c:pt>
                <c:pt idx="795">
                  <c:v>5.1757589591417483</c:v>
                </c:pt>
                <c:pt idx="796">
                  <c:v>2.4594841360419997</c:v>
                </c:pt>
                <c:pt idx="797">
                  <c:v>2.0486190367496007</c:v>
                </c:pt>
                <c:pt idx="798">
                  <c:v>7.749372289431637</c:v>
                </c:pt>
                <c:pt idx="799">
                  <c:v>4.0858251540744117</c:v>
                </c:pt>
                <c:pt idx="800">
                  <c:v>3.9089249029901851</c:v>
                </c:pt>
                <c:pt idx="801">
                  <c:v>11.019173704633644</c:v>
                </c:pt>
                <c:pt idx="802">
                  <c:v>10.733850719013924</c:v>
                </c:pt>
                <c:pt idx="803">
                  <c:v>4.9589134900707599</c:v>
                </c:pt>
                <c:pt idx="804">
                  <c:v>5.7292855512440077</c:v>
                </c:pt>
                <c:pt idx="805">
                  <c:v>9.6496233736589812</c:v>
                </c:pt>
                <c:pt idx="806">
                  <c:v>6.7450353800502167</c:v>
                </c:pt>
                <c:pt idx="807">
                  <c:v>4.7877196986989272</c:v>
                </c:pt>
                <c:pt idx="808">
                  <c:v>5.0787491440310433</c:v>
                </c:pt>
                <c:pt idx="809">
                  <c:v>5.267062314540059</c:v>
                </c:pt>
                <c:pt idx="810">
                  <c:v>8.4284409952065733</c:v>
                </c:pt>
                <c:pt idx="811">
                  <c:v>5.3526592102259762</c:v>
                </c:pt>
                <c:pt idx="812">
                  <c:v>7.3499201095640263</c:v>
                </c:pt>
                <c:pt idx="813">
                  <c:v>4.1600091303355393</c:v>
                </c:pt>
                <c:pt idx="814">
                  <c:v>12.970782926272539</c:v>
                </c:pt>
                <c:pt idx="815">
                  <c:v>4.896142433234421</c:v>
                </c:pt>
                <c:pt idx="816">
                  <c:v>7.9148596210910753</c:v>
                </c:pt>
                <c:pt idx="817">
                  <c:v>8.7194704405386894</c:v>
                </c:pt>
                <c:pt idx="818">
                  <c:v>3.5779502396713077</c:v>
                </c:pt>
                <c:pt idx="819">
                  <c:v>4.8390778361104774</c:v>
                </c:pt>
                <c:pt idx="820">
                  <c:v>9.8379365441679987</c:v>
                </c:pt>
                <c:pt idx="821">
                  <c:v>7.298561972152477</c:v>
                </c:pt>
                <c:pt idx="822">
                  <c:v>9.9634786578406764</c:v>
                </c:pt>
                <c:pt idx="823">
                  <c:v>3.4980598036977861</c:v>
                </c:pt>
                <c:pt idx="824">
                  <c:v>3.5322985619721523</c:v>
                </c:pt>
                <c:pt idx="825">
                  <c:v>4.5937000684775162</c:v>
                </c:pt>
                <c:pt idx="826">
                  <c:v>5.929011641177814</c:v>
                </c:pt>
                <c:pt idx="827">
                  <c:v>7.2928555124400818</c:v>
                </c:pt>
                <c:pt idx="828">
                  <c:v>5.9233051814654187</c:v>
                </c:pt>
                <c:pt idx="829">
                  <c:v>4.3026706231454011</c:v>
                </c:pt>
                <c:pt idx="830">
                  <c:v>6.3341702807578182</c:v>
                </c:pt>
                <c:pt idx="831">
                  <c:v>7.5610591189226213</c:v>
                </c:pt>
                <c:pt idx="832">
                  <c:v>4.2855512440082171</c:v>
                </c:pt>
                <c:pt idx="833">
                  <c:v>8.8963706916229164</c:v>
                </c:pt>
                <c:pt idx="834">
                  <c:v>8.4626797534809413</c:v>
                </c:pt>
                <c:pt idx="835">
                  <c:v>2.1399223921479114</c:v>
                </c:pt>
                <c:pt idx="836">
                  <c:v>2.3738872403560833</c:v>
                </c:pt>
                <c:pt idx="837">
                  <c:v>6.105911892262041</c:v>
                </c:pt>
                <c:pt idx="838">
                  <c:v>3.6635471353572244</c:v>
                </c:pt>
                <c:pt idx="839">
                  <c:v>8.6053412462908021</c:v>
                </c:pt>
                <c:pt idx="840">
                  <c:v>4.7877196986989272</c:v>
                </c:pt>
                <c:pt idx="841">
                  <c:v>5.6950467929696416</c:v>
                </c:pt>
                <c:pt idx="842">
                  <c:v>9.4099520657384161</c:v>
                </c:pt>
                <c:pt idx="843">
                  <c:v>5.814882446929925</c:v>
                </c:pt>
                <c:pt idx="844">
                  <c:v>26.820360648253821</c:v>
                </c:pt>
                <c:pt idx="845">
                  <c:v>9.7409267290572927</c:v>
                </c:pt>
                <c:pt idx="846">
                  <c:v>7.3556265692764207</c:v>
                </c:pt>
                <c:pt idx="847">
                  <c:v>6.5338963706916235</c:v>
                </c:pt>
                <c:pt idx="848">
                  <c:v>7.7721981282812145</c:v>
                </c:pt>
                <c:pt idx="849">
                  <c:v>10.089020771513352</c:v>
                </c:pt>
                <c:pt idx="850">
                  <c:v>17.986761013467245</c:v>
                </c:pt>
                <c:pt idx="851">
                  <c:v>7.6637753937457198</c:v>
                </c:pt>
                <c:pt idx="852">
                  <c:v>4.639351746176672</c:v>
                </c:pt>
                <c:pt idx="853">
                  <c:v>11.081944761469984</c:v>
                </c:pt>
                <c:pt idx="854">
                  <c:v>14.488701209769458</c:v>
                </c:pt>
                <c:pt idx="855">
                  <c:v>9.5868523168226432</c:v>
                </c:pt>
                <c:pt idx="856">
                  <c:v>5.0502168454690706</c:v>
                </c:pt>
                <c:pt idx="857">
                  <c:v>2.5622004108650991</c:v>
                </c:pt>
                <c:pt idx="858">
                  <c:v>4.1942478886099064</c:v>
                </c:pt>
                <c:pt idx="859">
                  <c:v>21.587537091988128</c:v>
                </c:pt>
                <c:pt idx="860">
                  <c:v>5.8262953663547137</c:v>
                </c:pt>
                <c:pt idx="861">
                  <c:v>3.3325724720383478</c:v>
                </c:pt>
                <c:pt idx="862">
                  <c:v>6.4882446929924678</c:v>
                </c:pt>
                <c:pt idx="863">
                  <c:v>5.717872631819219</c:v>
                </c:pt>
                <c:pt idx="864">
                  <c:v>5.3754850490755537</c:v>
                </c:pt>
                <c:pt idx="865">
                  <c:v>3.0187171878566539</c:v>
                </c:pt>
                <c:pt idx="866">
                  <c:v>3.0073042684318647</c:v>
                </c:pt>
                <c:pt idx="867">
                  <c:v>4.0173476375256794</c:v>
                </c:pt>
                <c:pt idx="868">
                  <c:v>3.6178954576580691</c:v>
                </c:pt>
                <c:pt idx="869">
                  <c:v>2.6592102259758046</c:v>
                </c:pt>
                <c:pt idx="870">
                  <c:v>3.4809404245606022</c:v>
                </c:pt>
                <c:pt idx="871">
                  <c:v>16.303355398310888</c:v>
                </c:pt>
                <c:pt idx="872">
                  <c:v>3.1784980598036978</c:v>
                </c:pt>
                <c:pt idx="873">
                  <c:v>4.5023967130792055</c:v>
                </c:pt>
                <c:pt idx="874">
                  <c:v>4.011641177813285</c:v>
                </c:pt>
                <c:pt idx="875">
                  <c:v>3.8005021684546905</c:v>
                </c:pt>
                <c:pt idx="876">
                  <c:v>10.83086053412463</c:v>
                </c:pt>
                <c:pt idx="877">
                  <c:v>3.0301301072814426</c:v>
                </c:pt>
                <c:pt idx="878">
                  <c:v>2.0828577950239673</c:v>
                </c:pt>
                <c:pt idx="879">
                  <c:v>2.2426386669710112</c:v>
                </c:pt>
                <c:pt idx="880">
                  <c:v>5.2442364756904816</c:v>
                </c:pt>
                <c:pt idx="881">
                  <c:v>7.1102488016434613</c:v>
                </c:pt>
                <c:pt idx="882">
                  <c:v>3.075781784980598</c:v>
                </c:pt>
                <c:pt idx="883">
                  <c:v>8.3542570189454466</c:v>
                </c:pt>
                <c:pt idx="884">
                  <c:v>4.5366354713535717</c:v>
                </c:pt>
                <c:pt idx="885">
                  <c:v>5.3241269116640035</c:v>
                </c:pt>
                <c:pt idx="886">
                  <c:v>17.741383245834285</c:v>
                </c:pt>
                <c:pt idx="887">
                  <c:v>0.88450125542113667</c:v>
                </c:pt>
                <c:pt idx="888">
                  <c:v>2.3681807806436885</c:v>
                </c:pt>
                <c:pt idx="889">
                  <c:v>3.6920794339191967</c:v>
                </c:pt>
                <c:pt idx="890">
                  <c:v>5.4268431864871038</c:v>
                </c:pt>
                <c:pt idx="891">
                  <c:v>3.4923533439853918</c:v>
                </c:pt>
                <c:pt idx="892">
                  <c:v>2.3853001597808716</c:v>
                </c:pt>
                <c:pt idx="893">
                  <c:v>1.8660123259529788</c:v>
                </c:pt>
                <c:pt idx="894">
                  <c:v>5.4724948641862587</c:v>
                </c:pt>
                <c:pt idx="895">
                  <c:v>1.6719926957315681</c:v>
                </c:pt>
                <c:pt idx="896">
                  <c:v>1.3752567906870576</c:v>
                </c:pt>
                <c:pt idx="897">
                  <c:v>4.188541428897512</c:v>
                </c:pt>
                <c:pt idx="898">
                  <c:v>3.4752339648482082</c:v>
                </c:pt>
                <c:pt idx="899">
                  <c:v>3.2755078749144033</c:v>
                </c:pt>
                <c:pt idx="900">
                  <c:v>1.7062314540059347</c:v>
                </c:pt>
                <c:pt idx="901">
                  <c:v>2.8988815338963705</c:v>
                </c:pt>
                <c:pt idx="902">
                  <c:v>2.0200867381876284</c:v>
                </c:pt>
                <c:pt idx="903">
                  <c:v>3.0871947044053867</c:v>
                </c:pt>
                <c:pt idx="904">
                  <c:v>6.7279160009130337</c:v>
                </c:pt>
                <c:pt idx="905">
                  <c:v>2.4138324583428439</c:v>
                </c:pt>
                <c:pt idx="906">
                  <c:v>2.465190595754394</c:v>
                </c:pt>
                <c:pt idx="907">
                  <c:v>0</c:v>
                </c:pt>
                <c:pt idx="908">
                  <c:v>3.8632732252910293</c:v>
                </c:pt>
                <c:pt idx="909">
                  <c:v>1.3980826295366355</c:v>
                </c:pt>
                <c:pt idx="910">
                  <c:v>4.7591874001369554</c:v>
                </c:pt>
                <c:pt idx="911">
                  <c:v>3.9089249029901851</c:v>
                </c:pt>
                <c:pt idx="912">
                  <c:v>2.6363843871262267</c:v>
                </c:pt>
                <c:pt idx="913">
                  <c:v>5.7521113900935861</c:v>
                </c:pt>
                <c:pt idx="914">
                  <c:v>6.8192193563113443</c:v>
                </c:pt>
                <c:pt idx="915">
                  <c:v>2.585026249714677</c:v>
                </c:pt>
                <c:pt idx="916">
                  <c:v>7.458342844099521</c:v>
                </c:pt>
                <c:pt idx="917">
                  <c:v>13.461538461538462</c:v>
                </c:pt>
                <c:pt idx="918">
                  <c:v>1.6776991554439624</c:v>
                </c:pt>
                <c:pt idx="919">
                  <c:v>1.4551472266605798</c:v>
                </c:pt>
                <c:pt idx="920">
                  <c:v>2.7790458799360875</c:v>
                </c:pt>
                <c:pt idx="921">
                  <c:v>29.371148139694135</c:v>
                </c:pt>
                <c:pt idx="922">
                  <c:v>0</c:v>
                </c:pt>
                <c:pt idx="923">
                  <c:v>7.6980141520200869</c:v>
                </c:pt>
                <c:pt idx="924">
                  <c:v>4.0744122346496239</c:v>
                </c:pt>
                <c:pt idx="925">
                  <c:v>2.2825838849577722</c:v>
                </c:pt>
                <c:pt idx="926">
                  <c:v>3.6749600547820132</c:v>
                </c:pt>
                <c:pt idx="927">
                  <c:v>3.8746861447158185</c:v>
                </c:pt>
                <c:pt idx="928">
                  <c:v>2.2312257475462225</c:v>
                </c:pt>
                <c:pt idx="929">
                  <c:v>9.6267975348094037</c:v>
                </c:pt>
                <c:pt idx="930">
                  <c:v>7.26432321387811</c:v>
                </c:pt>
                <c:pt idx="931">
                  <c:v>2.3681807806436885</c:v>
                </c:pt>
                <c:pt idx="932">
                  <c:v>3.3611047706003196</c:v>
                </c:pt>
                <c:pt idx="933">
                  <c:v>1.9687286007760787</c:v>
                </c:pt>
                <c:pt idx="934">
                  <c:v>6.2314540059347179</c:v>
                </c:pt>
                <c:pt idx="935">
                  <c:v>6.3056379821958455</c:v>
                </c:pt>
                <c:pt idx="936">
                  <c:v>10.556950467929695</c:v>
                </c:pt>
                <c:pt idx="937">
                  <c:v>6.5053640721296508</c:v>
                </c:pt>
                <c:pt idx="938">
                  <c:v>4.2284866468842734</c:v>
                </c:pt>
                <c:pt idx="939">
                  <c:v>2.3453549417941111</c:v>
                </c:pt>
                <c:pt idx="940">
                  <c:v>4.0744122346496239</c:v>
                </c:pt>
                <c:pt idx="941">
                  <c:v>6.1173248116868288</c:v>
                </c:pt>
                <c:pt idx="942">
                  <c:v>4.6792969641634334</c:v>
                </c:pt>
                <c:pt idx="943">
                  <c:v>5.5352659210225976</c:v>
                </c:pt>
                <c:pt idx="944">
                  <c:v>5.0616297648938602</c:v>
                </c:pt>
                <c:pt idx="945">
                  <c:v>3.1271399223921477</c:v>
                </c:pt>
                <c:pt idx="946">
                  <c:v>4.3825610591189221</c:v>
                </c:pt>
                <c:pt idx="947">
                  <c:v>3.6350148367952522</c:v>
                </c:pt>
                <c:pt idx="948">
                  <c:v>4.3254964619949785</c:v>
                </c:pt>
                <c:pt idx="949">
                  <c:v>2.5907327094270713</c:v>
                </c:pt>
                <c:pt idx="950">
                  <c:v>15.076466560146084</c:v>
                </c:pt>
                <c:pt idx="951">
                  <c:v>3.9431636612645518</c:v>
                </c:pt>
                <c:pt idx="952">
                  <c:v>3.4124629080118694</c:v>
                </c:pt>
                <c:pt idx="953">
                  <c:v>2.1570417712850944</c:v>
                </c:pt>
                <c:pt idx="954">
                  <c:v>2.7562200410865101</c:v>
                </c:pt>
                <c:pt idx="955">
                  <c:v>3.697785893631591</c:v>
                </c:pt>
                <c:pt idx="956">
                  <c:v>3.7548504907555356</c:v>
                </c:pt>
                <c:pt idx="957">
                  <c:v>8.6338735448527721</c:v>
                </c:pt>
                <c:pt idx="958">
                  <c:v>4.8390778361104774</c:v>
                </c:pt>
                <c:pt idx="959">
                  <c:v>13.781100205432551</c:v>
                </c:pt>
                <c:pt idx="960">
                  <c:v>5.5980369778589365</c:v>
                </c:pt>
                <c:pt idx="961">
                  <c:v>4.2227801871718782</c:v>
                </c:pt>
                <c:pt idx="962">
                  <c:v>11.538461538461538</c:v>
                </c:pt>
                <c:pt idx="963">
                  <c:v>8.2629536635471368</c:v>
                </c:pt>
                <c:pt idx="964">
                  <c:v>8.5711024880164342</c:v>
                </c:pt>
                <c:pt idx="965">
                  <c:v>76.854599406528195</c:v>
                </c:pt>
                <c:pt idx="966">
                  <c:v>6.6594384843643013</c:v>
                </c:pt>
                <c:pt idx="967">
                  <c:v>10.36863729742068</c:v>
                </c:pt>
                <c:pt idx="968">
                  <c:v>23.328007304268432</c:v>
                </c:pt>
                <c:pt idx="969">
                  <c:v>2.7733394202236932</c:v>
                </c:pt>
                <c:pt idx="970">
                  <c:v>8.0175758959141756</c:v>
                </c:pt>
                <c:pt idx="971">
                  <c:v>3.269801415202009</c:v>
                </c:pt>
                <c:pt idx="972">
                  <c:v>4.0059347181008906</c:v>
                </c:pt>
                <c:pt idx="973">
                  <c:v>2.2255192878338281</c:v>
                </c:pt>
                <c:pt idx="974">
                  <c:v>1.9573156813512897</c:v>
                </c:pt>
                <c:pt idx="975">
                  <c:v>4.1714220497603289</c:v>
                </c:pt>
                <c:pt idx="976">
                  <c:v>2.4937228943163658</c:v>
                </c:pt>
                <c:pt idx="977">
                  <c:v>5.1814654188541427</c:v>
                </c:pt>
                <c:pt idx="978">
                  <c:v>4.3140835425701889</c:v>
                </c:pt>
                <c:pt idx="979">
                  <c:v>2.876055695046793</c:v>
                </c:pt>
                <c:pt idx="980">
                  <c:v>3.7719698698927182</c:v>
                </c:pt>
                <c:pt idx="981">
                  <c:v>5.0159780871947044</c:v>
                </c:pt>
                <c:pt idx="982">
                  <c:v>5.5695046792969638</c:v>
                </c:pt>
                <c:pt idx="983">
                  <c:v>3.9032184432777903</c:v>
                </c:pt>
                <c:pt idx="984">
                  <c:v>3.6350148367952522</c:v>
                </c:pt>
                <c:pt idx="985">
                  <c:v>2.5679068705774939</c:v>
                </c:pt>
                <c:pt idx="986">
                  <c:v>7.7607852088564258</c:v>
                </c:pt>
                <c:pt idx="987">
                  <c:v>26.694818534581145</c:v>
                </c:pt>
                <c:pt idx="988">
                  <c:v>5.9004793426158413</c:v>
                </c:pt>
                <c:pt idx="989">
                  <c:v>9.0960967815567226</c:v>
                </c:pt>
                <c:pt idx="990">
                  <c:v>1.6605797763067791</c:v>
                </c:pt>
                <c:pt idx="991">
                  <c:v>5.5637982195845694</c:v>
                </c:pt>
                <c:pt idx="992">
                  <c:v>4.3026706231454011</c:v>
                </c:pt>
                <c:pt idx="993">
                  <c:v>6.6480255649395108</c:v>
                </c:pt>
                <c:pt idx="994">
                  <c:v>4.4339191965304723</c:v>
                </c:pt>
                <c:pt idx="995">
                  <c:v>4.9589134900707599</c:v>
                </c:pt>
                <c:pt idx="996">
                  <c:v>2.0885642547363616</c:v>
                </c:pt>
                <c:pt idx="997">
                  <c:v>1.5236247432093131</c:v>
                </c:pt>
                <c:pt idx="998">
                  <c:v>1.7518831317050902</c:v>
                </c:pt>
                <c:pt idx="999">
                  <c:v>3.7434375713307459</c:v>
                </c:pt>
                <c:pt idx="1000">
                  <c:v>10.454234193106597</c:v>
                </c:pt>
                <c:pt idx="1001">
                  <c:v>2.7619265007989044</c:v>
                </c:pt>
                <c:pt idx="1002">
                  <c:v>5.090162063455832</c:v>
                </c:pt>
                <c:pt idx="1003">
                  <c:v>2.3282355626569275</c:v>
                </c:pt>
                <c:pt idx="1004">
                  <c:v>2.2540515863957999</c:v>
                </c:pt>
                <c:pt idx="1005">
                  <c:v>3.4980598036977861</c:v>
                </c:pt>
                <c:pt idx="1006">
                  <c:v>3.2469755763524311</c:v>
                </c:pt>
                <c:pt idx="1007">
                  <c:v>3.0871947044053867</c:v>
                </c:pt>
                <c:pt idx="1008">
                  <c:v>4.1999543483223007</c:v>
                </c:pt>
                <c:pt idx="1009">
                  <c:v>4.5480483907783613</c:v>
                </c:pt>
                <c:pt idx="1010">
                  <c:v>7.989043597352202</c:v>
                </c:pt>
                <c:pt idx="1011">
                  <c:v>4.5537548504907557</c:v>
                </c:pt>
                <c:pt idx="1012">
                  <c:v>1.9230769230769231</c:v>
                </c:pt>
                <c:pt idx="1013">
                  <c:v>3.5094727231225744</c:v>
                </c:pt>
                <c:pt idx="1014">
                  <c:v>2.7562200410865101</c:v>
                </c:pt>
                <c:pt idx="1015">
                  <c:v>4.6507646656014607</c:v>
                </c:pt>
                <c:pt idx="1016">
                  <c:v>9.2672905729285553</c:v>
                </c:pt>
                <c:pt idx="1017">
                  <c:v>7.1730198584797993</c:v>
                </c:pt>
                <c:pt idx="1018">
                  <c:v>3.4524081259986303</c:v>
                </c:pt>
                <c:pt idx="1019">
                  <c:v>6.7564482994750055</c:v>
                </c:pt>
                <c:pt idx="1020">
                  <c:v>6.7279160009130337</c:v>
                </c:pt>
                <c:pt idx="1021">
                  <c:v>9.4270714448755992</c:v>
                </c:pt>
                <c:pt idx="1022">
                  <c:v>8.0746404930381193</c:v>
                </c:pt>
                <c:pt idx="1023">
                  <c:v>5.655101574982881</c:v>
                </c:pt>
                <c:pt idx="1024">
                  <c:v>11.972152476603515</c:v>
                </c:pt>
                <c:pt idx="1025">
                  <c:v>4.5195160922163895</c:v>
                </c:pt>
                <c:pt idx="1026">
                  <c:v>6.4882446929924678</c:v>
                </c:pt>
                <c:pt idx="1027">
                  <c:v>8.7365898196758724</c:v>
                </c:pt>
                <c:pt idx="1028">
                  <c:v>6.893403332572472</c:v>
                </c:pt>
                <c:pt idx="1029">
                  <c:v>7.298561972152477</c:v>
                </c:pt>
                <c:pt idx="1030">
                  <c:v>16.337594156585254</c:v>
                </c:pt>
                <c:pt idx="1031">
                  <c:v>4.5765806893403331</c:v>
                </c:pt>
                <c:pt idx="1032">
                  <c:v>7.5610591189226213</c:v>
                </c:pt>
                <c:pt idx="1033">
                  <c:v>4.1999543483223007</c:v>
                </c:pt>
                <c:pt idx="1034">
                  <c:v>9.1132161606939057</c:v>
                </c:pt>
                <c:pt idx="1035">
                  <c:v>5.2556493951152712</c:v>
                </c:pt>
                <c:pt idx="1036">
                  <c:v>4.9874457886327317</c:v>
                </c:pt>
                <c:pt idx="1037">
                  <c:v>12.628395343528876</c:v>
                </c:pt>
                <c:pt idx="1038">
                  <c:v>5.8491212052042911</c:v>
                </c:pt>
                <c:pt idx="1039">
                  <c:v>17.644373430723579</c:v>
                </c:pt>
                <c:pt idx="1040">
                  <c:v>4.9475005706459712</c:v>
                </c:pt>
                <c:pt idx="1041">
                  <c:v>6.0602602145628852</c:v>
                </c:pt>
                <c:pt idx="1042">
                  <c:v>5.6779274138324585</c:v>
                </c:pt>
                <c:pt idx="1043">
                  <c:v>6.2942250627710568</c:v>
                </c:pt>
                <c:pt idx="1044">
                  <c:v>6.4882446929924678</c:v>
                </c:pt>
                <c:pt idx="1045">
                  <c:v>6.1515635699611959</c:v>
                </c:pt>
                <c:pt idx="1046">
                  <c:v>12.440082173019858</c:v>
                </c:pt>
                <c:pt idx="1047">
                  <c:v>11.852316822643232</c:v>
                </c:pt>
                <c:pt idx="1048">
                  <c:v>5.0844556037434376</c:v>
                </c:pt>
                <c:pt idx="1049">
                  <c:v>15.384615384615385</c:v>
                </c:pt>
                <c:pt idx="1050">
                  <c:v>5.8091759872175306</c:v>
                </c:pt>
                <c:pt idx="1051">
                  <c:v>8.5768089477288285</c:v>
                </c:pt>
                <c:pt idx="1052">
                  <c:v>2.8018717187856654</c:v>
                </c:pt>
                <c:pt idx="1053">
                  <c:v>12.417256334170281</c:v>
                </c:pt>
                <c:pt idx="1054">
                  <c:v>10.260214562885187</c:v>
                </c:pt>
                <c:pt idx="1055">
                  <c:v>3.0586624058434144</c:v>
                </c:pt>
                <c:pt idx="1056">
                  <c:v>3.8803926044282129</c:v>
                </c:pt>
                <c:pt idx="1057">
                  <c:v>8.1830632275736122</c:v>
                </c:pt>
                <c:pt idx="1058">
                  <c:v>9.101803241269117</c:v>
                </c:pt>
                <c:pt idx="1059">
                  <c:v>4.7877196986989272</c:v>
                </c:pt>
                <c:pt idx="1060">
                  <c:v>5.8605341246290799</c:v>
                </c:pt>
                <c:pt idx="1061">
                  <c:v>2.7676329605112988</c:v>
                </c:pt>
                <c:pt idx="1062">
                  <c:v>6.4654188541428903</c:v>
                </c:pt>
                <c:pt idx="1063">
                  <c:v>9.0675644829947508</c:v>
                </c:pt>
                <c:pt idx="1064">
                  <c:v>6.5396028304040179</c:v>
                </c:pt>
                <c:pt idx="1065">
                  <c:v>8.827893175074184</c:v>
                </c:pt>
                <c:pt idx="1066">
                  <c:v>10.899338050673363</c:v>
                </c:pt>
                <c:pt idx="1067">
                  <c:v>4.4510385756676563</c:v>
                </c:pt>
                <c:pt idx="1068">
                  <c:v>7.0474777448071224</c:v>
                </c:pt>
                <c:pt idx="1069">
                  <c:v>6.3912348778817618</c:v>
                </c:pt>
                <c:pt idx="1070">
                  <c:v>8.3884957772198128</c:v>
                </c:pt>
                <c:pt idx="1071">
                  <c:v>3.5779502396713077</c:v>
                </c:pt>
                <c:pt idx="1072">
                  <c:v>4.8447842958228717</c:v>
                </c:pt>
                <c:pt idx="1073">
                  <c:v>6.8078064368865556</c:v>
                </c:pt>
                <c:pt idx="1074">
                  <c:v>6.2200410865099292</c:v>
                </c:pt>
                <c:pt idx="1075">
                  <c:v>7.0474777448071224</c:v>
                </c:pt>
                <c:pt idx="1076">
                  <c:v>11.972152476603515</c:v>
                </c:pt>
                <c:pt idx="1077">
                  <c:v>7.8178498059803703</c:v>
                </c:pt>
                <c:pt idx="1078">
                  <c:v>10.773795937000685</c:v>
                </c:pt>
                <c:pt idx="1079">
                  <c:v>9.6895685916457435</c:v>
                </c:pt>
                <c:pt idx="1080">
                  <c:v>5.1244008217301982</c:v>
                </c:pt>
                <c:pt idx="1081">
                  <c:v>7.4298105455375492</c:v>
                </c:pt>
                <c:pt idx="1082">
                  <c:v>12.114813969413376</c:v>
                </c:pt>
                <c:pt idx="1083">
                  <c:v>7.5952978771969866</c:v>
                </c:pt>
                <c:pt idx="1084">
                  <c:v>5.2955946131020317</c:v>
                </c:pt>
                <c:pt idx="1085">
                  <c:v>2.9844784295822873</c:v>
                </c:pt>
                <c:pt idx="1086">
                  <c:v>2.7448071216617209</c:v>
                </c:pt>
                <c:pt idx="1087">
                  <c:v>9.3814197671764443</c:v>
                </c:pt>
                <c:pt idx="1088">
                  <c:v>5.9061858023282356</c:v>
                </c:pt>
                <c:pt idx="1089">
                  <c:v>7.4126911664003643</c:v>
                </c:pt>
                <c:pt idx="1090">
                  <c:v>7.6694818534581142</c:v>
                </c:pt>
                <c:pt idx="1091">
                  <c:v>7.6409495548961424</c:v>
                </c:pt>
                <c:pt idx="1092">
                  <c:v>4.7078292627254053</c:v>
                </c:pt>
                <c:pt idx="1093">
                  <c:v>4.8105455375485047</c:v>
                </c:pt>
                <c:pt idx="1094">
                  <c:v>7.5154074412234646</c:v>
                </c:pt>
                <c:pt idx="1095">
                  <c:v>4.7648938598493489</c:v>
                </c:pt>
                <c:pt idx="1096">
                  <c:v>6.8477516548733171</c:v>
                </c:pt>
                <c:pt idx="1097">
                  <c:v>7.0645971239443046</c:v>
                </c:pt>
                <c:pt idx="1098">
                  <c:v>11.036293083770829</c:v>
                </c:pt>
                <c:pt idx="1099">
                  <c:v>5.4325496461994982</c:v>
                </c:pt>
                <c:pt idx="1100">
                  <c:v>8.0461081944761474</c:v>
                </c:pt>
                <c:pt idx="1101">
                  <c:v>3.2983337137639812</c:v>
                </c:pt>
                <c:pt idx="1102">
                  <c:v>8.2743665829719237</c:v>
                </c:pt>
                <c:pt idx="1103">
                  <c:v>5.443962565624286</c:v>
                </c:pt>
                <c:pt idx="1104">
                  <c:v>5.8377082857795024</c:v>
                </c:pt>
                <c:pt idx="1105">
                  <c:v>7.2700296735905043</c:v>
                </c:pt>
                <c:pt idx="1106">
                  <c:v>3.0130107281442595</c:v>
                </c:pt>
                <c:pt idx="1107">
                  <c:v>14.043597352202694</c:v>
                </c:pt>
                <c:pt idx="1108">
                  <c:v>11.133302898881533</c:v>
                </c:pt>
                <c:pt idx="1109">
                  <c:v>9.5982652362474319</c:v>
                </c:pt>
                <c:pt idx="1110">
                  <c:v>2.8418169367724264</c:v>
                </c:pt>
                <c:pt idx="1111">
                  <c:v>4.2855512440082171</c:v>
                </c:pt>
                <c:pt idx="1112">
                  <c:v>3.0529559461310205</c:v>
                </c:pt>
                <c:pt idx="1113">
                  <c:v>10.659666742752796</c:v>
                </c:pt>
                <c:pt idx="1114">
                  <c:v>7.2814425930152931</c:v>
                </c:pt>
                <c:pt idx="1115">
                  <c:v>9.3985391463136274</c:v>
                </c:pt>
                <c:pt idx="1116">
                  <c:v>6.2885186030586624</c:v>
                </c:pt>
                <c:pt idx="1117">
                  <c:v>4.0287605569504681</c:v>
                </c:pt>
                <c:pt idx="1118">
                  <c:v>8.086053412462908</c:v>
                </c:pt>
                <c:pt idx="1119">
                  <c:v>9.0219128052955941</c:v>
                </c:pt>
                <c:pt idx="1120">
                  <c:v>4.9817393289203382</c:v>
                </c:pt>
                <c:pt idx="1121">
                  <c:v>4.9246747317963937</c:v>
                </c:pt>
                <c:pt idx="1122">
                  <c:v>4.9817393289203382</c:v>
                </c:pt>
                <c:pt idx="1123">
                  <c:v>6.2713992239214793</c:v>
                </c:pt>
                <c:pt idx="1124">
                  <c:v>5.1472266605797765</c:v>
                </c:pt>
                <c:pt idx="1125">
                  <c:v>9.3015293312029215</c:v>
                </c:pt>
                <c:pt idx="1126">
                  <c:v>3.7548504907555356</c:v>
                </c:pt>
                <c:pt idx="1127">
                  <c:v>7.3898653275507877</c:v>
                </c:pt>
                <c:pt idx="1128">
                  <c:v>5.9461310203149962</c:v>
                </c:pt>
                <c:pt idx="1129">
                  <c:v>4.3083770828577954</c:v>
                </c:pt>
                <c:pt idx="1130">
                  <c:v>7.3841588678383934</c:v>
                </c:pt>
                <c:pt idx="1131">
                  <c:v>6.4140607167313402</c:v>
                </c:pt>
                <c:pt idx="1132">
                  <c:v>4.445332115955261</c:v>
                </c:pt>
                <c:pt idx="1133">
                  <c:v>8.02328235562657</c:v>
                </c:pt>
                <c:pt idx="1134">
                  <c:v>10.899338050673363</c:v>
                </c:pt>
                <c:pt idx="1135">
                  <c:v>7.909153161378681</c:v>
                </c:pt>
                <c:pt idx="1136">
                  <c:v>5.7749372289431635</c:v>
                </c:pt>
                <c:pt idx="1137">
                  <c:v>6.8192193563113443</c:v>
                </c:pt>
                <c:pt idx="1138">
                  <c:v>8.02328235562657</c:v>
                </c:pt>
                <c:pt idx="1139">
                  <c:v>8.7537091988130555</c:v>
                </c:pt>
                <c:pt idx="1140">
                  <c:v>6.4939511527048621</c:v>
                </c:pt>
                <c:pt idx="1141">
                  <c:v>8.7594156585254499</c:v>
                </c:pt>
                <c:pt idx="1142">
                  <c:v>9.2045195160922155</c:v>
                </c:pt>
                <c:pt idx="1143">
                  <c:v>6.4311800958685232</c:v>
                </c:pt>
                <c:pt idx="1144">
                  <c:v>9.4498972837251767</c:v>
                </c:pt>
                <c:pt idx="1145">
                  <c:v>9.1931065966674268</c:v>
                </c:pt>
                <c:pt idx="1146">
                  <c:v>4.6907098835882222</c:v>
                </c:pt>
                <c:pt idx="1147">
                  <c:v>5.3412462908011866</c:v>
                </c:pt>
                <c:pt idx="1148">
                  <c:v>4.6051129879023049</c:v>
                </c:pt>
                <c:pt idx="1149">
                  <c:v>6.1572700296735912</c:v>
                </c:pt>
                <c:pt idx="1150">
                  <c:v>7.4241040858251548</c:v>
                </c:pt>
                <c:pt idx="1151">
                  <c:v>30.603743437571328</c:v>
                </c:pt>
                <c:pt idx="1152">
                  <c:v>5.6094498972837252</c:v>
                </c:pt>
                <c:pt idx="1153">
                  <c:v>11.064825382332801</c:v>
                </c:pt>
                <c:pt idx="1154">
                  <c:v>6.0602602145628852</c:v>
                </c:pt>
                <c:pt idx="1155">
                  <c:v>6.9732937685459948</c:v>
                </c:pt>
                <c:pt idx="1156">
                  <c:v>4.7706003195617432</c:v>
                </c:pt>
                <c:pt idx="1157">
                  <c:v>9.6153846153846168</c:v>
                </c:pt>
                <c:pt idx="1158">
                  <c:v>6.7222095412006393</c:v>
                </c:pt>
                <c:pt idx="1159">
                  <c:v>7.5838849577721978</c:v>
                </c:pt>
                <c:pt idx="1160">
                  <c:v>5.3355398310887923</c:v>
                </c:pt>
                <c:pt idx="1161">
                  <c:v>8.0746404930381193</c:v>
                </c:pt>
                <c:pt idx="1162">
                  <c:v>4.9817393289203382</c:v>
                </c:pt>
                <c:pt idx="1163">
                  <c:v>4.4282127368180779</c:v>
                </c:pt>
                <c:pt idx="1164">
                  <c:v>7.9776306779274133</c:v>
                </c:pt>
                <c:pt idx="1165">
                  <c:v>3.8233280073042684</c:v>
                </c:pt>
                <c:pt idx="1166">
                  <c:v>32.281442593015292</c:v>
                </c:pt>
                <c:pt idx="1167">
                  <c:v>11.064825382332801</c:v>
                </c:pt>
                <c:pt idx="1168">
                  <c:v>10.077607852088564</c:v>
                </c:pt>
                <c:pt idx="1169">
                  <c:v>7.6980141520200869</c:v>
                </c:pt>
                <c:pt idx="1170">
                  <c:v>10.711024880164347</c:v>
                </c:pt>
                <c:pt idx="1171">
                  <c:v>7.0303583656699375</c:v>
                </c:pt>
                <c:pt idx="1172">
                  <c:v>13.775393745720155</c:v>
                </c:pt>
                <c:pt idx="1173">
                  <c:v>8.1545309290116421</c:v>
                </c:pt>
                <c:pt idx="1174">
                  <c:v>5.0673362246062545</c:v>
                </c:pt>
                <c:pt idx="1175">
                  <c:v>5.0045651677699157</c:v>
                </c:pt>
                <c:pt idx="1176">
                  <c:v>5.2271170965532985</c:v>
                </c:pt>
                <c:pt idx="1177">
                  <c:v>9.3471810089020764</c:v>
                </c:pt>
                <c:pt idx="1178">
                  <c:v>8.0746404930381193</c:v>
                </c:pt>
                <c:pt idx="1179">
                  <c:v>8.0632275736133288</c:v>
                </c:pt>
                <c:pt idx="1180">
                  <c:v>7.5553526592102269</c:v>
                </c:pt>
                <c:pt idx="1181">
                  <c:v>4.8904359735220266</c:v>
                </c:pt>
                <c:pt idx="1182">
                  <c:v>6.4026477973065514</c:v>
                </c:pt>
                <c:pt idx="1183">
                  <c:v>4.7477744807121667</c:v>
                </c:pt>
                <c:pt idx="1184">
                  <c:v>7.26432321387811</c:v>
                </c:pt>
                <c:pt idx="1185">
                  <c:v>5.090162063455832</c:v>
                </c:pt>
                <c:pt idx="1186">
                  <c:v>6.2086281670851404</c:v>
                </c:pt>
                <c:pt idx="1187">
                  <c:v>6.8876968728600776</c:v>
                </c:pt>
                <c:pt idx="1188">
                  <c:v>7.0018260671079666</c:v>
                </c:pt>
                <c:pt idx="1189">
                  <c:v>16.354713535722436</c:v>
                </c:pt>
                <c:pt idx="1190">
                  <c:v>11.293083770828579</c:v>
                </c:pt>
                <c:pt idx="1191">
                  <c:v>10.448527733394203</c:v>
                </c:pt>
                <c:pt idx="1192">
                  <c:v>7.9262725405158632</c:v>
                </c:pt>
                <c:pt idx="1193">
                  <c:v>8.3884957772198128</c:v>
                </c:pt>
                <c:pt idx="1194">
                  <c:v>6.3798219584569731</c:v>
                </c:pt>
                <c:pt idx="1195">
                  <c:v>7.8064368865555807</c:v>
                </c:pt>
                <c:pt idx="1196">
                  <c:v>5.5124400821730202</c:v>
                </c:pt>
                <c:pt idx="1197">
                  <c:v>13.113444419082402</c:v>
                </c:pt>
                <c:pt idx="1198">
                  <c:v>10.619721524766035</c:v>
                </c:pt>
                <c:pt idx="1199">
                  <c:v>7.0645971239443046</c:v>
                </c:pt>
                <c:pt idx="1200">
                  <c:v>11.344441908240128</c:v>
                </c:pt>
                <c:pt idx="1201">
                  <c:v>6.2314540059347179</c:v>
                </c:pt>
                <c:pt idx="1202">
                  <c:v>10.31727916000913</c:v>
                </c:pt>
                <c:pt idx="1203">
                  <c:v>8.7080575211139006</c:v>
                </c:pt>
                <c:pt idx="1204">
                  <c:v>6.6366126455147221</c:v>
                </c:pt>
                <c:pt idx="1205">
                  <c:v>6.2428669253595066</c:v>
                </c:pt>
                <c:pt idx="1206">
                  <c:v>14.625656242866924</c:v>
                </c:pt>
                <c:pt idx="1207">
                  <c:v>5.01027162748231</c:v>
                </c:pt>
                <c:pt idx="1208">
                  <c:v>7.4754622232367032</c:v>
                </c:pt>
                <c:pt idx="1209">
                  <c:v>9.6724492125085604</c:v>
                </c:pt>
                <c:pt idx="1210">
                  <c:v>5.1871718785665371</c:v>
                </c:pt>
                <c:pt idx="1211">
                  <c:v>7.1559004793426153</c:v>
                </c:pt>
                <c:pt idx="1212">
                  <c:v>4.7763067792741385</c:v>
                </c:pt>
                <c:pt idx="1213">
                  <c:v>4.2056608080346951</c:v>
                </c:pt>
                <c:pt idx="1214">
                  <c:v>4.188541428897512</c:v>
                </c:pt>
                <c:pt idx="1215">
                  <c:v>6.2599863044966897</c:v>
                </c:pt>
                <c:pt idx="1216">
                  <c:v>4.9075553526592106</c:v>
                </c:pt>
                <c:pt idx="1217">
                  <c:v>7.971924218215019</c:v>
                </c:pt>
                <c:pt idx="1218">
                  <c:v>7.8692079433919186</c:v>
                </c:pt>
                <c:pt idx="1219">
                  <c:v>9.6667427527961642</c:v>
                </c:pt>
                <c:pt idx="1220">
                  <c:v>3.0472494864186261</c:v>
                </c:pt>
                <c:pt idx="1221">
                  <c:v>19.350604884729513</c:v>
                </c:pt>
                <c:pt idx="1222">
                  <c:v>3.035836566993837</c:v>
                </c:pt>
                <c:pt idx="1223">
                  <c:v>10.340104998858708</c:v>
                </c:pt>
                <c:pt idx="1224">
                  <c:v>5.01027162748231</c:v>
                </c:pt>
                <c:pt idx="1225">
                  <c:v>6.3969413375941571</c:v>
                </c:pt>
                <c:pt idx="1226">
                  <c:v>3.0586624058434144</c:v>
                </c:pt>
                <c:pt idx="1227">
                  <c:v>12.325952978771969</c:v>
                </c:pt>
                <c:pt idx="1228">
                  <c:v>6.6366126455147221</c:v>
                </c:pt>
                <c:pt idx="1229">
                  <c:v>19.167998173932894</c:v>
                </c:pt>
                <c:pt idx="1230">
                  <c:v>3.9260442821273682</c:v>
                </c:pt>
                <c:pt idx="1231">
                  <c:v>3.7890892490299017</c:v>
                </c:pt>
                <c:pt idx="1232">
                  <c:v>7.6181237160465649</c:v>
                </c:pt>
                <c:pt idx="1233">
                  <c:v>5.1244008217301982</c:v>
                </c:pt>
                <c:pt idx="1234">
                  <c:v>6.4197671764437345</c:v>
                </c:pt>
                <c:pt idx="1235">
                  <c:v>3.0529559461310205</c:v>
                </c:pt>
                <c:pt idx="1236">
                  <c:v>7.0874229627938821</c:v>
                </c:pt>
                <c:pt idx="1237">
                  <c:v>4.462451495092445</c:v>
                </c:pt>
                <c:pt idx="1238">
                  <c:v>4.8390778361104774</c:v>
                </c:pt>
                <c:pt idx="1239">
                  <c:v>5.6950467929696416</c:v>
                </c:pt>
                <c:pt idx="1240">
                  <c:v>4.5252225519287839</c:v>
                </c:pt>
                <c:pt idx="1241">
                  <c:v>3.9146313627025795</c:v>
                </c:pt>
                <c:pt idx="1242">
                  <c:v>5.7007532526820359</c:v>
                </c:pt>
                <c:pt idx="1243">
                  <c:v>6.3798219584569731</c:v>
                </c:pt>
                <c:pt idx="1244">
                  <c:v>7.2757361333028987</c:v>
                </c:pt>
                <c:pt idx="1245">
                  <c:v>13.193334855055925</c:v>
                </c:pt>
                <c:pt idx="1246">
                  <c:v>8.7822414973750291</c:v>
                </c:pt>
                <c:pt idx="1247">
                  <c:v>9.5354941794110921</c:v>
                </c:pt>
                <c:pt idx="1248">
                  <c:v>7.458342844099521</c:v>
                </c:pt>
                <c:pt idx="1249">
                  <c:v>8.6624058434147457</c:v>
                </c:pt>
                <c:pt idx="1250">
                  <c:v>4.0173476375256794</c:v>
                </c:pt>
                <c:pt idx="1251">
                  <c:v>4.9760328692079439</c:v>
                </c:pt>
                <c:pt idx="1252">
                  <c:v>5.0445103857566762</c:v>
                </c:pt>
                <c:pt idx="1253">
                  <c:v>5.2727687742524534</c:v>
                </c:pt>
                <c:pt idx="1254">
                  <c:v>16.057977630677929</c:v>
                </c:pt>
                <c:pt idx="1255">
                  <c:v>4.913261812371605</c:v>
                </c:pt>
                <c:pt idx="1256">
                  <c:v>36.498516320474778</c:v>
                </c:pt>
                <c:pt idx="1257">
                  <c:v>5.0844556037434376</c:v>
                </c:pt>
                <c:pt idx="1258">
                  <c:v>4.7363615612873771</c:v>
                </c:pt>
                <c:pt idx="1259">
                  <c:v>6.1230312713992241</c:v>
                </c:pt>
                <c:pt idx="1260">
                  <c:v>5.991782698014152</c:v>
                </c:pt>
                <c:pt idx="1261">
                  <c:v>6.7621547591873998</c:v>
                </c:pt>
                <c:pt idx="1262">
                  <c:v>7.2928555124400818</c:v>
                </c:pt>
                <c:pt idx="1263">
                  <c:v>13.912348778817622</c:v>
                </c:pt>
                <c:pt idx="1264">
                  <c:v>17.718557406984704</c:v>
                </c:pt>
                <c:pt idx="1265">
                  <c:v>7.5724720383474091</c:v>
                </c:pt>
                <c:pt idx="1266">
                  <c:v>10.939283268660123</c:v>
                </c:pt>
                <c:pt idx="1267">
                  <c:v>29.936087651221182</c:v>
                </c:pt>
                <c:pt idx="1268">
                  <c:v>8.3200182606710786</c:v>
                </c:pt>
                <c:pt idx="1269">
                  <c:v>16.468842729970326</c:v>
                </c:pt>
                <c:pt idx="1270">
                  <c:v>6.2942250627710568</c:v>
                </c:pt>
                <c:pt idx="1271">
                  <c:v>9.0333257247203846</c:v>
                </c:pt>
                <c:pt idx="1272">
                  <c:v>5.2727687742524534</c:v>
                </c:pt>
                <c:pt idx="1273">
                  <c:v>23.099748915772654</c:v>
                </c:pt>
                <c:pt idx="1274">
                  <c:v>4.6792969641634334</c:v>
                </c:pt>
                <c:pt idx="1275">
                  <c:v>10.254508103172792</c:v>
                </c:pt>
                <c:pt idx="1276">
                  <c:v>10.459940652818991</c:v>
                </c:pt>
                <c:pt idx="1277">
                  <c:v>16.13786806665145</c:v>
                </c:pt>
                <c:pt idx="1278">
                  <c:v>20.149509244464735</c:v>
                </c:pt>
                <c:pt idx="1279">
                  <c:v>21.102488016434602</c:v>
                </c:pt>
                <c:pt idx="1280">
                  <c:v>24.526363843871263</c:v>
                </c:pt>
                <c:pt idx="1281">
                  <c:v>28.994521798676104</c:v>
                </c:pt>
                <c:pt idx="1282">
                  <c:v>20.126683405615157</c:v>
                </c:pt>
                <c:pt idx="1283">
                  <c:v>18.049532070303584</c:v>
                </c:pt>
                <c:pt idx="1284">
                  <c:v>35.591189226204065</c:v>
                </c:pt>
                <c:pt idx="1285">
                  <c:v>26.049988587080573</c:v>
                </c:pt>
                <c:pt idx="1286">
                  <c:v>45.874229627938831</c:v>
                </c:pt>
                <c:pt idx="1287">
                  <c:v>10.92216388952294</c:v>
                </c:pt>
                <c:pt idx="1288">
                  <c:v>16.94818534581146</c:v>
                </c:pt>
                <c:pt idx="1289">
                  <c:v>14.454462451495093</c:v>
                </c:pt>
                <c:pt idx="1290">
                  <c:v>10.876512211823783</c:v>
                </c:pt>
                <c:pt idx="1291">
                  <c:v>8.8335996347865784</c:v>
                </c:pt>
                <c:pt idx="1292">
                  <c:v>12.856653732024654</c:v>
                </c:pt>
                <c:pt idx="1293">
                  <c:v>11.726774708970554</c:v>
                </c:pt>
                <c:pt idx="1294">
                  <c:v>13.387354485277333</c:v>
                </c:pt>
                <c:pt idx="1295">
                  <c:v>21.541885414288974</c:v>
                </c:pt>
                <c:pt idx="1296">
                  <c:v>14.568591645742982</c:v>
                </c:pt>
                <c:pt idx="1297">
                  <c:v>12.422962793882675</c:v>
                </c:pt>
                <c:pt idx="1298">
                  <c:v>4.7306551015749827</c:v>
                </c:pt>
                <c:pt idx="1299">
                  <c:v>10.437114813969412</c:v>
                </c:pt>
                <c:pt idx="1300">
                  <c:v>17.855512440082173</c:v>
                </c:pt>
                <c:pt idx="1301">
                  <c:v>6.9561743894088108</c:v>
                </c:pt>
                <c:pt idx="1302">
                  <c:v>8.7879479570874235</c:v>
                </c:pt>
                <c:pt idx="1303">
                  <c:v>11.378680666514494</c:v>
                </c:pt>
                <c:pt idx="1304">
                  <c:v>16.805523853001596</c:v>
                </c:pt>
                <c:pt idx="1305">
                  <c:v>7.7664916685688201</c:v>
                </c:pt>
                <c:pt idx="1306">
                  <c:v>14.950924446473406</c:v>
                </c:pt>
                <c:pt idx="1307">
                  <c:v>10.876512211823783</c:v>
                </c:pt>
                <c:pt idx="1308">
                  <c:v>10.76808947728829</c:v>
                </c:pt>
                <c:pt idx="1309">
                  <c:v>16.314768317735677</c:v>
                </c:pt>
                <c:pt idx="1310">
                  <c:v>36.019173704633644</c:v>
                </c:pt>
                <c:pt idx="1311">
                  <c:v>29.399680438256105</c:v>
                </c:pt>
                <c:pt idx="1312">
                  <c:v>10.362930837708285</c:v>
                </c:pt>
                <c:pt idx="1313">
                  <c:v>18.466103629308378</c:v>
                </c:pt>
                <c:pt idx="1314">
                  <c:v>12.651221182378453</c:v>
                </c:pt>
                <c:pt idx="1315">
                  <c:v>17.227801871718786</c:v>
                </c:pt>
                <c:pt idx="1316">
                  <c:v>4.816251997260899</c:v>
                </c:pt>
                <c:pt idx="1317">
                  <c:v>15.572928555124403</c:v>
                </c:pt>
                <c:pt idx="1318">
                  <c:v>5.8776535037662638</c:v>
                </c:pt>
                <c:pt idx="1319">
                  <c:v>9.8950011412919423</c:v>
                </c:pt>
                <c:pt idx="1320">
                  <c:v>11.618351974435061</c:v>
                </c:pt>
                <c:pt idx="1321">
                  <c:v>10.168911207486875</c:v>
                </c:pt>
                <c:pt idx="1322">
                  <c:v>1.4152020086738188</c:v>
                </c:pt>
                <c:pt idx="1323">
                  <c:v>18.534581145857111</c:v>
                </c:pt>
                <c:pt idx="1324">
                  <c:v>9.392832686601233</c:v>
                </c:pt>
                <c:pt idx="1325">
                  <c:v>2.5507874914403104</c:v>
                </c:pt>
                <c:pt idx="1326">
                  <c:v>5.7749372289431635</c:v>
                </c:pt>
                <c:pt idx="1327">
                  <c:v>26.438027847523397</c:v>
                </c:pt>
                <c:pt idx="1328">
                  <c:v>1.985847979913262</c:v>
                </c:pt>
                <c:pt idx="1329">
                  <c:v>3.0073042684318647</c:v>
                </c:pt>
                <c:pt idx="1330">
                  <c:v>9.9977174161150426</c:v>
                </c:pt>
                <c:pt idx="1331">
                  <c:v>8.2173019858479801</c:v>
                </c:pt>
                <c:pt idx="1332">
                  <c:v>19.019630221410637</c:v>
                </c:pt>
                <c:pt idx="1333">
                  <c:v>13.986532755078748</c:v>
                </c:pt>
                <c:pt idx="1334">
                  <c:v>12.383017575895915</c:v>
                </c:pt>
                <c:pt idx="1335">
                  <c:v>11.492809860762383</c:v>
                </c:pt>
                <c:pt idx="1336">
                  <c:v>7.6466560146085367</c:v>
                </c:pt>
                <c:pt idx="1337">
                  <c:v>6.5110705318420443</c:v>
                </c:pt>
                <c:pt idx="1338">
                  <c:v>9.1531613786806663</c:v>
                </c:pt>
                <c:pt idx="1339">
                  <c:v>24.828806208628169</c:v>
                </c:pt>
                <c:pt idx="1340">
                  <c:v>31.339876740470213</c:v>
                </c:pt>
                <c:pt idx="1341">
                  <c:v>11.378680666514494</c:v>
                </c:pt>
                <c:pt idx="1342">
                  <c:v>8.9534352887468618</c:v>
                </c:pt>
                <c:pt idx="1343">
                  <c:v>4.9874457886327317</c:v>
                </c:pt>
                <c:pt idx="1344">
                  <c:v>9.6267975348094037</c:v>
                </c:pt>
                <c:pt idx="1345">
                  <c:v>7.7037206117324812</c:v>
                </c:pt>
                <c:pt idx="1346">
                  <c:v>16.417484592558775</c:v>
                </c:pt>
                <c:pt idx="1347">
                  <c:v>7.3328007304268432</c:v>
                </c:pt>
                <c:pt idx="1348">
                  <c:v>2.9616525907327094</c:v>
                </c:pt>
                <c:pt idx="1349">
                  <c:v>3.680666514494408</c:v>
                </c:pt>
                <c:pt idx="1350">
                  <c:v>5.8205889066423193</c:v>
                </c:pt>
                <c:pt idx="1351">
                  <c:v>9.792284866468842</c:v>
                </c:pt>
                <c:pt idx="1352">
                  <c:v>13.695503309746634</c:v>
                </c:pt>
                <c:pt idx="1353">
                  <c:v>10.636840903903218</c:v>
                </c:pt>
                <c:pt idx="1354">
                  <c:v>8.1431180095868534</c:v>
                </c:pt>
                <c:pt idx="1355">
                  <c:v>7.9148596210910753</c:v>
                </c:pt>
                <c:pt idx="1356">
                  <c:v>11.521342159324355</c:v>
                </c:pt>
                <c:pt idx="1357">
                  <c:v>18.180780643688653</c:v>
                </c:pt>
                <c:pt idx="1358">
                  <c:v>14.037890892490298</c:v>
                </c:pt>
                <c:pt idx="1359">
                  <c:v>3.680666514494408</c:v>
                </c:pt>
                <c:pt idx="1360">
                  <c:v>15.755535265921022</c:v>
                </c:pt>
                <c:pt idx="1361">
                  <c:v>9.0333257247203846</c:v>
                </c:pt>
                <c:pt idx="1362">
                  <c:v>9.3528874686144725</c:v>
                </c:pt>
                <c:pt idx="1363">
                  <c:v>8.9762611275964392</c:v>
                </c:pt>
                <c:pt idx="1364">
                  <c:v>7.0132389865327553</c:v>
                </c:pt>
                <c:pt idx="1365">
                  <c:v>10.465647112531386</c:v>
                </c:pt>
                <c:pt idx="1366">
                  <c:v>13.398767404702122</c:v>
                </c:pt>
                <c:pt idx="1367">
                  <c:v>8.5825154074412247</c:v>
                </c:pt>
                <c:pt idx="1368">
                  <c:v>13.221867153617895</c:v>
                </c:pt>
                <c:pt idx="1369">
                  <c:v>8.3884957772198128</c:v>
                </c:pt>
                <c:pt idx="1370">
                  <c:v>9.9634786578406764</c:v>
                </c:pt>
                <c:pt idx="1371">
                  <c:v>4.3254964619949785</c:v>
                </c:pt>
                <c:pt idx="1372">
                  <c:v>11.447158183063227</c:v>
                </c:pt>
                <c:pt idx="1373">
                  <c:v>4.9760328692079439</c:v>
                </c:pt>
                <c:pt idx="1374">
                  <c:v>13.855284181693678</c:v>
                </c:pt>
                <c:pt idx="1375">
                  <c:v>5.8091759872175306</c:v>
                </c:pt>
                <c:pt idx="1376">
                  <c:v>5.9575439397397849</c:v>
                </c:pt>
                <c:pt idx="1377">
                  <c:v>9.6325039945217981</c:v>
                </c:pt>
                <c:pt idx="1378">
                  <c:v>14.591417484592558</c:v>
                </c:pt>
                <c:pt idx="1379">
                  <c:v>28.886099064140609</c:v>
                </c:pt>
                <c:pt idx="1380">
                  <c:v>8.6452864642775626</c:v>
                </c:pt>
                <c:pt idx="1381">
                  <c:v>54.182834969185123</c:v>
                </c:pt>
                <c:pt idx="1382">
                  <c:v>7.6181237160465649</c:v>
                </c:pt>
                <c:pt idx="1383">
                  <c:v>13.393060944989729</c:v>
                </c:pt>
                <c:pt idx="1384">
                  <c:v>16.976717644373434</c:v>
                </c:pt>
                <c:pt idx="1385">
                  <c:v>6.6822643232138779</c:v>
                </c:pt>
                <c:pt idx="1386">
                  <c:v>21.159552613558549</c:v>
                </c:pt>
                <c:pt idx="1387">
                  <c:v>22.677470897055464</c:v>
                </c:pt>
                <c:pt idx="1388">
                  <c:v>12.502853229856198</c:v>
                </c:pt>
                <c:pt idx="1389">
                  <c:v>78.401049988587076</c:v>
                </c:pt>
                <c:pt idx="1390">
                  <c:v>16.052271170965533</c:v>
                </c:pt>
                <c:pt idx="1391">
                  <c:v>14.671307920566083</c:v>
                </c:pt>
                <c:pt idx="1392">
                  <c:v>5.5466788404473863</c:v>
                </c:pt>
                <c:pt idx="1393">
                  <c:v>7.0132389865327553</c:v>
                </c:pt>
                <c:pt idx="1394">
                  <c:v>10.163204747774481</c:v>
                </c:pt>
                <c:pt idx="1395">
                  <c:v>20.606026021456287</c:v>
                </c:pt>
                <c:pt idx="1396">
                  <c:v>10.094727231225747</c:v>
                </c:pt>
                <c:pt idx="1397">
                  <c:v>17.279160009130333</c:v>
                </c:pt>
                <c:pt idx="1398">
                  <c:v>8.5996347865784077</c:v>
                </c:pt>
                <c:pt idx="1399">
                  <c:v>5.8833599634786582</c:v>
                </c:pt>
                <c:pt idx="1400">
                  <c:v>11.852316822643232</c:v>
                </c:pt>
                <c:pt idx="1401">
                  <c:v>25.81031727916001</c:v>
                </c:pt>
                <c:pt idx="1402">
                  <c:v>5.3926044282127368</c:v>
                </c:pt>
                <c:pt idx="1403">
                  <c:v>7.0817165030814877</c:v>
                </c:pt>
                <c:pt idx="1404">
                  <c:v>6.1572700296735912</c:v>
                </c:pt>
                <c:pt idx="1405">
                  <c:v>9.9121205204291254</c:v>
                </c:pt>
                <c:pt idx="1406">
                  <c:v>13.438712622688884</c:v>
                </c:pt>
                <c:pt idx="1407">
                  <c:v>4.8447842958228717</c:v>
                </c:pt>
                <c:pt idx="1408">
                  <c:v>7.8349691851175534</c:v>
                </c:pt>
                <c:pt idx="1409">
                  <c:v>5.5523853001597807</c:v>
                </c:pt>
                <c:pt idx="1410">
                  <c:v>5.5866240584341478</c:v>
                </c:pt>
                <c:pt idx="1411">
                  <c:v>6.6366126455147221</c:v>
                </c:pt>
                <c:pt idx="1412">
                  <c:v>3.6293083770828578</c:v>
                </c:pt>
                <c:pt idx="1413">
                  <c:v>2.3339420223693219</c:v>
                </c:pt>
                <c:pt idx="1414">
                  <c:v>8.7537091988130555</c:v>
                </c:pt>
                <c:pt idx="1415">
                  <c:v>4.0458799360876512</c:v>
                </c:pt>
                <c:pt idx="1416">
                  <c:v>6.3170509016206342</c:v>
                </c:pt>
                <c:pt idx="1417">
                  <c:v>13.472951380963249</c:v>
                </c:pt>
                <c:pt idx="1418">
                  <c:v>7.6637753937457198</c:v>
                </c:pt>
                <c:pt idx="1419">
                  <c:v>8.1830632275736122</c:v>
                </c:pt>
                <c:pt idx="1420">
                  <c:v>9.9920109564026465</c:v>
                </c:pt>
                <c:pt idx="1421">
                  <c:v>7.5382332800730421</c:v>
                </c:pt>
                <c:pt idx="1422">
                  <c:v>2.7790458799360875</c:v>
                </c:pt>
                <c:pt idx="1423">
                  <c:v>7.6295366354713536</c:v>
                </c:pt>
                <c:pt idx="1424">
                  <c:v>10.140378908924903</c:v>
                </c:pt>
                <c:pt idx="1425">
                  <c:v>14.288975119835653</c:v>
                </c:pt>
                <c:pt idx="1426">
                  <c:v>4.4510385756676563</c:v>
                </c:pt>
                <c:pt idx="1427">
                  <c:v>4.0173476375256794</c:v>
                </c:pt>
                <c:pt idx="1428">
                  <c:v>3.0187171878566539</c:v>
                </c:pt>
                <c:pt idx="1429">
                  <c:v>9.8151107053184212</c:v>
                </c:pt>
                <c:pt idx="1430">
                  <c:v>5.4782013238986531</c:v>
                </c:pt>
                <c:pt idx="1431">
                  <c:v>8.4113216160693902</c:v>
                </c:pt>
                <c:pt idx="1432">
                  <c:v>10.56265692764209</c:v>
                </c:pt>
                <c:pt idx="1433">
                  <c:v>5.7349920109564021</c:v>
                </c:pt>
                <c:pt idx="1434">
                  <c:v>5.4040173476375255</c:v>
                </c:pt>
                <c:pt idx="1435">
                  <c:v>7.4241040858251548</c:v>
                </c:pt>
                <c:pt idx="1436">
                  <c:v>4.1314768317735684</c:v>
                </c:pt>
                <c:pt idx="1437">
                  <c:v>6.5795480483907776</c:v>
                </c:pt>
                <c:pt idx="1438">
                  <c:v>6.7564482994750055</c:v>
                </c:pt>
                <c:pt idx="1439">
                  <c:v>6.5338963706916235</c:v>
                </c:pt>
                <c:pt idx="1440">
                  <c:v>9.5354941794110921</c:v>
                </c:pt>
                <c:pt idx="1441">
                  <c:v>7.4982880620862824</c:v>
                </c:pt>
                <c:pt idx="1442">
                  <c:v>8.0632275736133288</c:v>
                </c:pt>
                <c:pt idx="1443">
                  <c:v>3.8233280073042684</c:v>
                </c:pt>
                <c:pt idx="1444">
                  <c:v>3.0415430267062313</c:v>
                </c:pt>
                <c:pt idx="1445">
                  <c:v>11.880849121205204</c:v>
                </c:pt>
                <c:pt idx="1446">
                  <c:v>3.4238758274366585</c:v>
                </c:pt>
                <c:pt idx="1447">
                  <c:v>3.8632732252910293</c:v>
                </c:pt>
                <c:pt idx="1448">
                  <c:v>2.9331202921707376</c:v>
                </c:pt>
                <c:pt idx="1449">
                  <c:v>6.2656927642090841</c:v>
                </c:pt>
                <c:pt idx="1450">
                  <c:v>7.492581602373888</c:v>
                </c:pt>
                <c:pt idx="1451">
                  <c:v>4.9760328692079439</c:v>
                </c:pt>
                <c:pt idx="1452">
                  <c:v>8.4969185117553074</c:v>
                </c:pt>
                <c:pt idx="1453">
                  <c:v>4.9417941109335768</c:v>
                </c:pt>
                <c:pt idx="1454">
                  <c:v>6.5909609678155681</c:v>
                </c:pt>
                <c:pt idx="1455">
                  <c:v>6.8020999771741613</c:v>
                </c:pt>
                <c:pt idx="1456">
                  <c:v>9.6096781556722224</c:v>
                </c:pt>
                <c:pt idx="1457">
                  <c:v>4.8504907555352661</c:v>
                </c:pt>
                <c:pt idx="1458">
                  <c:v>8.1259986304496685</c:v>
                </c:pt>
                <c:pt idx="1459">
                  <c:v>9.3528874686144725</c:v>
                </c:pt>
                <c:pt idx="1460">
                  <c:v>6.2257475462223235</c:v>
                </c:pt>
                <c:pt idx="1461">
                  <c:v>7.3156813512896601</c:v>
                </c:pt>
                <c:pt idx="1462">
                  <c:v>10.762383017575896</c:v>
                </c:pt>
                <c:pt idx="1463">
                  <c:v>19.339191965304725</c:v>
                </c:pt>
                <c:pt idx="1464">
                  <c:v>10.009130335539831</c:v>
                </c:pt>
                <c:pt idx="1465">
                  <c:v>4.7420680209997723</c:v>
                </c:pt>
                <c:pt idx="1466">
                  <c:v>11.241725633417028</c:v>
                </c:pt>
                <c:pt idx="1467">
                  <c:v>4.2570189454462444</c:v>
                </c:pt>
                <c:pt idx="1468">
                  <c:v>13.387354485277333</c:v>
                </c:pt>
                <c:pt idx="1469">
                  <c:v>16.919653047249486</c:v>
                </c:pt>
                <c:pt idx="1470">
                  <c:v>3.3953435288746863</c:v>
                </c:pt>
                <c:pt idx="1471">
                  <c:v>6.4882446929924678</c:v>
                </c:pt>
                <c:pt idx="1472">
                  <c:v>6.6080803469527511</c:v>
                </c:pt>
                <c:pt idx="1473">
                  <c:v>9.0561515635699621</c:v>
                </c:pt>
                <c:pt idx="1474">
                  <c:v>4.3597352202693447</c:v>
                </c:pt>
                <c:pt idx="1475">
                  <c:v>6.6822643232138779</c:v>
                </c:pt>
                <c:pt idx="1476">
                  <c:v>6.2885186030586624</c:v>
                </c:pt>
                <c:pt idx="1477">
                  <c:v>6.2257475462223235</c:v>
                </c:pt>
                <c:pt idx="1478">
                  <c:v>4.896142433234421</c:v>
                </c:pt>
                <c:pt idx="1479">
                  <c:v>3.7605569504679295</c:v>
                </c:pt>
                <c:pt idx="1480">
                  <c:v>8.2914859621091068</c:v>
                </c:pt>
                <c:pt idx="1481">
                  <c:v>9.0675644829947508</c:v>
                </c:pt>
                <c:pt idx="1482">
                  <c:v>7.4069847066879708</c:v>
                </c:pt>
                <c:pt idx="1483">
                  <c:v>10.745263638438713</c:v>
                </c:pt>
                <c:pt idx="1484">
                  <c:v>6.2314540059347179</c:v>
                </c:pt>
                <c:pt idx="1485">
                  <c:v>3.4010499885870806</c:v>
                </c:pt>
                <c:pt idx="1486">
                  <c:v>7.8635014836795243</c:v>
                </c:pt>
                <c:pt idx="1487">
                  <c:v>11.367267747089706</c:v>
                </c:pt>
                <c:pt idx="1488">
                  <c:v>5.9175987217530244</c:v>
                </c:pt>
                <c:pt idx="1489">
                  <c:v>12.325952978771969</c:v>
                </c:pt>
                <c:pt idx="1490">
                  <c:v>6.2029217073727461</c:v>
                </c:pt>
                <c:pt idx="1491">
                  <c:v>8.650992923989957</c:v>
                </c:pt>
                <c:pt idx="1492">
                  <c:v>5.6722209541200641</c:v>
                </c:pt>
                <c:pt idx="1493">
                  <c:v>7.8007304268431863</c:v>
                </c:pt>
                <c:pt idx="1494">
                  <c:v>11.247432093129422</c:v>
                </c:pt>
                <c:pt idx="1495">
                  <c:v>3.5151791828349688</c:v>
                </c:pt>
                <c:pt idx="1496">
                  <c:v>4.4852773339420224</c:v>
                </c:pt>
                <c:pt idx="1497">
                  <c:v>9.2729970326409497</c:v>
                </c:pt>
                <c:pt idx="1498">
                  <c:v>5.2898881533896374</c:v>
                </c:pt>
                <c:pt idx="1499">
                  <c:v>21.12531385528418</c:v>
                </c:pt>
                <c:pt idx="1500">
                  <c:v>4.7877196986989272</c:v>
                </c:pt>
                <c:pt idx="1501">
                  <c:v>9.1417484592558775</c:v>
                </c:pt>
                <c:pt idx="1502">
                  <c:v>4.0230540972380737</c:v>
                </c:pt>
                <c:pt idx="1503">
                  <c:v>8.3314311800958691</c:v>
                </c:pt>
                <c:pt idx="1504">
                  <c:v>6.5338963706916235</c:v>
                </c:pt>
                <c:pt idx="1505">
                  <c:v>6.9618808491212043</c:v>
                </c:pt>
                <c:pt idx="1506">
                  <c:v>14.100661949326637</c:v>
                </c:pt>
                <c:pt idx="1507">
                  <c:v>7.9833371376398077</c:v>
                </c:pt>
                <c:pt idx="1508">
                  <c:v>8.3942022369322071</c:v>
                </c:pt>
                <c:pt idx="1509">
                  <c:v>8.6110477060031965</c:v>
                </c:pt>
                <c:pt idx="1510">
                  <c:v>12.211823784524082</c:v>
                </c:pt>
                <c:pt idx="1511">
                  <c:v>6.8591645742981058</c:v>
                </c:pt>
                <c:pt idx="1512">
                  <c:v>9.5069618808491221</c:v>
                </c:pt>
                <c:pt idx="1513">
                  <c:v>9.101803241269117</c:v>
                </c:pt>
                <c:pt idx="1514">
                  <c:v>8.4569732937685469</c:v>
                </c:pt>
                <c:pt idx="1515">
                  <c:v>6.248573385071901</c:v>
                </c:pt>
                <c:pt idx="1516">
                  <c:v>5.170052499429354</c:v>
                </c:pt>
                <c:pt idx="1517">
                  <c:v>6.168682949098379</c:v>
                </c:pt>
                <c:pt idx="1518">
                  <c:v>8.4284409952065733</c:v>
                </c:pt>
                <c:pt idx="1519">
                  <c:v>9.278703492353344</c:v>
                </c:pt>
                <c:pt idx="1520">
                  <c:v>10.699611960739556</c:v>
                </c:pt>
                <c:pt idx="1521">
                  <c:v>5.1072814425930151</c:v>
                </c:pt>
                <c:pt idx="1522">
                  <c:v>8.6852316822643232</c:v>
                </c:pt>
                <c:pt idx="1523">
                  <c:v>6.7165030814882449</c:v>
                </c:pt>
                <c:pt idx="1524">
                  <c:v>13.88381648025565</c:v>
                </c:pt>
                <c:pt idx="1525">
                  <c:v>6.105911892262041</c:v>
                </c:pt>
                <c:pt idx="1526">
                  <c:v>9.3300616297648933</c:v>
                </c:pt>
                <c:pt idx="1527">
                  <c:v>7.6808947728829038</c:v>
                </c:pt>
                <c:pt idx="1528">
                  <c:v>2.4537776763296053</c:v>
                </c:pt>
                <c:pt idx="1529">
                  <c:v>7.7664916685688201</c:v>
                </c:pt>
                <c:pt idx="1530">
                  <c:v>17.27345354941794</c:v>
                </c:pt>
                <c:pt idx="1531">
                  <c:v>9.843643003880393</c:v>
                </c:pt>
                <c:pt idx="1532">
                  <c:v>3.5494179411093354</c:v>
                </c:pt>
                <c:pt idx="1533">
                  <c:v>9.2273453549417948</c:v>
                </c:pt>
                <c:pt idx="1534">
                  <c:v>7.2928555124400818</c:v>
                </c:pt>
                <c:pt idx="1535">
                  <c:v>11.059118922620407</c:v>
                </c:pt>
                <c:pt idx="1536">
                  <c:v>8.4512668340561525</c:v>
                </c:pt>
                <c:pt idx="1537">
                  <c:v>6.3855284181693674</c:v>
                </c:pt>
                <c:pt idx="1538">
                  <c:v>6.2713992239214793</c:v>
                </c:pt>
                <c:pt idx="1539">
                  <c:v>1.985847979913262</c:v>
                </c:pt>
                <c:pt idx="1540">
                  <c:v>8.6966446016891119</c:v>
                </c:pt>
                <c:pt idx="1541">
                  <c:v>1.6434603971695958</c:v>
                </c:pt>
                <c:pt idx="1542">
                  <c:v>16.22917142204976</c:v>
                </c:pt>
                <c:pt idx="1543">
                  <c:v>3.9260442821273682</c:v>
                </c:pt>
                <c:pt idx="1544">
                  <c:v>2.6763296051129881</c:v>
                </c:pt>
                <c:pt idx="1545">
                  <c:v>5.2784752339648477</c:v>
                </c:pt>
                <c:pt idx="1546">
                  <c:v>3.6863729742068023</c:v>
                </c:pt>
                <c:pt idx="1547">
                  <c:v>7.5553526592102269</c:v>
                </c:pt>
                <c:pt idx="1548">
                  <c:v>14.094955489614245</c:v>
                </c:pt>
                <c:pt idx="1549">
                  <c:v>3.7434375713307459</c:v>
                </c:pt>
                <c:pt idx="1550">
                  <c:v>8.2686601232595294</c:v>
                </c:pt>
                <c:pt idx="1551">
                  <c:v>2.8817621547591874</c:v>
                </c:pt>
                <c:pt idx="1552">
                  <c:v>6.6137868066651446</c:v>
                </c:pt>
                <c:pt idx="1553">
                  <c:v>10.265921022597581</c:v>
                </c:pt>
                <c:pt idx="1554">
                  <c:v>17.307692307692307</c:v>
                </c:pt>
                <c:pt idx="1555">
                  <c:v>9.0618580232823565</c:v>
                </c:pt>
                <c:pt idx="1556">
                  <c:v>4.4110933576808948</c:v>
                </c:pt>
                <c:pt idx="1557">
                  <c:v>5.9404245606026018</c:v>
                </c:pt>
                <c:pt idx="1558">
                  <c:v>6.9790002282583892</c:v>
                </c:pt>
                <c:pt idx="1559">
                  <c:v>25.753252682036067</c:v>
                </c:pt>
                <c:pt idx="1560">
                  <c:v>40.390321844327779</c:v>
                </c:pt>
                <c:pt idx="1561">
                  <c:v>16.075097009815114</c:v>
                </c:pt>
                <c:pt idx="1562">
                  <c:v>13.758274366582974</c:v>
                </c:pt>
                <c:pt idx="1563">
                  <c:v>5.8719470440538695</c:v>
                </c:pt>
                <c:pt idx="1564">
                  <c:v>2.6763296051129881</c:v>
                </c:pt>
                <c:pt idx="1565">
                  <c:v>7.0760100433690933</c:v>
                </c:pt>
                <c:pt idx="1566">
                  <c:v>1.8317735676786122</c:v>
                </c:pt>
                <c:pt idx="1567">
                  <c:v>2.7162748230997491</c:v>
                </c:pt>
                <c:pt idx="1568">
                  <c:v>2.3853001597808716</c:v>
                </c:pt>
                <c:pt idx="1569">
                  <c:v>27.7676329605113</c:v>
                </c:pt>
                <c:pt idx="1570">
                  <c:v>2.2026934489842502</c:v>
                </c:pt>
                <c:pt idx="1571">
                  <c:v>4.719242182150194</c:v>
                </c:pt>
                <c:pt idx="1572">
                  <c:v>4.0401734763752568</c:v>
                </c:pt>
                <c:pt idx="1573">
                  <c:v>2.5222551928783381</c:v>
                </c:pt>
                <c:pt idx="1574">
                  <c:v>2.3738872403560833</c:v>
                </c:pt>
                <c:pt idx="1575">
                  <c:v>6.0545537548504909</c:v>
                </c:pt>
                <c:pt idx="1576">
                  <c:v>5.2385300159780872</c:v>
                </c:pt>
                <c:pt idx="1577">
                  <c:v>2.8075781784980598</c:v>
                </c:pt>
                <c:pt idx="1578">
                  <c:v>7.3099748915772658</c:v>
                </c:pt>
                <c:pt idx="1579">
                  <c:v>3.1556722209541199</c:v>
                </c:pt>
                <c:pt idx="1580">
                  <c:v>3.4695275051358139</c:v>
                </c:pt>
                <c:pt idx="1581">
                  <c:v>2.6078520885642544</c:v>
                </c:pt>
                <c:pt idx="1582">
                  <c:v>5.6265692764209083</c:v>
                </c:pt>
                <c:pt idx="1583">
                  <c:v>7.6067107966217753</c:v>
                </c:pt>
                <c:pt idx="1584">
                  <c:v>8.0404017347637531</c:v>
                </c:pt>
                <c:pt idx="1585">
                  <c:v>3.2812143346267977</c:v>
                </c:pt>
                <c:pt idx="1586">
                  <c:v>3.3839306094498971</c:v>
                </c:pt>
                <c:pt idx="1587">
                  <c:v>4.0059347181008906</c:v>
                </c:pt>
                <c:pt idx="1588">
                  <c:v>2.2997032640949553</c:v>
                </c:pt>
                <c:pt idx="1589">
                  <c:v>26.934489842501712</c:v>
                </c:pt>
                <c:pt idx="1590">
                  <c:v>2.1969869892718559</c:v>
                </c:pt>
                <c:pt idx="1591">
                  <c:v>3.2355626569276423</c:v>
                </c:pt>
                <c:pt idx="1592">
                  <c:v>2.2597580461081948</c:v>
                </c:pt>
                <c:pt idx="1593">
                  <c:v>8.2857795023967125</c:v>
                </c:pt>
                <c:pt idx="1594">
                  <c:v>4.6450582058890664</c:v>
                </c:pt>
                <c:pt idx="1595">
                  <c:v>9.8664688427299705</c:v>
                </c:pt>
                <c:pt idx="1596">
                  <c:v>3.8290344670166627</c:v>
                </c:pt>
                <c:pt idx="1597">
                  <c:v>2.1684546907098836</c:v>
                </c:pt>
                <c:pt idx="1598">
                  <c:v>5.620862816708514</c:v>
                </c:pt>
                <c:pt idx="1599">
                  <c:v>4.348322300844556</c:v>
                </c:pt>
                <c:pt idx="1600">
                  <c:v>2.4480712166172105</c:v>
                </c:pt>
                <c:pt idx="1601">
                  <c:v>1.7005249942935403</c:v>
                </c:pt>
                <c:pt idx="1602">
                  <c:v>2.7676329605112988</c:v>
                </c:pt>
                <c:pt idx="1603">
                  <c:v>2.9673590504451042</c:v>
                </c:pt>
                <c:pt idx="1604">
                  <c:v>4.55946131020315</c:v>
                </c:pt>
                <c:pt idx="1605">
                  <c:v>3.7776763296051135</c:v>
                </c:pt>
                <c:pt idx="1606">
                  <c:v>6.5110705318420443</c:v>
                </c:pt>
                <c:pt idx="1607">
                  <c:v>5.1643460397169596</c:v>
                </c:pt>
                <c:pt idx="1608">
                  <c:v>7.7265464505820587</c:v>
                </c:pt>
                <c:pt idx="1609">
                  <c:v>2.7333942022369322</c:v>
                </c:pt>
                <c:pt idx="1610">
                  <c:v>3.4524081259986303</c:v>
                </c:pt>
                <c:pt idx="1611">
                  <c:v>5.3754850490755537</c:v>
                </c:pt>
                <c:pt idx="1612">
                  <c:v>4.9475005706459712</c:v>
                </c:pt>
                <c:pt idx="1613">
                  <c:v>5.3355398310887923</c:v>
                </c:pt>
                <c:pt idx="1614">
                  <c:v>7.5097009815110711</c:v>
                </c:pt>
                <c:pt idx="1615">
                  <c:v>8.6738187628395345</c:v>
                </c:pt>
                <c:pt idx="1616">
                  <c:v>8.5254508103172792</c:v>
                </c:pt>
                <c:pt idx="1617">
                  <c:v>3.1442593015293312</c:v>
                </c:pt>
                <c:pt idx="1618">
                  <c:v>3.1727916000913035</c:v>
                </c:pt>
                <c:pt idx="1619">
                  <c:v>5.8776535037662638</c:v>
                </c:pt>
                <c:pt idx="1620">
                  <c:v>4.5765806893403331</c:v>
                </c:pt>
                <c:pt idx="1621">
                  <c:v>4.365441679981739</c:v>
                </c:pt>
                <c:pt idx="1622">
                  <c:v>2.1798676101346723</c:v>
                </c:pt>
                <c:pt idx="1623">
                  <c:v>0.98151107053184206</c:v>
                </c:pt>
                <c:pt idx="1624">
                  <c:v>3.3211595526135582</c:v>
                </c:pt>
                <c:pt idx="1625">
                  <c:v>2.1969869892718559</c:v>
                </c:pt>
                <c:pt idx="1626">
                  <c:v>9.4613102031499654</c:v>
                </c:pt>
                <c:pt idx="1627">
                  <c:v>6.7564482994750055</c:v>
                </c:pt>
                <c:pt idx="1628">
                  <c:v>4.011641177813285</c:v>
                </c:pt>
                <c:pt idx="1629">
                  <c:v>1.5521570417712851</c:v>
                </c:pt>
                <c:pt idx="1630">
                  <c:v>2.545081031727916</c:v>
                </c:pt>
                <c:pt idx="1631">
                  <c:v>3.0130107281442595</c:v>
                </c:pt>
                <c:pt idx="1632">
                  <c:v>7.4982880620862824</c:v>
                </c:pt>
                <c:pt idx="1633">
                  <c:v>1.1755307007532527</c:v>
                </c:pt>
                <c:pt idx="1634">
                  <c:v>3.7833827893175078</c:v>
                </c:pt>
                <c:pt idx="1635">
                  <c:v>6.3170509016206342</c:v>
                </c:pt>
                <c:pt idx="1636">
                  <c:v>9.5811458571102488</c:v>
                </c:pt>
                <c:pt idx="1637">
                  <c:v>23.487788176215478</c:v>
                </c:pt>
                <c:pt idx="1638">
                  <c:v>9.552613558548277</c:v>
                </c:pt>
                <c:pt idx="1639">
                  <c:v>1.8945446245149509</c:v>
                </c:pt>
                <c:pt idx="1640">
                  <c:v>10.134672449212509</c:v>
                </c:pt>
                <c:pt idx="1641">
                  <c:v>7.4069847066879708</c:v>
                </c:pt>
                <c:pt idx="1642">
                  <c:v>4.1200639123487788</c:v>
                </c:pt>
                <c:pt idx="1643">
                  <c:v>6.3455832001826069</c:v>
                </c:pt>
                <c:pt idx="1644">
                  <c:v>9.0333257247203846</c:v>
                </c:pt>
                <c:pt idx="1645">
                  <c:v>1.9972608993380505</c:v>
                </c:pt>
                <c:pt idx="1646">
                  <c:v>3.2412691166400367</c:v>
                </c:pt>
                <c:pt idx="1647">
                  <c:v>4.0744122346496239</c:v>
                </c:pt>
                <c:pt idx="1648">
                  <c:v>1.0842273453549418</c:v>
                </c:pt>
                <c:pt idx="1649">
                  <c:v>0.84455603743437568</c:v>
                </c:pt>
                <c:pt idx="1650">
                  <c:v>4.0401734763752568</c:v>
                </c:pt>
                <c:pt idx="1651">
                  <c:v>2.0314996576124171</c:v>
                </c:pt>
                <c:pt idx="1652">
                  <c:v>3.8347409267290571</c:v>
                </c:pt>
                <c:pt idx="1653">
                  <c:v>2.4537776763296053</c:v>
                </c:pt>
                <c:pt idx="1654">
                  <c:v>4.2341931065966678</c:v>
                </c:pt>
                <c:pt idx="1655">
                  <c:v>1.0614015065053641</c:v>
                </c:pt>
                <c:pt idx="1656">
                  <c:v>3.1385528418169368</c:v>
                </c:pt>
                <c:pt idx="1657">
                  <c:v>1.7347637525679069</c:v>
                </c:pt>
                <c:pt idx="1658">
                  <c:v>4.0059347181008906</c:v>
                </c:pt>
                <c:pt idx="1659">
                  <c:v>2.4823099748915771</c:v>
                </c:pt>
                <c:pt idx="1660">
                  <c:v>3.2469755763524311</c:v>
                </c:pt>
                <c:pt idx="1661">
                  <c:v>9.4498972837251767</c:v>
                </c:pt>
                <c:pt idx="1662">
                  <c:v>3.2127368180780644</c:v>
                </c:pt>
                <c:pt idx="1663">
                  <c:v>2.2825838849577722</c:v>
                </c:pt>
                <c:pt idx="1664">
                  <c:v>2.4081259986304495</c:v>
                </c:pt>
                <c:pt idx="1665">
                  <c:v>1.0043369093814198</c:v>
                </c:pt>
                <c:pt idx="1666">
                  <c:v>1.2383017575895914</c:v>
                </c:pt>
                <c:pt idx="1667">
                  <c:v>4.0515863958000455</c:v>
                </c:pt>
                <c:pt idx="1668">
                  <c:v>1.244008217301986</c:v>
                </c:pt>
                <c:pt idx="1669">
                  <c:v>1.5921022597580461</c:v>
                </c:pt>
                <c:pt idx="1670">
                  <c:v>6.8420451951609218</c:v>
                </c:pt>
                <c:pt idx="1671">
                  <c:v>2.2426386669710112</c:v>
                </c:pt>
                <c:pt idx="1672">
                  <c:v>1.1412919424788861</c:v>
                </c:pt>
                <c:pt idx="1673">
                  <c:v>2.8589363159096095</c:v>
                </c:pt>
                <c:pt idx="1674">
                  <c:v>3.4923533439853918</c:v>
                </c:pt>
                <c:pt idx="1675">
                  <c:v>0.54782013238986527</c:v>
                </c:pt>
                <c:pt idx="1676">
                  <c:v>8.4512668340561525</c:v>
                </c:pt>
                <c:pt idx="1677">
                  <c:v>1.4551472266605798</c:v>
                </c:pt>
                <c:pt idx="1678">
                  <c:v>2.6991554439625656</c:v>
                </c:pt>
                <c:pt idx="1679">
                  <c:v>1.1983565396028304</c:v>
                </c:pt>
                <c:pt idx="1680">
                  <c:v>1.985847979913262</c:v>
                </c:pt>
                <c:pt idx="1681">
                  <c:v>0.78178498059803692</c:v>
                </c:pt>
                <c:pt idx="1682">
                  <c:v>3.6692535950696188</c:v>
                </c:pt>
                <c:pt idx="1683">
                  <c:v>1.6206345583200183</c:v>
                </c:pt>
                <c:pt idx="1684">
                  <c:v>0.53070075325268207</c:v>
                </c:pt>
                <c:pt idx="1685">
                  <c:v>1.3181921935631133</c:v>
                </c:pt>
                <c:pt idx="1686">
                  <c:v>10.36863729742068</c:v>
                </c:pt>
                <c:pt idx="1687">
                  <c:v>2.134215932435517</c:v>
                </c:pt>
                <c:pt idx="1688">
                  <c:v>3.1100205432549646</c:v>
                </c:pt>
                <c:pt idx="1689">
                  <c:v>0.79319790002282586</c:v>
                </c:pt>
                <c:pt idx="1690">
                  <c:v>1.8545994065281897</c:v>
                </c:pt>
                <c:pt idx="1691">
                  <c:v>0.6733622460625428</c:v>
                </c:pt>
                <c:pt idx="1692">
                  <c:v>3.6236019173704634</c:v>
                </c:pt>
                <c:pt idx="1693">
                  <c:v>6.9447614699840221</c:v>
                </c:pt>
                <c:pt idx="1694">
                  <c:v>1.5122118237845241</c:v>
                </c:pt>
                <c:pt idx="1695">
                  <c:v>0.76466560146085361</c:v>
                </c:pt>
                <c:pt idx="1696">
                  <c:v>2.174161150422278</c:v>
                </c:pt>
                <c:pt idx="1697">
                  <c:v>0.90162063455831998</c:v>
                </c:pt>
                <c:pt idx="1698">
                  <c:v>1.4266149280986078</c:v>
                </c:pt>
                <c:pt idx="1699">
                  <c:v>2.094270714448756</c:v>
                </c:pt>
                <c:pt idx="1700">
                  <c:v>3.3782241497375027</c:v>
                </c:pt>
                <c:pt idx="1701">
                  <c:v>2.465190595754394</c:v>
                </c:pt>
                <c:pt idx="1702">
                  <c:v>2.7847523396484819</c:v>
                </c:pt>
                <c:pt idx="1703">
                  <c:v>2.8075781784980598</c:v>
                </c:pt>
                <c:pt idx="1704">
                  <c:v>2.0372061173248119</c:v>
                </c:pt>
                <c:pt idx="1705">
                  <c:v>1.6948185345811457</c:v>
                </c:pt>
                <c:pt idx="1706">
                  <c:v>1.8260671079662179</c:v>
                </c:pt>
                <c:pt idx="1707">
                  <c:v>5.1072814425930151</c:v>
                </c:pt>
                <c:pt idx="1708">
                  <c:v>0.87308833599634794</c:v>
                </c:pt>
                <c:pt idx="1709">
                  <c:v>2.8361104770600321</c:v>
                </c:pt>
                <c:pt idx="1710">
                  <c:v>3.2583884957772193</c:v>
                </c:pt>
                <c:pt idx="1711">
                  <c:v>1.7290572928555126</c:v>
                </c:pt>
                <c:pt idx="1712">
                  <c:v>1.1355854827664915</c:v>
                </c:pt>
                <c:pt idx="1713">
                  <c:v>1.9915544396256561</c:v>
                </c:pt>
                <c:pt idx="1714">
                  <c:v>1.5578635014836795</c:v>
                </c:pt>
                <c:pt idx="1715">
                  <c:v>2.3282355626569275</c:v>
                </c:pt>
                <c:pt idx="1716">
                  <c:v>0.85026249714677016</c:v>
                </c:pt>
                <c:pt idx="1717">
                  <c:v>1.5293312029217072</c:v>
                </c:pt>
                <c:pt idx="1718">
                  <c:v>1.6605797763067791</c:v>
                </c:pt>
                <c:pt idx="1719">
                  <c:v>2.7619265007989044</c:v>
                </c:pt>
                <c:pt idx="1720">
                  <c:v>2.8589363159096095</c:v>
                </c:pt>
                <c:pt idx="1721">
                  <c:v>2.5793197900022826</c:v>
                </c:pt>
                <c:pt idx="1722">
                  <c:v>0.74183976261127604</c:v>
                </c:pt>
                <c:pt idx="1723">
                  <c:v>2.2768774252453778</c:v>
                </c:pt>
                <c:pt idx="1724">
                  <c:v>3.897511983565396</c:v>
                </c:pt>
                <c:pt idx="1725">
                  <c:v>2.2882903446701666</c:v>
                </c:pt>
                <c:pt idx="1726">
                  <c:v>1.4551472266605798</c:v>
                </c:pt>
                <c:pt idx="1727">
                  <c:v>3.4124629080118694</c:v>
                </c:pt>
                <c:pt idx="1728">
                  <c:v>2.6306779274138323</c:v>
                </c:pt>
                <c:pt idx="1729">
                  <c:v>1.6092216388952294</c:v>
                </c:pt>
                <c:pt idx="1730">
                  <c:v>1.9401963022141064</c:v>
                </c:pt>
                <c:pt idx="1731">
                  <c:v>3.2013238986532757</c:v>
                </c:pt>
                <c:pt idx="1732">
                  <c:v>4.2398995663090622</c:v>
                </c:pt>
                <c:pt idx="1733">
                  <c:v>2.2083999086966446</c:v>
                </c:pt>
                <c:pt idx="1734">
                  <c:v>2.6192650079890436</c:v>
                </c:pt>
                <c:pt idx="1735">
                  <c:v>2.7391006619493266</c:v>
                </c:pt>
                <c:pt idx="1736">
                  <c:v>3.8632732252910293</c:v>
                </c:pt>
                <c:pt idx="1737">
                  <c:v>3.4352887468614473</c:v>
                </c:pt>
                <c:pt idx="1738">
                  <c:v>3.8062086281670848</c:v>
                </c:pt>
                <c:pt idx="1739">
                  <c:v>10.522711709655329</c:v>
                </c:pt>
                <c:pt idx="1740">
                  <c:v>4.2627254051586396</c:v>
                </c:pt>
                <c:pt idx="1741">
                  <c:v>2.7733394202236932</c:v>
                </c:pt>
                <c:pt idx="1742">
                  <c:v>2.9274138324583427</c:v>
                </c:pt>
                <c:pt idx="1743">
                  <c:v>4.719242182150194</c:v>
                </c:pt>
                <c:pt idx="1744">
                  <c:v>1.4380278475233965</c:v>
                </c:pt>
                <c:pt idx="1745">
                  <c:v>3.1670851403789091</c:v>
                </c:pt>
                <c:pt idx="1746">
                  <c:v>1.7347637525679069</c:v>
                </c:pt>
                <c:pt idx="1747">
                  <c:v>4.0230540972380737</c:v>
                </c:pt>
                <c:pt idx="1748">
                  <c:v>2.3054097238073497</c:v>
                </c:pt>
                <c:pt idx="1749">
                  <c:v>0.7133074640493039</c:v>
                </c:pt>
                <c:pt idx="1750">
                  <c:v>1.3067792741383246</c:v>
                </c:pt>
                <c:pt idx="1751">
                  <c:v>1.6891120748687514</c:v>
                </c:pt>
                <c:pt idx="1752">
                  <c:v>1.0556950467929695</c:v>
                </c:pt>
                <c:pt idx="1753">
                  <c:v>1.8774252453777678</c:v>
                </c:pt>
                <c:pt idx="1754">
                  <c:v>4.4510385756676563</c:v>
                </c:pt>
                <c:pt idx="1755">
                  <c:v>3.2983337137639812</c:v>
                </c:pt>
                <c:pt idx="1756">
                  <c:v>5.9004793426158413</c:v>
                </c:pt>
                <c:pt idx="1757">
                  <c:v>2.2540515863957999</c:v>
                </c:pt>
                <c:pt idx="1758">
                  <c:v>8.4683862131933356</c:v>
                </c:pt>
                <c:pt idx="1759">
                  <c:v>3.1043140835425702</c:v>
                </c:pt>
                <c:pt idx="1760">
                  <c:v>2.7847523396484819</c:v>
                </c:pt>
                <c:pt idx="1761">
                  <c:v>2.4823099748915771</c:v>
                </c:pt>
                <c:pt idx="1762">
                  <c:v>0.74183976261127604</c:v>
                </c:pt>
                <c:pt idx="1763">
                  <c:v>2.7048619036749599</c:v>
                </c:pt>
                <c:pt idx="1764">
                  <c:v>3.4010499885870806</c:v>
                </c:pt>
                <c:pt idx="1765">
                  <c:v>8.1716503081488234</c:v>
                </c:pt>
                <c:pt idx="1766">
                  <c:v>1.7176443734307236</c:v>
                </c:pt>
                <c:pt idx="1767">
                  <c:v>4.1086509929239901</c:v>
                </c:pt>
                <c:pt idx="1768">
                  <c:v>3.3040401734763756</c:v>
                </c:pt>
                <c:pt idx="1769">
                  <c:v>1.2953663547135357</c:v>
                </c:pt>
                <c:pt idx="1770">
                  <c:v>3.3782241497375027</c:v>
                </c:pt>
                <c:pt idx="1771">
                  <c:v>4.6964163433006165</c:v>
                </c:pt>
                <c:pt idx="1772">
                  <c:v>2.5622004108650991</c:v>
                </c:pt>
                <c:pt idx="1773">
                  <c:v>1.5464505820588907</c:v>
                </c:pt>
                <c:pt idx="1774">
                  <c:v>4.2627254051586396</c:v>
                </c:pt>
                <c:pt idx="1775">
                  <c:v>4.3083770828577954</c:v>
                </c:pt>
                <c:pt idx="1776">
                  <c:v>4.2056608080346951</c:v>
                </c:pt>
                <c:pt idx="1777">
                  <c:v>1.5007989043597352</c:v>
                </c:pt>
                <c:pt idx="1778">
                  <c:v>6.5795480483907776</c:v>
                </c:pt>
                <c:pt idx="1779">
                  <c:v>5.7406984706687973</c:v>
                </c:pt>
                <c:pt idx="1780">
                  <c:v>2.5108422734535494</c:v>
                </c:pt>
                <c:pt idx="1781">
                  <c:v>5.1985847979913267</c:v>
                </c:pt>
                <c:pt idx="1782">
                  <c:v>10.762383017575896</c:v>
                </c:pt>
                <c:pt idx="1783">
                  <c:v>3.8461538461538463</c:v>
                </c:pt>
                <c:pt idx="1784">
                  <c:v>3.7206117324811689</c:v>
                </c:pt>
                <c:pt idx="1785">
                  <c:v>21.416343300616298</c:v>
                </c:pt>
                <c:pt idx="1786">
                  <c:v>4.2912577037206123</c:v>
                </c:pt>
                <c:pt idx="1787">
                  <c:v>12.286007760785209</c:v>
                </c:pt>
                <c:pt idx="1788">
                  <c:v>4.0687057749372295</c:v>
                </c:pt>
                <c:pt idx="1789">
                  <c:v>3.6064825382332799</c:v>
                </c:pt>
                <c:pt idx="1790">
                  <c:v>8.1944761469984027</c:v>
                </c:pt>
                <c:pt idx="1791">
                  <c:v>4.3026706231454011</c:v>
                </c:pt>
                <c:pt idx="1792">
                  <c:v>8.650992923989957</c:v>
                </c:pt>
                <c:pt idx="1793">
                  <c:v>2.545081031727916</c:v>
                </c:pt>
                <c:pt idx="1794">
                  <c:v>6.442593015293312</c:v>
                </c:pt>
                <c:pt idx="1795">
                  <c:v>2.5964391691394662</c:v>
                </c:pt>
                <c:pt idx="1796">
                  <c:v>7.0988358822186708</c:v>
                </c:pt>
                <c:pt idx="1797">
                  <c:v>2.7105683633873547</c:v>
                </c:pt>
                <c:pt idx="1798">
                  <c:v>6.1401506505364072</c:v>
                </c:pt>
                <c:pt idx="1799">
                  <c:v>1.871718785665373</c:v>
                </c:pt>
                <c:pt idx="1800">
                  <c:v>37.58845012554211</c:v>
                </c:pt>
                <c:pt idx="1801">
                  <c:v>1.7461766719926959</c:v>
                </c:pt>
                <c:pt idx="1802">
                  <c:v>3.680666514494408</c:v>
                </c:pt>
                <c:pt idx="1803">
                  <c:v>3.5665373202465189</c:v>
                </c:pt>
                <c:pt idx="1804">
                  <c:v>5.991782698014152</c:v>
                </c:pt>
                <c:pt idx="1805">
                  <c:v>5.6037434375713309</c:v>
                </c:pt>
                <c:pt idx="1806">
                  <c:v>3.5380050216845467</c:v>
                </c:pt>
                <c:pt idx="1807">
                  <c:v>3.7091988130563793</c:v>
                </c:pt>
                <c:pt idx="1808">
                  <c:v>4.3312029217073729</c:v>
                </c:pt>
                <c:pt idx="1809">
                  <c:v>3.9831088792513123</c:v>
                </c:pt>
                <c:pt idx="1810">
                  <c:v>4.6450582058890664</c:v>
                </c:pt>
                <c:pt idx="1811">
                  <c:v>8.2800730426843181</c:v>
                </c:pt>
                <c:pt idx="1812">
                  <c:v>1.4152020086738188</c:v>
                </c:pt>
                <c:pt idx="1813">
                  <c:v>3.9374572015521574</c:v>
                </c:pt>
                <c:pt idx="1814">
                  <c:v>4.0173476375256794</c:v>
                </c:pt>
                <c:pt idx="1815">
                  <c:v>6.7564482994750055</c:v>
                </c:pt>
                <c:pt idx="1816">
                  <c:v>4.2741383245834283</c:v>
                </c:pt>
                <c:pt idx="1817">
                  <c:v>11.606939055010272</c:v>
                </c:pt>
                <c:pt idx="1818">
                  <c:v>4.9760328692079439</c:v>
                </c:pt>
                <c:pt idx="1819">
                  <c:v>0.62771056836338734</c:v>
                </c:pt>
                <c:pt idx="1820">
                  <c:v>6.893403332572472</c:v>
                </c:pt>
                <c:pt idx="1821">
                  <c:v>10.083314311800958</c:v>
                </c:pt>
                <c:pt idx="1822">
                  <c:v>1.4094955489614243</c:v>
                </c:pt>
                <c:pt idx="1823">
                  <c:v>6.026021456288519</c:v>
                </c:pt>
                <c:pt idx="1824">
                  <c:v>2.8018717187856654</c:v>
                </c:pt>
                <c:pt idx="1825">
                  <c:v>1.0385756676557862</c:v>
                </c:pt>
                <c:pt idx="1826">
                  <c:v>7.9605112987902311</c:v>
                </c:pt>
                <c:pt idx="1827">
                  <c:v>7.4982880620862824</c:v>
                </c:pt>
                <c:pt idx="1828">
                  <c:v>6.522483451266833</c:v>
                </c:pt>
                <c:pt idx="1829">
                  <c:v>3.1157270029673589</c:v>
                </c:pt>
                <c:pt idx="1830">
                  <c:v>4.3768545994065278</c:v>
                </c:pt>
                <c:pt idx="1831">
                  <c:v>3.1956174389408809</c:v>
                </c:pt>
                <c:pt idx="1832">
                  <c:v>3.5322985619721523</c:v>
                </c:pt>
                <c:pt idx="1833">
                  <c:v>7.1958456973293767</c:v>
                </c:pt>
                <c:pt idx="1834">
                  <c:v>9.1075097009815114</c:v>
                </c:pt>
                <c:pt idx="1835">
                  <c:v>3.0301301072814426</c:v>
                </c:pt>
                <c:pt idx="1836">
                  <c:v>1.7804154302670623</c:v>
                </c:pt>
                <c:pt idx="1837">
                  <c:v>1.3581374115498746</c:v>
                </c:pt>
                <c:pt idx="1838">
                  <c:v>7.0417712850947281</c:v>
                </c:pt>
                <c:pt idx="1839">
                  <c:v>4.3026706231454011</c:v>
                </c:pt>
                <c:pt idx="1840">
                  <c:v>1.7404702122803011</c:v>
                </c:pt>
                <c:pt idx="1841">
                  <c:v>5.4382561059118917</c:v>
                </c:pt>
                <c:pt idx="1842">
                  <c:v>3.2184432777904588</c:v>
                </c:pt>
                <c:pt idx="1843">
                  <c:v>1.9344898425017119</c:v>
                </c:pt>
                <c:pt idx="1844">
                  <c:v>3.5836566993837025</c:v>
                </c:pt>
                <c:pt idx="1845">
                  <c:v>8.2115955261355857</c:v>
                </c:pt>
                <c:pt idx="1846">
                  <c:v>3.2983337137639812</c:v>
                </c:pt>
                <c:pt idx="1847">
                  <c:v>0.94727231225747544</c:v>
                </c:pt>
                <c:pt idx="1848">
                  <c:v>7.1787263181921936</c:v>
                </c:pt>
                <c:pt idx="1849">
                  <c:v>4.3254964619949785</c:v>
                </c:pt>
                <c:pt idx="1850">
                  <c:v>2.7105683633873547</c:v>
                </c:pt>
                <c:pt idx="1851">
                  <c:v>17.244921250855967</c:v>
                </c:pt>
                <c:pt idx="1852">
                  <c:v>2.876055695046793</c:v>
                </c:pt>
                <c:pt idx="1853">
                  <c:v>4.8048390778361112</c:v>
                </c:pt>
                <c:pt idx="1854">
                  <c:v>11.11618351974435</c:v>
                </c:pt>
                <c:pt idx="1855">
                  <c:v>7.2871490527276874</c:v>
                </c:pt>
                <c:pt idx="1856">
                  <c:v>4.5195160922163895</c:v>
                </c:pt>
                <c:pt idx="1857">
                  <c:v>13.102031499657613</c:v>
                </c:pt>
                <c:pt idx="1858">
                  <c:v>4.1371832914859619</c:v>
                </c:pt>
                <c:pt idx="1859">
                  <c:v>8.4683862131933356</c:v>
                </c:pt>
                <c:pt idx="1860">
                  <c:v>5.090162063455832</c:v>
                </c:pt>
                <c:pt idx="1861">
                  <c:v>6.8991097922848663</c:v>
                </c:pt>
                <c:pt idx="1862">
                  <c:v>4.8276649166856878</c:v>
                </c:pt>
                <c:pt idx="1863">
                  <c:v>4.7249486418625883</c:v>
                </c:pt>
                <c:pt idx="1864">
                  <c:v>15.664231910522711</c:v>
                </c:pt>
                <c:pt idx="1865">
                  <c:v>11.150422278018718</c:v>
                </c:pt>
                <c:pt idx="1866">
                  <c:v>4.8105455375485047</c:v>
                </c:pt>
                <c:pt idx="1867">
                  <c:v>6.1915087879479573</c:v>
                </c:pt>
                <c:pt idx="1868">
                  <c:v>1.0271627482309975</c:v>
                </c:pt>
                <c:pt idx="1869">
                  <c:v>0.50787491440310428</c:v>
                </c:pt>
                <c:pt idx="1870">
                  <c:v>10.351517918283497</c:v>
                </c:pt>
                <c:pt idx="1871">
                  <c:v>5.7464049303811917</c:v>
                </c:pt>
                <c:pt idx="1872">
                  <c:v>2.6477973065510159</c:v>
                </c:pt>
                <c:pt idx="1873">
                  <c:v>1.7918283496918512</c:v>
                </c:pt>
                <c:pt idx="1874">
                  <c:v>3.5722437799589133</c:v>
                </c:pt>
                <c:pt idx="1875">
                  <c:v>3.0929011641177815</c:v>
                </c:pt>
                <c:pt idx="1876">
                  <c:v>3.035836566993837</c:v>
                </c:pt>
                <c:pt idx="1877">
                  <c:v>7.6751883131705085</c:v>
                </c:pt>
                <c:pt idx="1878">
                  <c:v>2.9274138324583427</c:v>
                </c:pt>
                <c:pt idx="1879">
                  <c:v>3.4809404245606022</c:v>
                </c:pt>
                <c:pt idx="1880">
                  <c:v>2.3396484820817167</c:v>
                </c:pt>
                <c:pt idx="1881">
                  <c:v>2.7048619036749599</c:v>
                </c:pt>
                <c:pt idx="1882">
                  <c:v>2.3624743209312942</c:v>
                </c:pt>
                <c:pt idx="1883">
                  <c:v>14.169139465875372</c:v>
                </c:pt>
                <c:pt idx="1884">
                  <c:v>1.6605797763067791</c:v>
                </c:pt>
                <c:pt idx="1885">
                  <c:v>0.51358137411549876</c:v>
                </c:pt>
                <c:pt idx="1886">
                  <c:v>2.9616525907327094</c:v>
                </c:pt>
                <c:pt idx="1887">
                  <c:v>2.6363843871262267</c:v>
                </c:pt>
                <c:pt idx="1888">
                  <c:v>4.6850034238758278</c:v>
                </c:pt>
                <c:pt idx="1889">
                  <c:v>5.1529331202921709</c:v>
                </c:pt>
                <c:pt idx="1890">
                  <c:v>17.935402876055694</c:v>
                </c:pt>
                <c:pt idx="1891">
                  <c:v>6.7906870577493725</c:v>
                </c:pt>
                <c:pt idx="1892">
                  <c:v>3.3268660123259535</c:v>
                </c:pt>
                <c:pt idx="1893">
                  <c:v>0.89020771513353114</c:v>
                </c:pt>
                <c:pt idx="1894">
                  <c:v>9.1303355398310888</c:v>
                </c:pt>
                <c:pt idx="1895">
                  <c:v>16.737046336452867</c:v>
                </c:pt>
                <c:pt idx="1896">
                  <c:v>6.4311800958685232</c:v>
                </c:pt>
                <c:pt idx="1897">
                  <c:v>3.2583884957772193</c:v>
                </c:pt>
                <c:pt idx="1898">
                  <c:v>2.8874686144715818</c:v>
                </c:pt>
                <c:pt idx="1899">
                  <c:v>6.9675873088335987</c:v>
                </c:pt>
                <c:pt idx="1900">
                  <c:v>5.090162063455832</c:v>
                </c:pt>
                <c:pt idx="1901">
                  <c:v>2.9217073727459484</c:v>
                </c:pt>
                <c:pt idx="1902">
                  <c:v>1.5293312029217072</c:v>
                </c:pt>
                <c:pt idx="1903">
                  <c:v>2.9102944533211597</c:v>
                </c:pt>
                <c:pt idx="1904">
                  <c:v>4.6907098835882222</c:v>
                </c:pt>
                <c:pt idx="1905">
                  <c:v>3.9659895001141288</c:v>
                </c:pt>
                <c:pt idx="1906">
                  <c:v>3.5722437799589133</c:v>
                </c:pt>
                <c:pt idx="1907">
                  <c:v>2.2198128281214333</c:v>
                </c:pt>
                <c:pt idx="1908">
                  <c:v>4.8333713763980821</c:v>
                </c:pt>
                <c:pt idx="1909">
                  <c:v>5.8548276649166855</c:v>
                </c:pt>
                <c:pt idx="1910">
                  <c:v>2.0429125770372059</c:v>
                </c:pt>
                <c:pt idx="1911">
                  <c:v>4.8676101346724492</c:v>
                </c:pt>
                <c:pt idx="1912">
                  <c:v>6.0659666742752796</c:v>
                </c:pt>
                <c:pt idx="1913">
                  <c:v>9.4670166628623598</c:v>
                </c:pt>
                <c:pt idx="1914">
                  <c:v>3.0301301072814426</c:v>
                </c:pt>
                <c:pt idx="1915">
                  <c:v>5.0616297648938602</c:v>
                </c:pt>
                <c:pt idx="1916">
                  <c:v>8.7537091988130555</c:v>
                </c:pt>
                <c:pt idx="1917">
                  <c:v>4.8904359735220266</c:v>
                </c:pt>
                <c:pt idx="1918">
                  <c:v>0.79890435973522023</c:v>
                </c:pt>
                <c:pt idx="1919">
                  <c:v>7.2129650764665598</c:v>
                </c:pt>
                <c:pt idx="1920">
                  <c:v>5.4724948641862587</c:v>
                </c:pt>
                <c:pt idx="1921">
                  <c:v>7.7379593700068474</c:v>
                </c:pt>
                <c:pt idx="1922">
                  <c:v>5.2841816936772421</c:v>
                </c:pt>
                <c:pt idx="1923">
                  <c:v>3.7776763296051135</c:v>
                </c:pt>
                <c:pt idx="1924">
                  <c:v>2.5108422734535494</c:v>
                </c:pt>
                <c:pt idx="1925">
                  <c:v>6.442593015293312</c:v>
                </c:pt>
                <c:pt idx="1926">
                  <c:v>3.8404473864414519</c:v>
                </c:pt>
                <c:pt idx="1927">
                  <c:v>4.6507646656014607</c:v>
                </c:pt>
                <c:pt idx="1928">
                  <c:v>26.335311572700299</c:v>
                </c:pt>
                <c:pt idx="1929">
                  <c:v>7.0588906642319111</c:v>
                </c:pt>
                <c:pt idx="1930">
                  <c:v>4.2398995663090622</c:v>
                </c:pt>
                <c:pt idx="1931">
                  <c:v>1.614928098607624</c:v>
                </c:pt>
                <c:pt idx="1932">
                  <c:v>2.5507874914403104</c:v>
                </c:pt>
                <c:pt idx="1933">
                  <c:v>1.8603058662405845</c:v>
                </c:pt>
                <c:pt idx="1934">
                  <c:v>1.392376169824241</c:v>
                </c:pt>
                <c:pt idx="1935">
                  <c:v>0.58205889066423189</c:v>
                </c:pt>
                <c:pt idx="1936">
                  <c:v>24.383702351061402</c:v>
                </c:pt>
                <c:pt idx="1937">
                  <c:v>3.0472494864186261</c:v>
                </c:pt>
                <c:pt idx="1938">
                  <c:v>2.8532298561972156</c:v>
                </c:pt>
                <c:pt idx="1939">
                  <c:v>7.007532526820361</c:v>
                </c:pt>
                <c:pt idx="1940">
                  <c:v>2.995891349007076</c:v>
                </c:pt>
                <c:pt idx="1941">
                  <c:v>10.225975804610819</c:v>
                </c:pt>
                <c:pt idx="1942">
                  <c:v>20.931294225062771</c:v>
                </c:pt>
                <c:pt idx="1943">
                  <c:v>0.83884957772198121</c:v>
                </c:pt>
                <c:pt idx="1944">
                  <c:v>1.4665601460853688</c:v>
                </c:pt>
                <c:pt idx="1945">
                  <c:v>3.3268660123259535</c:v>
                </c:pt>
                <c:pt idx="1946">
                  <c:v>0.87308833599634794</c:v>
                </c:pt>
                <c:pt idx="1947">
                  <c:v>3.4695275051358139</c:v>
                </c:pt>
                <c:pt idx="1948">
                  <c:v>7.4183976261127587</c:v>
                </c:pt>
                <c:pt idx="1949">
                  <c:v>2.995891349007076</c:v>
                </c:pt>
                <c:pt idx="1950">
                  <c:v>6.088792513124857</c:v>
                </c:pt>
                <c:pt idx="1951">
                  <c:v>2.3225291029445332</c:v>
                </c:pt>
                <c:pt idx="1952">
                  <c:v>1.0214562885186029</c:v>
                </c:pt>
                <c:pt idx="1953">
                  <c:v>2.2997032640949553</c:v>
                </c:pt>
                <c:pt idx="1954">
                  <c:v>2.7048619036749599</c:v>
                </c:pt>
                <c:pt idx="1955">
                  <c:v>3.8689796850034237</c:v>
                </c:pt>
                <c:pt idx="1956">
                  <c:v>2.8246975576352433</c:v>
                </c:pt>
                <c:pt idx="1957">
                  <c:v>3.994521798676101</c:v>
                </c:pt>
                <c:pt idx="1958">
                  <c:v>1.9344898425017119</c:v>
                </c:pt>
                <c:pt idx="1959">
                  <c:v>9.8550559233051818</c:v>
                </c:pt>
                <c:pt idx="1960">
                  <c:v>12.525679068705776</c:v>
                </c:pt>
                <c:pt idx="1961">
                  <c:v>0.39945217986761011</c:v>
                </c:pt>
                <c:pt idx="1962">
                  <c:v>8.8963706916229164</c:v>
                </c:pt>
                <c:pt idx="1963">
                  <c:v>4.4795708742296281</c:v>
                </c:pt>
                <c:pt idx="1964">
                  <c:v>5.9233051814654187</c:v>
                </c:pt>
                <c:pt idx="1965">
                  <c:v>2.2426386669710112</c:v>
                </c:pt>
                <c:pt idx="1966">
                  <c:v>4.5537548504907557</c:v>
                </c:pt>
                <c:pt idx="1967">
                  <c:v>4.0915316137868061</c:v>
                </c:pt>
                <c:pt idx="1968">
                  <c:v>1.6948185345811457</c:v>
                </c:pt>
                <c:pt idx="1969">
                  <c:v>3.4809404245606022</c:v>
                </c:pt>
                <c:pt idx="1970">
                  <c:v>4.8561972152476605</c:v>
                </c:pt>
                <c:pt idx="1971">
                  <c:v>3.0700753252682036</c:v>
                </c:pt>
                <c:pt idx="1972">
                  <c:v>2.174161150422278</c:v>
                </c:pt>
                <c:pt idx="1973">
                  <c:v>6.0944989728372523</c:v>
                </c:pt>
                <c:pt idx="1974">
                  <c:v>12.582743665829717</c:v>
                </c:pt>
                <c:pt idx="1975">
                  <c:v>6.1116183519744354</c:v>
                </c:pt>
                <c:pt idx="1976">
                  <c:v>3.8918055238530016</c:v>
                </c:pt>
                <c:pt idx="1977">
                  <c:v>6.4540059347181007</c:v>
                </c:pt>
                <c:pt idx="1978">
                  <c:v>0.78178498059803692</c:v>
                </c:pt>
                <c:pt idx="1979">
                  <c:v>2.6535037662634102</c:v>
                </c:pt>
                <c:pt idx="1980">
                  <c:v>3.2013238986532757</c:v>
                </c:pt>
                <c:pt idx="1981">
                  <c:v>6.4140607167313402</c:v>
                </c:pt>
                <c:pt idx="1982">
                  <c:v>2.7162748230997491</c:v>
                </c:pt>
                <c:pt idx="1983">
                  <c:v>3.5322985619721523</c:v>
                </c:pt>
                <c:pt idx="1984">
                  <c:v>3.1784980598036978</c:v>
                </c:pt>
                <c:pt idx="1985">
                  <c:v>2.7733394202236932</c:v>
                </c:pt>
                <c:pt idx="1986">
                  <c:v>16.206345583200182</c:v>
                </c:pt>
                <c:pt idx="1987">
                  <c:v>3.3211595526135582</c:v>
                </c:pt>
                <c:pt idx="1988">
                  <c:v>3.0415430267062313</c:v>
                </c:pt>
                <c:pt idx="1989">
                  <c:v>5.6151563569961196</c:v>
                </c:pt>
                <c:pt idx="1990">
                  <c:v>2.7333942022369322</c:v>
                </c:pt>
                <c:pt idx="1991">
                  <c:v>5.2784752339648477</c:v>
                </c:pt>
                <c:pt idx="1992">
                  <c:v>3.8918055238530016</c:v>
                </c:pt>
                <c:pt idx="1993">
                  <c:v>2.3853001597808716</c:v>
                </c:pt>
                <c:pt idx="1994">
                  <c:v>3.7605569504679295</c:v>
                </c:pt>
                <c:pt idx="1995">
                  <c:v>2.094270714448756</c:v>
                </c:pt>
                <c:pt idx="1996">
                  <c:v>3.2241497375028532</c:v>
                </c:pt>
                <c:pt idx="1997">
                  <c:v>8.8335996347865784</c:v>
                </c:pt>
                <c:pt idx="1998">
                  <c:v>2.721981282812143</c:v>
                </c:pt>
                <c:pt idx="1999">
                  <c:v>5.6037434375713309</c:v>
                </c:pt>
                <c:pt idx="2000">
                  <c:v>11.167541657155901</c:v>
                </c:pt>
                <c:pt idx="2001">
                  <c:v>2.721981282812143</c:v>
                </c:pt>
                <c:pt idx="2002">
                  <c:v>0.89020771513353114</c:v>
                </c:pt>
                <c:pt idx="2003">
                  <c:v>13.752567906870578</c:v>
                </c:pt>
                <c:pt idx="2004">
                  <c:v>6.442593015293312</c:v>
                </c:pt>
                <c:pt idx="2005">
                  <c:v>8.650992923989957</c:v>
                </c:pt>
                <c:pt idx="2006">
                  <c:v>3.6178954576580691</c:v>
                </c:pt>
                <c:pt idx="2007">
                  <c:v>2.134215932435517</c:v>
                </c:pt>
                <c:pt idx="2008">
                  <c:v>3.7320246519059577</c:v>
                </c:pt>
                <c:pt idx="2009">
                  <c:v>0.89020771513353114</c:v>
                </c:pt>
                <c:pt idx="2010">
                  <c:v>2.0086738187628397</c:v>
                </c:pt>
                <c:pt idx="2011">
                  <c:v>0.60488472951380967</c:v>
                </c:pt>
                <c:pt idx="2012">
                  <c:v>2.3168226432321388</c:v>
                </c:pt>
                <c:pt idx="2013">
                  <c:v>2.2597580461081948</c:v>
                </c:pt>
                <c:pt idx="2014">
                  <c:v>6.8762839534352889</c:v>
                </c:pt>
                <c:pt idx="2015">
                  <c:v>6.2314540059347179</c:v>
                </c:pt>
                <c:pt idx="2016">
                  <c:v>0.69048162519972611</c:v>
                </c:pt>
                <c:pt idx="2017">
                  <c:v>0.71901392376169826</c:v>
                </c:pt>
                <c:pt idx="2018">
                  <c:v>6.3684090390321844</c:v>
                </c:pt>
                <c:pt idx="2019">
                  <c:v>2.7961652590732711</c:v>
                </c:pt>
                <c:pt idx="2020">
                  <c:v>4.2855512440082171</c:v>
                </c:pt>
                <c:pt idx="2021">
                  <c:v>3.5665373202465189</c:v>
                </c:pt>
                <c:pt idx="2022">
                  <c:v>4.719242182150194</c:v>
                </c:pt>
                <c:pt idx="2023">
                  <c:v>1.2668340561515636</c:v>
                </c:pt>
                <c:pt idx="2024">
                  <c:v>0.98721753024423653</c:v>
                </c:pt>
                <c:pt idx="2025">
                  <c:v>4.3426158411321616</c:v>
                </c:pt>
                <c:pt idx="2026">
                  <c:v>4.4738644145172337</c:v>
                </c:pt>
                <c:pt idx="2027">
                  <c:v>4.0344670166628624</c:v>
                </c:pt>
                <c:pt idx="2028">
                  <c:v>5.8548276649166855</c:v>
                </c:pt>
                <c:pt idx="2029">
                  <c:v>7.8806208628167091</c:v>
                </c:pt>
                <c:pt idx="2030">
                  <c:v>3.7662634101803238</c:v>
                </c:pt>
                <c:pt idx="2031">
                  <c:v>4.4225062771056836</c:v>
                </c:pt>
                <c:pt idx="2032">
                  <c:v>4.5480483907783613</c:v>
                </c:pt>
                <c:pt idx="2033">
                  <c:v>4.719242182150194</c:v>
                </c:pt>
                <c:pt idx="2034">
                  <c:v>1.0271627482309975</c:v>
                </c:pt>
                <c:pt idx="2035">
                  <c:v>4.9703264094955495</c:v>
                </c:pt>
                <c:pt idx="2036">
                  <c:v>5.0159780871947044</c:v>
                </c:pt>
                <c:pt idx="2037">
                  <c:v>6.185802328235563</c:v>
                </c:pt>
                <c:pt idx="2038">
                  <c:v>3.9602830404017344</c:v>
                </c:pt>
                <c:pt idx="2039">
                  <c:v>1.1584113216160694</c:v>
                </c:pt>
                <c:pt idx="2040">
                  <c:v>7.3727459484136046</c:v>
                </c:pt>
                <c:pt idx="2041">
                  <c:v>4.8219584569732934</c:v>
                </c:pt>
                <c:pt idx="2042">
                  <c:v>1.9401963022141064</c:v>
                </c:pt>
                <c:pt idx="2043">
                  <c:v>3.8632732252910293</c:v>
                </c:pt>
                <c:pt idx="2044">
                  <c:v>5.3127139922392148</c:v>
                </c:pt>
                <c:pt idx="2045">
                  <c:v>10.973522026934489</c:v>
                </c:pt>
                <c:pt idx="2046">
                  <c:v>1.9687286007760787</c:v>
                </c:pt>
                <c:pt idx="2047">
                  <c:v>5.3241269116640035</c:v>
                </c:pt>
                <c:pt idx="2048">
                  <c:v>2.8246975576352433</c:v>
                </c:pt>
                <c:pt idx="2049">
                  <c:v>19.413375941565853</c:v>
                </c:pt>
                <c:pt idx="2050">
                  <c:v>2.3795937000684777</c:v>
                </c:pt>
                <c:pt idx="2051">
                  <c:v>2.3111161835197445</c:v>
                </c:pt>
                <c:pt idx="2052">
                  <c:v>2.2369322072586169</c:v>
                </c:pt>
                <c:pt idx="2053">
                  <c:v>1.6948185345811457</c:v>
                </c:pt>
                <c:pt idx="2054">
                  <c:v>8.8564254736361558</c:v>
                </c:pt>
                <c:pt idx="2055">
                  <c:v>0.46222323670394888</c:v>
                </c:pt>
                <c:pt idx="2056">
                  <c:v>1.6548733165943847</c:v>
                </c:pt>
                <c:pt idx="2057">
                  <c:v>3.2526820360648254</c:v>
                </c:pt>
                <c:pt idx="2058">
                  <c:v>0.45081031727915999</c:v>
                </c:pt>
                <c:pt idx="2059">
                  <c:v>4.9360876512211824</c:v>
                </c:pt>
                <c:pt idx="2060">
                  <c:v>0.2624971467701438</c:v>
                </c:pt>
                <c:pt idx="2061">
                  <c:v>1.9059575439397398</c:v>
                </c:pt>
                <c:pt idx="2062">
                  <c:v>1.6092216388952294</c:v>
                </c:pt>
                <c:pt idx="2063">
                  <c:v>7.909153161378681</c:v>
                </c:pt>
                <c:pt idx="2064">
                  <c:v>0.47363615612873772</c:v>
                </c:pt>
                <c:pt idx="2065">
                  <c:v>2.5393745720155216</c:v>
                </c:pt>
                <c:pt idx="2066">
                  <c:v>9.039032184432779</c:v>
                </c:pt>
                <c:pt idx="2067">
                  <c:v>2.7847523396484819</c:v>
                </c:pt>
                <c:pt idx="2068">
                  <c:v>4.1771285094727233</c:v>
                </c:pt>
                <c:pt idx="2069">
                  <c:v>2.0429125770372059</c:v>
                </c:pt>
                <c:pt idx="2070">
                  <c:v>4.7363615612873771</c:v>
                </c:pt>
                <c:pt idx="2071">
                  <c:v>4.445332115955261</c:v>
                </c:pt>
                <c:pt idx="2072">
                  <c:v>1.2268888381648027</c:v>
                </c:pt>
                <c:pt idx="2073">
                  <c:v>3.520885642547364</c:v>
                </c:pt>
                <c:pt idx="2074">
                  <c:v>2.3282355626569275</c:v>
                </c:pt>
                <c:pt idx="2075">
                  <c:v>0.52499429354028759</c:v>
                </c:pt>
                <c:pt idx="2076">
                  <c:v>1.7632960511298792</c:v>
                </c:pt>
                <c:pt idx="2077">
                  <c:v>3.520885642547364</c:v>
                </c:pt>
                <c:pt idx="2078">
                  <c:v>3.8803926044282129</c:v>
                </c:pt>
                <c:pt idx="2079">
                  <c:v>1.9516092216388952</c:v>
                </c:pt>
                <c:pt idx="2080">
                  <c:v>0.89020771513353114</c:v>
                </c:pt>
                <c:pt idx="2081">
                  <c:v>1.9801415202008672</c:v>
                </c:pt>
                <c:pt idx="2082">
                  <c:v>1.5350376626341018</c:v>
                </c:pt>
                <c:pt idx="2083">
                  <c:v>0.44510385756676557</c:v>
                </c:pt>
                <c:pt idx="2084">
                  <c:v>1.8660123259529788</c:v>
                </c:pt>
                <c:pt idx="2085">
                  <c:v>1.985847979913262</c:v>
                </c:pt>
                <c:pt idx="2086">
                  <c:v>2.0372061173248119</c:v>
                </c:pt>
                <c:pt idx="2087">
                  <c:v>0.35950696188084913</c:v>
                </c:pt>
                <c:pt idx="2088">
                  <c:v>2.8589363159096095</c:v>
                </c:pt>
                <c:pt idx="2089">
                  <c:v>0.30244236475690484</c:v>
                </c:pt>
                <c:pt idx="2090">
                  <c:v>2.5736133302898883</c:v>
                </c:pt>
                <c:pt idx="2091">
                  <c:v>1.4722666057977629</c:v>
                </c:pt>
                <c:pt idx="2092">
                  <c:v>1.5407441223464962</c:v>
                </c:pt>
                <c:pt idx="2093">
                  <c:v>5.9575439397397849</c:v>
                </c:pt>
                <c:pt idx="2094">
                  <c:v>0.6733622460625428</c:v>
                </c:pt>
                <c:pt idx="2095">
                  <c:v>0.64482994750057065</c:v>
                </c:pt>
                <c:pt idx="2096">
                  <c:v>5.4382561059118917</c:v>
                </c:pt>
                <c:pt idx="2097">
                  <c:v>4.0915316137868061</c:v>
                </c:pt>
                <c:pt idx="2098">
                  <c:v>2.4880164346039719</c:v>
                </c:pt>
                <c:pt idx="2099">
                  <c:v>3.1271399223921477</c:v>
                </c:pt>
                <c:pt idx="2100">
                  <c:v>0.25679068705774938</c:v>
                </c:pt>
                <c:pt idx="2101">
                  <c:v>0.70760100433690942</c:v>
                </c:pt>
                <c:pt idx="2102">
                  <c:v>3.3553983108879248</c:v>
                </c:pt>
                <c:pt idx="2103">
                  <c:v>2.9901848892946816</c:v>
                </c:pt>
                <c:pt idx="2104">
                  <c:v>0.37662634101803244</c:v>
                </c:pt>
                <c:pt idx="2105">
                  <c:v>0.81031727916000917</c:v>
                </c:pt>
                <c:pt idx="2106">
                  <c:v>0.17690025108422736</c:v>
                </c:pt>
                <c:pt idx="2107">
                  <c:v>0.63341702807578182</c:v>
                </c:pt>
                <c:pt idx="2108">
                  <c:v>3.1100205432549646</c:v>
                </c:pt>
                <c:pt idx="2109">
                  <c:v>0.31385528418169367</c:v>
                </c:pt>
                <c:pt idx="2110">
                  <c:v>1.1070531842045195</c:v>
                </c:pt>
                <c:pt idx="2111">
                  <c:v>0.66194932663775397</c:v>
                </c:pt>
                <c:pt idx="2112">
                  <c:v>0.31385528418169367</c:v>
                </c:pt>
                <c:pt idx="2113">
                  <c:v>0.40515863958000459</c:v>
                </c:pt>
                <c:pt idx="2114">
                  <c:v>2.8817621547591874</c:v>
                </c:pt>
                <c:pt idx="2115">
                  <c:v>2.8361104770600321</c:v>
                </c:pt>
                <c:pt idx="2116">
                  <c:v>11.424332344213649</c:v>
                </c:pt>
                <c:pt idx="2117">
                  <c:v>0.59347181008902083</c:v>
                </c:pt>
                <c:pt idx="2118">
                  <c:v>2.3795937000684777</c:v>
                </c:pt>
                <c:pt idx="2119">
                  <c:v>3.5151791828349688</c:v>
                </c:pt>
                <c:pt idx="2120">
                  <c:v>2.5622004108650991</c:v>
                </c:pt>
                <c:pt idx="2121">
                  <c:v>0.42798447842958232</c:v>
                </c:pt>
                <c:pt idx="2122">
                  <c:v>3.9659895001141288</c:v>
                </c:pt>
                <c:pt idx="2123">
                  <c:v>3.1499657612417256</c:v>
                </c:pt>
                <c:pt idx="2124">
                  <c:v>0.4393973978543711</c:v>
                </c:pt>
                <c:pt idx="2125">
                  <c:v>3.0929011641177815</c:v>
                </c:pt>
                <c:pt idx="2126">
                  <c:v>6.9618808491212043</c:v>
                </c:pt>
                <c:pt idx="2127">
                  <c:v>2.916000913033554</c:v>
                </c:pt>
                <c:pt idx="2128">
                  <c:v>1.3866697101118466</c:v>
                </c:pt>
                <c:pt idx="2129">
                  <c:v>0.39374572015521569</c:v>
                </c:pt>
                <c:pt idx="2130">
                  <c:v>0.94727231225747544</c:v>
                </c:pt>
                <c:pt idx="2131">
                  <c:v>0.45651677699155446</c:v>
                </c:pt>
                <c:pt idx="2132">
                  <c:v>0.79890435973522023</c:v>
                </c:pt>
                <c:pt idx="2133">
                  <c:v>0.82743665829719237</c:v>
                </c:pt>
                <c:pt idx="2134">
                  <c:v>0.66194932663775397</c:v>
                </c:pt>
                <c:pt idx="2135">
                  <c:v>0.41086509929239895</c:v>
                </c:pt>
                <c:pt idx="2136">
                  <c:v>3.0472494864186261</c:v>
                </c:pt>
                <c:pt idx="2137">
                  <c:v>0.45081031727915999</c:v>
                </c:pt>
                <c:pt idx="2138">
                  <c:v>2.3111161835197445</c:v>
                </c:pt>
                <c:pt idx="2139">
                  <c:v>1.1584113216160694</c:v>
                </c:pt>
                <c:pt idx="2140">
                  <c:v>0.83884957772198121</c:v>
                </c:pt>
                <c:pt idx="2141">
                  <c:v>0.75895914174845924</c:v>
                </c:pt>
                <c:pt idx="2142">
                  <c:v>1.7062314540059347</c:v>
                </c:pt>
                <c:pt idx="2143">
                  <c:v>0.45651677699155446</c:v>
                </c:pt>
                <c:pt idx="2144">
                  <c:v>0.19972608993380506</c:v>
                </c:pt>
                <c:pt idx="2145">
                  <c:v>1.7461766719926959</c:v>
                </c:pt>
                <c:pt idx="2146">
                  <c:v>2.214106368409039</c:v>
                </c:pt>
                <c:pt idx="2147">
                  <c:v>8.2173019858479801</c:v>
                </c:pt>
                <c:pt idx="2148">
                  <c:v>7.6010043369093809</c:v>
                </c:pt>
                <c:pt idx="2149">
                  <c:v>0.69048162519972611</c:v>
                </c:pt>
                <c:pt idx="2150">
                  <c:v>1.3353115727002967</c:v>
                </c:pt>
                <c:pt idx="2151">
                  <c:v>0.30814882446929925</c:v>
                </c:pt>
                <c:pt idx="2152">
                  <c:v>5.9233051814654187</c:v>
                </c:pt>
                <c:pt idx="2153">
                  <c:v>0.35380050216845471</c:v>
                </c:pt>
                <c:pt idx="2154">
                  <c:v>1.8089477288290345</c:v>
                </c:pt>
                <c:pt idx="2155">
                  <c:v>0.42798447842958232</c:v>
                </c:pt>
                <c:pt idx="2156">
                  <c:v>1.603515179182835</c:v>
                </c:pt>
                <c:pt idx="2157">
                  <c:v>0.30244236475690484</c:v>
                </c:pt>
                <c:pt idx="2158">
                  <c:v>0.31385528418169367</c:v>
                </c:pt>
                <c:pt idx="2159">
                  <c:v>3.1956174389408809</c:v>
                </c:pt>
                <c:pt idx="2160">
                  <c:v>0.74754622232367041</c:v>
                </c:pt>
                <c:pt idx="2161">
                  <c:v>4.3026706231454011</c:v>
                </c:pt>
                <c:pt idx="2162">
                  <c:v>2.3853001597808716</c:v>
                </c:pt>
                <c:pt idx="2163">
                  <c:v>0.66765578635014833</c:v>
                </c:pt>
                <c:pt idx="2164">
                  <c:v>2.3738872403560833</c:v>
                </c:pt>
                <c:pt idx="2165">
                  <c:v>2.054325496461995</c:v>
                </c:pt>
                <c:pt idx="2166">
                  <c:v>2.0600319561743894</c:v>
                </c:pt>
                <c:pt idx="2167">
                  <c:v>2.7505135813741153</c:v>
                </c:pt>
                <c:pt idx="2168">
                  <c:v>3.3040401734763756</c:v>
                </c:pt>
                <c:pt idx="2169">
                  <c:v>1.7690025108422733</c:v>
                </c:pt>
                <c:pt idx="2170">
                  <c:v>1.3410180324126912</c:v>
                </c:pt>
                <c:pt idx="2171">
                  <c:v>2.3681807806436885</c:v>
                </c:pt>
                <c:pt idx="2172">
                  <c:v>5.0045651677699157</c:v>
                </c:pt>
                <c:pt idx="2173">
                  <c:v>0.46222323670394888</c:v>
                </c:pt>
                <c:pt idx="2174">
                  <c:v>9.0504451038575677</c:v>
                </c:pt>
                <c:pt idx="2175">
                  <c:v>1.8431864871034012</c:v>
                </c:pt>
                <c:pt idx="2176">
                  <c:v>5.5352659210225976</c:v>
                </c:pt>
                <c:pt idx="2177">
                  <c:v>0.48504907555352661</c:v>
                </c:pt>
                <c:pt idx="2178">
                  <c:v>0.41657155900479348</c:v>
                </c:pt>
                <c:pt idx="2179">
                  <c:v>0.37091988130563802</c:v>
                </c:pt>
                <c:pt idx="2180">
                  <c:v>1.4836795252225521</c:v>
                </c:pt>
                <c:pt idx="2181">
                  <c:v>2.2026934489842502</c:v>
                </c:pt>
                <c:pt idx="2182">
                  <c:v>0.32526820360648256</c:v>
                </c:pt>
                <c:pt idx="2183">
                  <c:v>0.31956174389408809</c:v>
                </c:pt>
                <c:pt idx="2184">
                  <c:v>2.2369322072586169</c:v>
                </c:pt>
                <c:pt idx="2185">
                  <c:v>0.5421136726774709</c:v>
                </c:pt>
                <c:pt idx="2186">
                  <c:v>1.7975348094042456</c:v>
                </c:pt>
                <c:pt idx="2187">
                  <c:v>0.35950696188084913</c:v>
                </c:pt>
                <c:pt idx="2188">
                  <c:v>0.50787491440310428</c:v>
                </c:pt>
                <c:pt idx="2189">
                  <c:v>0.87308833599634794</c:v>
                </c:pt>
                <c:pt idx="2190">
                  <c:v>3.0529559461310205</c:v>
                </c:pt>
                <c:pt idx="2191">
                  <c:v>7.749372289431637</c:v>
                </c:pt>
                <c:pt idx="2192">
                  <c:v>0.35950696188084913</c:v>
                </c:pt>
                <c:pt idx="2193">
                  <c:v>2.7562200410865101</c:v>
                </c:pt>
                <c:pt idx="2194">
                  <c:v>1.2953663547135357</c:v>
                </c:pt>
                <c:pt idx="2195">
                  <c:v>0.57064597123944305</c:v>
                </c:pt>
                <c:pt idx="2196">
                  <c:v>5.4097238073499199</c:v>
                </c:pt>
                <c:pt idx="2197">
                  <c:v>3.5380050216845467</c:v>
                </c:pt>
                <c:pt idx="2198">
                  <c:v>3.7719698698927182</c:v>
                </c:pt>
                <c:pt idx="2199">
                  <c:v>1.2668340561515636</c:v>
                </c:pt>
                <c:pt idx="2200">
                  <c:v>5.1586395800045652</c:v>
                </c:pt>
                <c:pt idx="2201">
                  <c:v>0.77607852088564255</c:v>
                </c:pt>
                <c:pt idx="2202">
                  <c:v>3.1442593015293312</c:v>
                </c:pt>
                <c:pt idx="2203">
                  <c:v>0.33097466331887698</c:v>
                </c:pt>
                <c:pt idx="2204">
                  <c:v>1.3980826295366355</c:v>
                </c:pt>
                <c:pt idx="2205">
                  <c:v>3.6407212965076465</c:v>
                </c:pt>
                <c:pt idx="2206">
                  <c:v>1.1412919424788861</c:v>
                </c:pt>
                <c:pt idx="2207">
                  <c:v>0.44510385756676557</c:v>
                </c:pt>
                <c:pt idx="2208">
                  <c:v>1.4722666057977629</c:v>
                </c:pt>
                <c:pt idx="2209">
                  <c:v>6.282812143346268</c:v>
                </c:pt>
                <c:pt idx="2210">
                  <c:v>0.35950696188084913</c:v>
                </c:pt>
                <c:pt idx="2211">
                  <c:v>0.87879479570874219</c:v>
                </c:pt>
                <c:pt idx="2212">
                  <c:v>2.7961652590732711</c:v>
                </c:pt>
                <c:pt idx="2213">
                  <c:v>0.68477516548733164</c:v>
                </c:pt>
                <c:pt idx="2214">
                  <c:v>1.4950924446473408</c:v>
                </c:pt>
                <c:pt idx="2215">
                  <c:v>0.40515863958000459</c:v>
                </c:pt>
                <c:pt idx="2216">
                  <c:v>2.3681807806436885</c:v>
                </c:pt>
                <c:pt idx="2217">
                  <c:v>0.50216845469070992</c:v>
                </c:pt>
                <c:pt idx="2218">
                  <c:v>2.3225291029445332</c:v>
                </c:pt>
                <c:pt idx="2219">
                  <c:v>2.5507874914403104</c:v>
                </c:pt>
                <c:pt idx="2220">
                  <c:v>2.4994293540287607</c:v>
                </c:pt>
                <c:pt idx="2221">
                  <c:v>2.9673590504451042</c:v>
                </c:pt>
                <c:pt idx="2222">
                  <c:v>0.58776535037662636</c:v>
                </c:pt>
                <c:pt idx="2223">
                  <c:v>0.51928783382789312</c:v>
                </c:pt>
                <c:pt idx="2224">
                  <c:v>1.4094955489614243</c:v>
                </c:pt>
                <c:pt idx="2225">
                  <c:v>0.47934261584113214</c:v>
                </c:pt>
                <c:pt idx="2226">
                  <c:v>2.0429125770372059</c:v>
                </c:pt>
                <c:pt idx="2227">
                  <c:v>1.9972608993380505</c:v>
                </c:pt>
                <c:pt idx="2228">
                  <c:v>0.75325268203606488</c:v>
                </c:pt>
                <c:pt idx="2229">
                  <c:v>1.8945446245149509</c:v>
                </c:pt>
                <c:pt idx="2230">
                  <c:v>0.54782013238986527</c:v>
                </c:pt>
                <c:pt idx="2231">
                  <c:v>0.26820360648253827</c:v>
                </c:pt>
                <c:pt idx="2232">
                  <c:v>0.55352659210225974</c:v>
                </c:pt>
                <c:pt idx="2233">
                  <c:v>0.66194932663775397</c:v>
                </c:pt>
                <c:pt idx="2234">
                  <c:v>0.64482994750057065</c:v>
                </c:pt>
                <c:pt idx="2235">
                  <c:v>1.7290572928555126</c:v>
                </c:pt>
                <c:pt idx="2236">
                  <c:v>2.7961652590732711</c:v>
                </c:pt>
                <c:pt idx="2237">
                  <c:v>2.2198128281214333</c:v>
                </c:pt>
                <c:pt idx="2238">
                  <c:v>1.3695503309746633</c:v>
                </c:pt>
                <c:pt idx="2239">
                  <c:v>0.52499429354028759</c:v>
                </c:pt>
                <c:pt idx="2240">
                  <c:v>0.99863044966902526</c:v>
                </c:pt>
                <c:pt idx="2241">
                  <c:v>0.41657155900479348</c:v>
                </c:pt>
                <c:pt idx="2242">
                  <c:v>1.4950924446473408</c:v>
                </c:pt>
                <c:pt idx="2243">
                  <c:v>4.1828349691851177</c:v>
                </c:pt>
                <c:pt idx="2244">
                  <c:v>2.8817621547591874</c:v>
                </c:pt>
                <c:pt idx="2245">
                  <c:v>1.3695503309746633</c:v>
                </c:pt>
                <c:pt idx="2246">
                  <c:v>0.78749144031043139</c:v>
                </c:pt>
                <c:pt idx="2247">
                  <c:v>1.0556950467929695</c:v>
                </c:pt>
                <c:pt idx="2248">
                  <c:v>2.8931750741839761</c:v>
                </c:pt>
                <c:pt idx="2249">
                  <c:v>0.81031727916000917</c:v>
                </c:pt>
                <c:pt idx="2250">
                  <c:v>1.9116640036521342</c:v>
                </c:pt>
                <c:pt idx="2251">
                  <c:v>1.8260671079662179</c:v>
                </c:pt>
                <c:pt idx="2252">
                  <c:v>0.85596895685916463</c:v>
                </c:pt>
                <c:pt idx="2253">
                  <c:v>2.9045879936087653</c:v>
                </c:pt>
                <c:pt idx="2254">
                  <c:v>2.4766035151791828</c:v>
                </c:pt>
                <c:pt idx="2255">
                  <c:v>3.2241497375028532</c:v>
                </c:pt>
                <c:pt idx="2256">
                  <c:v>0.61059118922620403</c:v>
                </c:pt>
                <c:pt idx="2257">
                  <c:v>2.1798676101346723</c:v>
                </c:pt>
                <c:pt idx="2258">
                  <c:v>1.0157498288062086</c:v>
                </c:pt>
                <c:pt idx="2259">
                  <c:v>1.7804154302670623</c:v>
                </c:pt>
                <c:pt idx="2260">
                  <c:v>4.4681579548048393</c:v>
                </c:pt>
                <c:pt idx="2261">
                  <c:v>1.0499885870805752</c:v>
                </c:pt>
                <c:pt idx="2262">
                  <c:v>1.7005249942935403</c:v>
                </c:pt>
                <c:pt idx="2263">
                  <c:v>0.86738187628395347</c:v>
                </c:pt>
                <c:pt idx="2264">
                  <c:v>3.3896370691622915</c:v>
                </c:pt>
                <c:pt idx="2265">
                  <c:v>1.1869436201780417</c:v>
                </c:pt>
                <c:pt idx="2266">
                  <c:v>2.1798676101346723</c:v>
                </c:pt>
                <c:pt idx="2267">
                  <c:v>0.19972608993380506</c:v>
                </c:pt>
                <c:pt idx="2268">
                  <c:v>2.8361104770600321</c:v>
                </c:pt>
                <c:pt idx="2269">
                  <c:v>1.0956402647797305</c:v>
                </c:pt>
                <c:pt idx="2270">
                  <c:v>0.53070075325268207</c:v>
                </c:pt>
                <c:pt idx="2271">
                  <c:v>0.74754622232367041</c:v>
                </c:pt>
                <c:pt idx="2272">
                  <c:v>0.77037206117324808</c:v>
                </c:pt>
                <c:pt idx="2273">
                  <c:v>0.71901392376169826</c:v>
                </c:pt>
                <c:pt idx="2274">
                  <c:v>1.3067792741383246</c:v>
                </c:pt>
                <c:pt idx="2275">
                  <c:v>1.0785208856425472</c:v>
                </c:pt>
                <c:pt idx="2276">
                  <c:v>0.2624971467701438</c:v>
                </c:pt>
                <c:pt idx="2277">
                  <c:v>0.94727231225747544</c:v>
                </c:pt>
                <c:pt idx="2278">
                  <c:v>1.0271627482309975</c:v>
                </c:pt>
                <c:pt idx="2279">
                  <c:v>1.0043369093814198</c:v>
                </c:pt>
                <c:pt idx="2280">
                  <c:v>0.98721753024423653</c:v>
                </c:pt>
                <c:pt idx="2281">
                  <c:v>2.4937228943163658</c:v>
                </c:pt>
                <c:pt idx="2282">
                  <c:v>1.9287833827893175</c:v>
                </c:pt>
                <c:pt idx="2283">
                  <c:v>0.78749144031043139</c:v>
                </c:pt>
                <c:pt idx="2284">
                  <c:v>1.7747089705546677</c:v>
                </c:pt>
                <c:pt idx="2285">
                  <c:v>1.0556950467929695</c:v>
                </c:pt>
                <c:pt idx="2286">
                  <c:v>0.53640721296507654</c:v>
                </c:pt>
                <c:pt idx="2287">
                  <c:v>0.63912348778817618</c:v>
                </c:pt>
                <c:pt idx="2288">
                  <c:v>1.5293312029217072</c:v>
                </c:pt>
                <c:pt idx="2289">
                  <c:v>0.8046108194476147</c:v>
                </c:pt>
                <c:pt idx="2290">
                  <c:v>2.585026249714677</c:v>
                </c:pt>
                <c:pt idx="2291">
                  <c:v>1.9459027619265008</c:v>
                </c:pt>
                <c:pt idx="2292">
                  <c:v>0.7133074640493039</c:v>
                </c:pt>
                <c:pt idx="2293">
                  <c:v>2.4766035151791828</c:v>
                </c:pt>
                <c:pt idx="2294">
                  <c:v>2.1285094727231222</c:v>
                </c:pt>
                <c:pt idx="2295">
                  <c:v>1.4665601460853688</c:v>
                </c:pt>
                <c:pt idx="2296">
                  <c:v>5.0730426843186489</c:v>
                </c:pt>
                <c:pt idx="2297">
                  <c:v>1.3067792741383246</c:v>
                </c:pt>
                <c:pt idx="2298">
                  <c:v>1.1412919424788861</c:v>
                </c:pt>
                <c:pt idx="2299">
                  <c:v>3.0814882446929923</c:v>
                </c:pt>
                <c:pt idx="2300">
                  <c:v>0.94156585254508096</c:v>
                </c:pt>
                <c:pt idx="2301">
                  <c:v>0.82743665829719237</c:v>
                </c:pt>
                <c:pt idx="2302">
                  <c:v>0.95868523168226427</c:v>
                </c:pt>
                <c:pt idx="2303">
                  <c:v>1.1241725633417028</c:v>
                </c:pt>
                <c:pt idx="2304">
                  <c:v>0.5991782698014152</c:v>
                </c:pt>
                <c:pt idx="2305">
                  <c:v>2.3738872403560833</c:v>
                </c:pt>
                <c:pt idx="2306">
                  <c:v>0.69618808491212048</c:v>
                </c:pt>
                <c:pt idx="2307">
                  <c:v>0.98721753024423653</c:v>
                </c:pt>
                <c:pt idx="2308">
                  <c:v>1.8431864871034012</c:v>
                </c:pt>
                <c:pt idx="2309">
                  <c:v>1.5236247432093131</c:v>
                </c:pt>
                <c:pt idx="2310">
                  <c:v>1.3067792741383246</c:v>
                </c:pt>
                <c:pt idx="2311">
                  <c:v>3.0130107281442595</c:v>
                </c:pt>
                <c:pt idx="2312">
                  <c:v>1.4608536863729742</c:v>
                </c:pt>
                <c:pt idx="2313">
                  <c:v>1.6605797763067791</c:v>
                </c:pt>
                <c:pt idx="2314">
                  <c:v>1.3866697101118466</c:v>
                </c:pt>
                <c:pt idx="2315">
                  <c:v>2.134215932435517</c:v>
                </c:pt>
                <c:pt idx="2316">
                  <c:v>2.1399223921479114</c:v>
                </c:pt>
                <c:pt idx="2317">
                  <c:v>2.5736133302898883</c:v>
                </c:pt>
                <c:pt idx="2318">
                  <c:v>2.3795937000684777</c:v>
                </c:pt>
                <c:pt idx="2319">
                  <c:v>1.8545994065281897</c:v>
                </c:pt>
                <c:pt idx="2320">
                  <c:v>1.5749828806208628</c:v>
                </c:pt>
                <c:pt idx="2321">
                  <c:v>0.62200410865099298</c:v>
                </c:pt>
                <c:pt idx="2322">
                  <c:v>2.1627482309974893</c:v>
                </c:pt>
                <c:pt idx="2323">
                  <c:v>0.85596895685916463</c:v>
                </c:pt>
                <c:pt idx="2324">
                  <c:v>1.1926500798904358</c:v>
                </c:pt>
                <c:pt idx="2325">
                  <c:v>1.6320474777448073</c:v>
                </c:pt>
                <c:pt idx="2326">
                  <c:v>1.2953663547135357</c:v>
                </c:pt>
                <c:pt idx="2327">
                  <c:v>1.8831317050901619</c:v>
                </c:pt>
                <c:pt idx="2328">
                  <c:v>0.61629764893859851</c:v>
                </c:pt>
                <c:pt idx="2329">
                  <c:v>0.81602373887240365</c:v>
                </c:pt>
                <c:pt idx="2330">
                  <c:v>2.0714448755991781</c:v>
                </c:pt>
                <c:pt idx="2331">
                  <c:v>0.93015293312029224</c:v>
                </c:pt>
                <c:pt idx="2332">
                  <c:v>1.3410180324126912</c:v>
                </c:pt>
                <c:pt idx="2333">
                  <c:v>1.8488929468157955</c:v>
                </c:pt>
                <c:pt idx="2334">
                  <c:v>0.59347181008902083</c:v>
                </c:pt>
                <c:pt idx="2335">
                  <c:v>0.39945217986761011</c:v>
                </c:pt>
                <c:pt idx="2336">
                  <c:v>0.47363615612873772</c:v>
                </c:pt>
                <c:pt idx="2337">
                  <c:v>0.92444647340789776</c:v>
                </c:pt>
                <c:pt idx="2338">
                  <c:v>2.5793197900022826</c:v>
                </c:pt>
                <c:pt idx="2339">
                  <c:v>4.639351746176672</c:v>
                </c:pt>
                <c:pt idx="2340">
                  <c:v>1.0442821273681808</c:v>
                </c:pt>
                <c:pt idx="2341">
                  <c:v>5.3526592102259762</c:v>
                </c:pt>
                <c:pt idx="2342">
                  <c:v>0.79319790002282586</c:v>
                </c:pt>
                <c:pt idx="2343">
                  <c:v>2.4823099748915771</c:v>
                </c:pt>
                <c:pt idx="2344">
                  <c:v>1.3238986532755079</c:v>
                </c:pt>
                <c:pt idx="2345">
                  <c:v>11.036293083770829</c:v>
                </c:pt>
                <c:pt idx="2346">
                  <c:v>0.89020771513353114</c:v>
                </c:pt>
                <c:pt idx="2347">
                  <c:v>0.66765578635014833</c:v>
                </c:pt>
                <c:pt idx="2348">
                  <c:v>1.244008217301986</c:v>
                </c:pt>
                <c:pt idx="2349">
                  <c:v>1.4380278475233965</c:v>
                </c:pt>
                <c:pt idx="2350">
                  <c:v>1.5065053640721298</c:v>
                </c:pt>
                <c:pt idx="2351">
                  <c:v>1.5635699611960738</c:v>
                </c:pt>
                <c:pt idx="2352">
                  <c:v>1.35243095183748</c:v>
                </c:pt>
                <c:pt idx="2353">
                  <c:v>1.5978087194704405</c:v>
                </c:pt>
                <c:pt idx="2354">
                  <c:v>1.9573156813512897</c:v>
                </c:pt>
                <c:pt idx="2355">
                  <c:v>1.312485733850719</c:v>
                </c:pt>
                <c:pt idx="2356">
                  <c:v>1.6719926957315681</c:v>
                </c:pt>
                <c:pt idx="2357">
                  <c:v>2.1228030130107283</c:v>
                </c:pt>
                <c:pt idx="2358">
                  <c:v>1.5692764209084684</c:v>
                </c:pt>
                <c:pt idx="2359">
                  <c:v>1.3410180324126912</c:v>
                </c:pt>
                <c:pt idx="2360">
                  <c:v>1.8831317050901619</c:v>
                </c:pt>
                <c:pt idx="2361">
                  <c:v>1.9459027619265008</c:v>
                </c:pt>
                <c:pt idx="2362">
                  <c:v>1.6891120748687514</c:v>
                </c:pt>
                <c:pt idx="2363">
                  <c:v>1.4152020086738188</c:v>
                </c:pt>
                <c:pt idx="2364">
                  <c:v>1.5293312029217072</c:v>
                </c:pt>
                <c:pt idx="2365">
                  <c:v>3.4752339648482082</c:v>
                </c:pt>
                <c:pt idx="2366">
                  <c:v>2.0086738187628397</c:v>
                </c:pt>
                <c:pt idx="2367">
                  <c:v>1.0785208856425472</c:v>
                </c:pt>
                <c:pt idx="2368">
                  <c:v>1.7575895914174844</c:v>
                </c:pt>
                <c:pt idx="2369">
                  <c:v>2.4309518374800274</c:v>
                </c:pt>
                <c:pt idx="2370">
                  <c:v>1.7005249942935403</c:v>
                </c:pt>
                <c:pt idx="2371">
                  <c:v>2.0771513353115725</c:v>
                </c:pt>
                <c:pt idx="2372">
                  <c:v>1.8317735676786122</c:v>
                </c:pt>
                <c:pt idx="2373">
                  <c:v>1.6662862360191739</c:v>
                </c:pt>
                <c:pt idx="2374">
                  <c:v>3.4638210454234195</c:v>
                </c:pt>
                <c:pt idx="2375">
                  <c:v>0.89020771513353114</c:v>
                </c:pt>
                <c:pt idx="2376">
                  <c:v>2.4195389180552387</c:v>
                </c:pt>
                <c:pt idx="2377">
                  <c:v>0.82743665829719237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9A-483E-972B-37507B0F8808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댓글수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Sheet1!$K$2:$K$2379</c:f>
              <c:numCache>
                <c:formatCode>_-* #,##0.0000_-;\-* #,##0.0000_-;_-* "-"_-;_-@_-</c:formatCode>
                <c:ptCount val="2378"/>
                <c:pt idx="0">
                  <c:v>13.739468567725211</c:v>
                </c:pt>
                <c:pt idx="1">
                  <c:v>1.814646791963707</c:v>
                </c:pt>
                <c:pt idx="2">
                  <c:v>12.37848347375243</c:v>
                </c:pt>
                <c:pt idx="3">
                  <c:v>9.7213220998055743</c:v>
                </c:pt>
                <c:pt idx="4">
                  <c:v>4.4069993519118595</c:v>
                </c:pt>
                <c:pt idx="5">
                  <c:v>14.063512637718731</c:v>
                </c:pt>
                <c:pt idx="6">
                  <c:v>6.8049254698639015</c:v>
                </c:pt>
                <c:pt idx="7">
                  <c:v>16.591056383668178</c:v>
                </c:pt>
                <c:pt idx="8">
                  <c:v>26.960466623460789</c:v>
                </c:pt>
                <c:pt idx="9">
                  <c:v>16.331821127673361</c:v>
                </c:pt>
                <c:pt idx="10">
                  <c:v>15.878159429682437</c:v>
                </c:pt>
                <c:pt idx="11">
                  <c:v>5.5087491898898246</c:v>
                </c:pt>
                <c:pt idx="12">
                  <c:v>10.758263123784834</c:v>
                </c:pt>
                <c:pt idx="13">
                  <c:v>7.2585871678548282</c:v>
                </c:pt>
                <c:pt idx="14">
                  <c:v>7.9066753078418666</c:v>
                </c:pt>
                <c:pt idx="15">
                  <c:v>28.256642903434869</c:v>
                </c:pt>
                <c:pt idx="16">
                  <c:v>37.913156189241739</c:v>
                </c:pt>
                <c:pt idx="17">
                  <c:v>4.9902786779001946</c:v>
                </c:pt>
                <c:pt idx="18">
                  <c:v>19.572261827608557</c:v>
                </c:pt>
                <c:pt idx="19">
                  <c:v>4.4718081659105637</c:v>
                </c:pt>
                <c:pt idx="20">
                  <c:v>1.8794556059624108</c:v>
                </c:pt>
                <c:pt idx="21">
                  <c:v>2.138690861957226</c:v>
                </c:pt>
                <c:pt idx="22">
                  <c:v>11.017498379779649</c:v>
                </c:pt>
                <c:pt idx="23">
                  <c:v>4.9902786779001946</c:v>
                </c:pt>
                <c:pt idx="24">
                  <c:v>9.2028515878159425</c:v>
                </c:pt>
                <c:pt idx="25">
                  <c:v>15.100453661697991</c:v>
                </c:pt>
                <c:pt idx="26">
                  <c:v>15.878159429682437</c:v>
                </c:pt>
                <c:pt idx="27">
                  <c:v>5.5735580038885288</c:v>
                </c:pt>
                <c:pt idx="28">
                  <c:v>28.256642903434869</c:v>
                </c:pt>
                <c:pt idx="29">
                  <c:v>14.25793907971484</c:v>
                </c:pt>
                <c:pt idx="30">
                  <c:v>3.1756318859364878</c:v>
                </c:pt>
                <c:pt idx="31">
                  <c:v>4.5366169799092679</c:v>
                </c:pt>
                <c:pt idx="32">
                  <c:v>13.609850939727803</c:v>
                </c:pt>
                <c:pt idx="33">
                  <c:v>11.017498379779649</c:v>
                </c:pt>
                <c:pt idx="34">
                  <c:v>11.406351263771873</c:v>
                </c:pt>
                <c:pt idx="35">
                  <c:v>5.897602073882048</c:v>
                </c:pt>
                <c:pt idx="36">
                  <c:v>14.581983149708361</c:v>
                </c:pt>
                <c:pt idx="37">
                  <c:v>4.7310434219053796</c:v>
                </c:pt>
                <c:pt idx="38">
                  <c:v>4.5366169799092679</c:v>
                </c:pt>
                <c:pt idx="39">
                  <c:v>3.5644847699287099</c:v>
                </c:pt>
                <c:pt idx="40">
                  <c:v>40.440699935191191</c:v>
                </c:pt>
                <c:pt idx="41">
                  <c:v>18.146467919637072</c:v>
                </c:pt>
                <c:pt idx="42">
                  <c:v>18.79455605962411</c:v>
                </c:pt>
                <c:pt idx="43">
                  <c:v>6.1568373298768631</c:v>
                </c:pt>
                <c:pt idx="44">
                  <c:v>8.1011017498379783</c:v>
                </c:pt>
                <c:pt idx="45">
                  <c:v>16.331821127673361</c:v>
                </c:pt>
                <c:pt idx="46">
                  <c:v>15.878159429682437</c:v>
                </c:pt>
                <c:pt idx="47">
                  <c:v>4.277381723914452</c:v>
                </c:pt>
                <c:pt idx="48">
                  <c:v>4.4718081659105637</c:v>
                </c:pt>
                <c:pt idx="49">
                  <c:v>5.7031756318859363</c:v>
                </c:pt>
                <c:pt idx="50">
                  <c:v>24.627349319507452</c:v>
                </c:pt>
                <c:pt idx="51">
                  <c:v>7.453013609850939</c:v>
                </c:pt>
                <c:pt idx="52">
                  <c:v>33.246921581335059</c:v>
                </c:pt>
                <c:pt idx="53">
                  <c:v>13.674659753726507</c:v>
                </c:pt>
                <c:pt idx="54">
                  <c:v>16.655865197666884</c:v>
                </c:pt>
                <c:pt idx="55">
                  <c:v>15.554115359688916</c:v>
                </c:pt>
                <c:pt idx="56">
                  <c:v>1.4257939079714841</c:v>
                </c:pt>
                <c:pt idx="57">
                  <c:v>15.165262475696695</c:v>
                </c:pt>
                <c:pt idx="58">
                  <c:v>13.156189241736877</c:v>
                </c:pt>
                <c:pt idx="59">
                  <c:v>18.600129617627996</c:v>
                </c:pt>
                <c:pt idx="60">
                  <c:v>5.5087491898898246</c:v>
                </c:pt>
                <c:pt idx="61">
                  <c:v>9.7213220998055743</c:v>
                </c:pt>
                <c:pt idx="62">
                  <c:v>10.758263123784834</c:v>
                </c:pt>
                <c:pt idx="63">
                  <c:v>11.276733635774464</c:v>
                </c:pt>
                <c:pt idx="64">
                  <c:v>4.6014257939079712</c:v>
                </c:pt>
                <c:pt idx="65">
                  <c:v>16.655865197666884</c:v>
                </c:pt>
                <c:pt idx="66">
                  <c:v>1.1017498379779649</c:v>
                </c:pt>
                <c:pt idx="67">
                  <c:v>3.8237200259235258</c:v>
                </c:pt>
                <c:pt idx="68">
                  <c:v>16.396629941672067</c:v>
                </c:pt>
                <c:pt idx="69">
                  <c:v>14.841218405703174</c:v>
                </c:pt>
                <c:pt idx="70">
                  <c:v>19.053791315618923</c:v>
                </c:pt>
                <c:pt idx="71">
                  <c:v>4.3421905379131562</c:v>
                </c:pt>
                <c:pt idx="72">
                  <c:v>2.9812054439403757</c:v>
                </c:pt>
                <c:pt idx="73">
                  <c:v>11.017498379779649</c:v>
                </c:pt>
                <c:pt idx="74">
                  <c:v>12.572909915748543</c:v>
                </c:pt>
                <c:pt idx="75">
                  <c:v>2.8515878159429682</c:v>
                </c:pt>
                <c:pt idx="76">
                  <c:v>10.110174983797798</c:v>
                </c:pt>
                <c:pt idx="77">
                  <c:v>16.850291639662995</c:v>
                </c:pt>
                <c:pt idx="78">
                  <c:v>5.3143227478937138</c:v>
                </c:pt>
                <c:pt idx="79">
                  <c:v>1.4906027219701878</c:v>
                </c:pt>
                <c:pt idx="80">
                  <c:v>2.268308489954634</c:v>
                </c:pt>
                <c:pt idx="81">
                  <c:v>1.8794556059624108</c:v>
                </c:pt>
                <c:pt idx="82">
                  <c:v>14.970836033700582</c:v>
                </c:pt>
                <c:pt idx="83">
                  <c:v>15.878159429682437</c:v>
                </c:pt>
                <c:pt idx="84">
                  <c:v>18.988982501620217</c:v>
                </c:pt>
                <c:pt idx="85">
                  <c:v>1.5554115359688918</c:v>
                </c:pt>
                <c:pt idx="86">
                  <c:v>16.591056383668178</c:v>
                </c:pt>
                <c:pt idx="87">
                  <c:v>1.4257939079714841</c:v>
                </c:pt>
                <c:pt idx="88">
                  <c:v>7.453013609850939</c:v>
                </c:pt>
                <c:pt idx="89">
                  <c:v>1.4906027219701878</c:v>
                </c:pt>
                <c:pt idx="90">
                  <c:v>2.3979261179520415</c:v>
                </c:pt>
                <c:pt idx="91">
                  <c:v>3.7589112119248216</c:v>
                </c:pt>
                <c:pt idx="92">
                  <c:v>21.90537913156189</c:v>
                </c:pt>
                <c:pt idx="93">
                  <c:v>1.4257939079714841</c:v>
                </c:pt>
                <c:pt idx="94">
                  <c:v>3.5644847699287099</c:v>
                </c:pt>
                <c:pt idx="95">
                  <c:v>2.7867790019442644</c:v>
                </c:pt>
                <c:pt idx="96">
                  <c:v>7.1289695398574198</c:v>
                </c:pt>
                <c:pt idx="97">
                  <c:v>19.637070641607259</c:v>
                </c:pt>
                <c:pt idx="98">
                  <c:v>2.2034996759559298</c:v>
                </c:pt>
                <c:pt idx="99">
                  <c:v>1.9442644199611145</c:v>
                </c:pt>
                <c:pt idx="100">
                  <c:v>2.4627349319507452</c:v>
                </c:pt>
                <c:pt idx="101">
                  <c:v>24.627349319507452</c:v>
                </c:pt>
                <c:pt idx="102">
                  <c:v>6.675307841866494</c:v>
                </c:pt>
                <c:pt idx="103">
                  <c:v>0.97213220998055727</c:v>
                </c:pt>
                <c:pt idx="104">
                  <c:v>9.2028515878159425</c:v>
                </c:pt>
                <c:pt idx="105">
                  <c:v>2.5275437459494494</c:v>
                </c:pt>
                <c:pt idx="106">
                  <c:v>14.387556707712248</c:v>
                </c:pt>
                <c:pt idx="107">
                  <c:v>8.7491898898250167</c:v>
                </c:pt>
                <c:pt idx="108">
                  <c:v>3.6941023979261183</c:v>
                </c:pt>
                <c:pt idx="109">
                  <c:v>15.618924173687621</c:v>
                </c:pt>
                <c:pt idx="110">
                  <c:v>16.137394685677254</c:v>
                </c:pt>
                <c:pt idx="111">
                  <c:v>4.6662346079066754</c:v>
                </c:pt>
                <c:pt idx="112">
                  <c:v>17.952041477640961</c:v>
                </c:pt>
                <c:pt idx="113">
                  <c:v>7.7122488658457558</c:v>
                </c:pt>
                <c:pt idx="114">
                  <c:v>2.9163966299416719</c:v>
                </c:pt>
                <c:pt idx="115">
                  <c:v>12.054439403758911</c:v>
                </c:pt>
                <c:pt idx="116">
                  <c:v>5.5087491898898246</c:v>
                </c:pt>
                <c:pt idx="117">
                  <c:v>1.1665586519766689</c:v>
                </c:pt>
                <c:pt idx="118">
                  <c:v>9.3324692158133509</c:v>
                </c:pt>
                <c:pt idx="119">
                  <c:v>1.814646791963707</c:v>
                </c:pt>
                <c:pt idx="120">
                  <c:v>3.0460142579390799</c:v>
                </c:pt>
                <c:pt idx="121">
                  <c:v>4.277381723914452</c:v>
                </c:pt>
                <c:pt idx="122">
                  <c:v>7.5178224238496432</c:v>
                </c:pt>
                <c:pt idx="123">
                  <c:v>6.1568373298768631</c:v>
                </c:pt>
                <c:pt idx="124">
                  <c:v>9.0732339598185359</c:v>
                </c:pt>
                <c:pt idx="125">
                  <c:v>7.9066753078418666</c:v>
                </c:pt>
                <c:pt idx="126">
                  <c:v>4.4069993519118595</c:v>
                </c:pt>
                <c:pt idx="127">
                  <c:v>3.3700583279325986</c:v>
                </c:pt>
                <c:pt idx="128">
                  <c:v>8.9436163318211275</c:v>
                </c:pt>
                <c:pt idx="129">
                  <c:v>11.082307193778353</c:v>
                </c:pt>
                <c:pt idx="130">
                  <c:v>8.4251458198314975</c:v>
                </c:pt>
                <c:pt idx="131">
                  <c:v>4.6662346079066754</c:v>
                </c:pt>
                <c:pt idx="132">
                  <c:v>1.7498379779650033</c:v>
                </c:pt>
                <c:pt idx="133">
                  <c:v>13.156189241736877</c:v>
                </c:pt>
                <c:pt idx="134">
                  <c:v>2.3331173039533377</c:v>
                </c:pt>
                <c:pt idx="135">
                  <c:v>10.110174983797798</c:v>
                </c:pt>
                <c:pt idx="136">
                  <c:v>6.6104990278677906</c:v>
                </c:pt>
                <c:pt idx="137">
                  <c:v>5.7679844458846405</c:v>
                </c:pt>
                <c:pt idx="138">
                  <c:v>2.9812054439403757</c:v>
                </c:pt>
                <c:pt idx="139">
                  <c:v>3.0460142579390799</c:v>
                </c:pt>
                <c:pt idx="140">
                  <c:v>1.8794556059624108</c:v>
                </c:pt>
                <c:pt idx="141">
                  <c:v>16.267012313674659</c:v>
                </c:pt>
                <c:pt idx="142">
                  <c:v>8.4251458198314975</c:v>
                </c:pt>
                <c:pt idx="143">
                  <c:v>3.0460142579390799</c:v>
                </c:pt>
                <c:pt idx="144">
                  <c:v>21.062864549578741</c:v>
                </c:pt>
                <c:pt idx="145">
                  <c:v>4.4069993519118595</c:v>
                </c:pt>
                <c:pt idx="146">
                  <c:v>19.377835385612443</c:v>
                </c:pt>
                <c:pt idx="147">
                  <c:v>3.9533376539209333</c:v>
                </c:pt>
                <c:pt idx="148">
                  <c:v>3.8237200259235258</c:v>
                </c:pt>
                <c:pt idx="149">
                  <c:v>5.897602073882048</c:v>
                </c:pt>
                <c:pt idx="150">
                  <c:v>5.1847051198963063</c:v>
                </c:pt>
                <c:pt idx="151">
                  <c:v>14.841218405703174</c:v>
                </c:pt>
                <c:pt idx="152">
                  <c:v>4.1477640959170445</c:v>
                </c:pt>
                <c:pt idx="153">
                  <c:v>4.9254698639014904</c:v>
                </c:pt>
                <c:pt idx="154">
                  <c:v>9.0084251458198317</c:v>
                </c:pt>
                <c:pt idx="155">
                  <c:v>19.248217757615034</c:v>
                </c:pt>
                <c:pt idx="156">
                  <c:v>4.4718081659105637</c:v>
                </c:pt>
                <c:pt idx="157">
                  <c:v>45.171743357096567</c:v>
                </c:pt>
                <c:pt idx="158">
                  <c:v>1.4257939079714841</c:v>
                </c:pt>
                <c:pt idx="159">
                  <c:v>4.018146467919637</c:v>
                </c:pt>
                <c:pt idx="160">
                  <c:v>13.998703823720026</c:v>
                </c:pt>
                <c:pt idx="161">
                  <c:v>10.239792611795204</c:v>
                </c:pt>
                <c:pt idx="162">
                  <c:v>2.3979261179520415</c:v>
                </c:pt>
                <c:pt idx="163">
                  <c:v>28.256642903434869</c:v>
                </c:pt>
                <c:pt idx="164">
                  <c:v>3.3700583279325986</c:v>
                </c:pt>
                <c:pt idx="165">
                  <c:v>7.0641607258587173</c:v>
                </c:pt>
                <c:pt idx="166">
                  <c:v>8.4899546338301999</c:v>
                </c:pt>
                <c:pt idx="167">
                  <c:v>83.862605314322749</c:v>
                </c:pt>
                <c:pt idx="168">
                  <c:v>7.3882047958522366</c:v>
                </c:pt>
                <c:pt idx="169">
                  <c:v>4.3421905379131562</c:v>
                </c:pt>
                <c:pt idx="170">
                  <c:v>81.46467919637071</c:v>
                </c:pt>
                <c:pt idx="171">
                  <c:v>2.3331173039533377</c:v>
                </c:pt>
                <c:pt idx="172">
                  <c:v>8.2955281918340891</c:v>
                </c:pt>
                <c:pt idx="173">
                  <c:v>2.3331173039533377</c:v>
                </c:pt>
                <c:pt idx="174">
                  <c:v>12.119248217757615</c:v>
                </c:pt>
                <c:pt idx="175">
                  <c:v>2.6571613739468569</c:v>
                </c:pt>
                <c:pt idx="176">
                  <c:v>1.9442644199611145</c:v>
                </c:pt>
                <c:pt idx="177">
                  <c:v>20.544394037589111</c:v>
                </c:pt>
                <c:pt idx="178">
                  <c:v>2.138690861957226</c:v>
                </c:pt>
                <c:pt idx="179">
                  <c:v>1.2961762799740766</c:v>
                </c:pt>
                <c:pt idx="180">
                  <c:v>1.3609850939727801</c:v>
                </c:pt>
                <c:pt idx="181">
                  <c:v>9.1380427738172383</c:v>
                </c:pt>
                <c:pt idx="182">
                  <c:v>2.8515878159429682</c:v>
                </c:pt>
                <c:pt idx="183">
                  <c:v>6.5456902138690864</c:v>
                </c:pt>
                <c:pt idx="184">
                  <c:v>1.7498379779650033</c:v>
                </c:pt>
                <c:pt idx="185">
                  <c:v>1.9442644199611145</c:v>
                </c:pt>
                <c:pt idx="186">
                  <c:v>5.7031756318859363</c:v>
                </c:pt>
                <c:pt idx="187">
                  <c:v>1.9442644199611145</c:v>
                </c:pt>
                <c:pt idx="188">
                  <c:v>1.814646791963707</c:v>
                </c:pt>
                <c:pt idx="189">
                  <c:v>4.4718081659105637</c:v>
                </c:pt>
                <c:pt idx="190">
                  <c:v>0.97213220998055727</c:v>
                </c:pt>
                <c:pt idx="191">
                  <c:v>10.887880751782241</c:v>
                </c:pt>
                <c:pt idx="192">
                  <c:v>5.5735580038885288</c:v>
                </c:pt>
                <c:pt idx="193">
                  <c:v>3.6292935839274141</c:v>
                </c:pt>
                <c:pt idx="194">
                  <c:v>7.5178224238496432</c:v>
                </c:pt>
                <c:pt idx="195">
                  <c:v>8.4251458198314975</c:v>
                </c:pt>
                <c:pt idx="196">
                  <c:v>8.6195722618276083</c:v>
                </c:pt>
                <c:pt idx="197">
                  <c:v>4.4069993519118595</c:v>
                </c:pt>
                <c:pt idx="198">
                  <c:v>3.8885288399222291</c:v>
                </c:pt>
                <c:pt idx="199">
                  <c:v>1.2313674659753726</c:v>
                </c:pt>
                <c:pt idx="200">
                  <c:v>16.915100453661697</c:v>
                </c:pt>
                <c:pt idx="201">
                  <c:v>3.0460142579390799</c:v>
                </c:pt>
                <c:pt idx="202">
                  <c:v>1.4257939079714841</c:v>
                </c:pt>
                <c:pt idx="203">
                  <c:v>3.6941023979261183</c:v>
                </c:pt>
                <c:pt idx="204">
                  <c:v>2.4627349319507452</c:v>
                </c:pt>
                <c:pt idx="205">
                  <c:v>0.97213220998055727</c:v>
                </c:pt>
                <c:pt idx="206">
                  <c:v>8.6195722618276083</c:v>
                </c:pt>
                <c:pt idx="207">
                  <c:v>8.0362929358392741</c:v>
                </c:pt>
                <c:pt idx="208">
                  <c:v>2.5923525599481532</c:v>
                </c:pt>
                <c:pt idx="209">
                  <c:v>9.7861309138042785</c:v>
                </c:pt>
                <c:pt idx="210">
                  <c:v>6.4808813998703823</c:v>
                </c:pt>
                <c:pt idx="211">
                  <c:v>1.6850291639662993</c:v>
                </c:pt>
                <c:pt idx="212">
                  <c:v>2.2034996759559298</c:v>
                </c:pt>
                <c:pt idx="213">
                  <c:v>12.37848347375243</c:v>
                </c:pt>
                <c:pt idx="214">
                  <c:v>8.0362929358392741</c:v>
                </c:pt>
                <c:pt idx="215">
                  <c:v>9.0732339598185359</c:v>
                </c:pt>
                <c:pt idx="216">
                  <c:v>9.9805573558003893</c:v>
                </c:pt>
                <c:pt idx="217">
                  <c:v>10.045366169799093</c:v>
                </c:pt>
                <c:pt idx="218">
                  <c:v>4.7310434219053796</c:v>
                </c:pt>
                <c:pt idx="219">
                  <c:v>14.581983149708361</c:v>
                </c:pt>
                <c:pt idx="220">
                  <c:v>10.887880751782241</c:v>
                </c:pt>
                <c:pt idx="221">
                  <c:v>50.226830848995462</c:v>
                </c:pt>
                <c:pt idx="222">
                  <c:v>6.8049254698639015</c:v>
                </c:pt>
                <c:pt idx="223">
                  <c:v>10.239792611795204</c:v>
                </c:pt>
                <c:pt idx="224">
                  <c:v>14.711600777705769</c:v>
                </c:pt>
                <c:pt idx="225">
                  <c:v>1.8794556059624108</c:v>
                </c:pt>
                <c:pt idx="226">
                  <c:v>2.0738820479585223</c:v>
                </c:pt>
                <c:pt idx="227">
                  <c:v>2.5275437459494494</c:v>
                </c:pt>
                <c:pt idx="228">
                  <c:v>26.766040181464678</c:v>
                </c:pt>
                <c:pt idx="229">
                  <c:v>5.3143227478937138</c:v>
                </c:pt>
                <c:pt idx="230">
                  <c:v>23.590408295528192</c:v>
                </c:pt>
                <c:pt idx="231">
                  <c:v>8.1011017498379783</c:v>
                </c:pt>
                <c:pt idx="232">
                  <c:v>3.4996759559300066</c:v>
                </c:pt>
                <c:pt idx="233">
                  <c:v>18.470511989630587</c:v>
                </c:pt>
                <c:pt idx="234">
                  <c:v>6.0920285158781597</c:v>
                </c:pt>
                <c:pt idx="235">
                  <c:v>5.6383668178872322</c:v>
                </c:pt>
                <c:pt idx="236">
                  <c:v>7.7122488658457558</c:v>
                </c:pt>
                <c:pt idx="237">
                  <c:v>4.8606610499027871</c:v>
                </c:pt>
                <c:pt idx="238">
                  <c:v>1.2961762799740766</c:v>
                </c:pt>
                <c:pt idx="239">
                  <c:v>9.3324692158133509</c:v>
                </c:pt>
                <c:pt idx="240">
                  <c:v>0.77770576798444591</c:v>
                </c:pt>
                <c:pt idx="241">
                  <c:v>6.2864549578742714</c:v>
                </c:pt>
                <c:pt idx="242">
                  <c:v>10.563836681788723</c:v>
                </c:pt>
                <c:pt idx="243">
                  <c:v>2.8515878159429682</c:v>
                </c:pt>
                <c:pt idx="244">
                  <c:v>7.6474400518470516</c:v>
                </c:pt>
                <c:pt idx="245">
                  <c:v>7.0641607258587173</c:v>
                </c:pt>
                <c:pt idx="246">
                  <c:v>13.674659753726507</c:v>
                </c:pt>
                <c:pt idx="247">
                  <c:v>26.766040181464678</c:v>
                </c:pt>
                <c:pt idx="248">
                  <c:v>7.1289695398574198</c:v>
                </c:pt>
                <c:pt idx="249">
                  <c:v>20.414776409591703</c:v>
                </c:pt>
                <c:pt idx="250">
                  <c:v>11.665586519766688</c:v>
                </c:pt>
                <c:pt idx="251">
                  <c:v>31.561892417368764</c:v>
                </c:pt>
                <c:pt idx="252">
                  <c:v>8.9436163318211275</c:v>
                </c:pt>
                <c:pt idx="253">
                  <c:v>4.7310434219053796</c:v>
                </c:pt>
                <c:pt idx="254">
                  <c:v>16.137394685677254</c:v>
                </c:pt>
                <c:pt idx="255">
                  <c:v>2.5923525599481532</c:v>
                </c:pt>
                <c:pt idx="256">
                  <c:v>29.682436811406347</c:v>
                </c:pt>
                <c:pt idx="257">
                  <c:v>6.8049254698639015</c:v>
                </c:pt>
                <c:pt idx="258">
                  <c:v>25.275437459494494</c:v>
                </c:pt>
                <c:pt idx="259">
                  <c:v>14.841218405703174</c:v>
                </c:pt>
                <c:pt idx="260">
                  <c:v>9.9805573558003893</c:v>
                </c:pt>
                <c:pt idx="261">
                  <c:v>2.5923525599481532</c:v>
                </c:pt>
                <c:pt idx="262">
                  <c:v>6.0272197018794555</c:v>
                </c:pt>
                <c:pt idx="263">
                  <c:v>2.0090732339598185</c:v>
                </c:pt>
                <c:pt idx="264">
                  <c:v>2.5275437459494494</c:v>
                </c:pt>
                <c:pt idx="265">
                  <c:v>15.035644847699286</c:v>
                </c:pt>
                <c:pt idx="266">
                  <c:v>5.5735580038885288</c:v>
                </c:pt>
                <c:pt idx="267">
                  <c:v>33.765392093324692</c:v>
                </c:pt>
                <c:pt idx="268">
                  <c:v>2.6571613739468569</c:v>
                </c:pt>
                <c:pt idx="269">
                  <c:v>7.7122488658457558</c:v>
                </c:pt>
                <c:pt idx="270">
                  <c:v>8.4899546338301999</c:v>
                </c:pt>
                <c:pt idx="271">
                  <c:v>7.7770576798444582</c:v>
                </c:pt>
                <c:pt idx="272">
                  <c:v>13.545042125729099</c:v>
                </c:pt>
                <c:pt idx="273">
                  <c:v>9.2676604018146467</c:v>
                </c:pt>
                <c:pt idx="274">
                  <c:v>5.4439403758911205</c:v>
                </c:pt>
                <c:pt idx="275">
                  <c:v>3.2404406999351911</c:v>
                </c:pt>
                <c:pt idx="276">
                  <c:v>2.9163966299416719</c:v>
                </c:pt>
                <c:pt idx="277">
                  <c:v>6.5456902138690864</c:v>
                </c:pt>
                <c:pt idx="278">
                  <c:v>10.499027867790019</c:v>
                </c:pt>
                <c:pt idx="279">
                  <c:v>2.3979261179520415</c:v>
                </c:pt>
                <c:pt idx="280">
                  <c:v>2.5923525599481532</c:v>
                </c:pt>
                <c:pt idx="281">
                  <c:v>9.5917044718081659</c:v>
                </c:pt>
                <c:pt idx="282">
                  <c:v>4.018146467919637</c:v>
                </c:pt>
                <c:pt idx="283">
                  <c:v>16.915100453661697</c:v>
                </c:pt>
                <c:pt idx="284">
                  <c:v>2.0090732339598185</c:v>
                </c:pt>
                <c:pt idx="285">
                  <c:v>3.4348671419313028</c:v>
                </c:pt>
                <c:pt idx="286">
                  <c:v>20.090732339598187</c:v>
                </c:pt>
                <c:pt idx="287">
                  <c:v>14.711600777705769</c:v>
                </c:pt>
                <c:pt idx="288">
                  <c:v>5.1198963058976021</c:v>
                </c:pt>
                <c:pt idx="289">
                  <c:v>3.4348671419313028</c:v>
                </c:pt>
                <c:pt idx="290">
                  <c:v>3.3700583279325986</c:v>
                </c:pt>
                <c:pt idx="291">
                  <c:v>4.3421905379131562</c:v>
                </c:pt>
                <c:pt idx="292">
                  <c:v>18.016850291639663</c:v>
                </c:pt>
                <c:pt idx="293">
                  <c:v>10.434219053791317</c:v>
                </c:pt>
                <c:pt idx="294">
                  <c:v>3.7589112119248216</c:v>
                </c:pt>
                <c:pt idx="295">
                  <c:v>4.0829552819183403</c:v>
                </c:pt>
                <c:pt idx="296">
                  <c:v>2.2034996759559298</c:v>
                </c:pt>
                <c:pt idx="297">
                  <c:v>2.9163966299416719</c:v>
                </c:pt>
                <c:pt idx="298">
                  <c:v>10.110174983797798</c:v>
                </c:pt>
                <c:pt idx="299">
                  <c:v>8.8139987038237191</c:v>
                </c:pt>
                <c:pt idx="300">
                  <c:v>3.0460142579390799</c:v>
                </c:pt>
                <c:pt idx="301">
                  <c:v>18.664938431626702</c:v>
                </c:pt>
                <c:pt idx="302">
                  <c:v>2.9812054439403757</c:v>
                </c:pt>
                <c:pt idx="303">
                  <c:v>2.7867790019442644</c:v>
                </c:pt>
                <c:pt idx="304">
                  <c:v>20.738820479585225</c:v>
                </c:pt>
                <c:pt idx="305">
                  <c:v>8.6195722618276083</c:v>
                </c:pt>
                <c:pt idx="306">
                  <c:v>6.9993519118600132</c:v>
                </c:pt>
                <c:pt idx="307">
                  <c:v>9.3972780298120551</c:v>
                </c:pt>
                <c:pt idx="308">
                  <c:v>4.3421905379131562</c:v>
                </c:pt>
                <c:pt idx="309">
                  <c:v>10.434219053791317</c:v>
                </c:pt>
                <c:pt idx="310">
                  <c:v>4.3421905379131562</c:v>
                </c:pt>
                <c:pt idx="311">
                  <c:v>7.0641607258587173</c:v>
                </c:pt>
                <c:pt idx="312">
                  <c:v>7.0641607258587173</c:v>
                </c:pt>
                <c:pt idx="313">
                  <c:v>14.970836033700582</c:v>
                </c:pt>
                <c:pt idx="314">
                  <c:v>3.3052495139338953</c:v>
                </c:pt>
                <c:pt idx="315">
                  <c:v>13.869086195722618</c:v>
                </c:pt>
                <c:pt idx="316">
                  <c:v>6.4160725858716781</c:v>
                </c:pt>
                <c:pt idx="317">
                  <c:v>2.3331173039533377</c:v>
                </c:pt>
                <c:pt idx="318">
                  <c:v>1.8794556059624108</c:v>
                </c:pt>
                <c:pt idx="319">
                  <c:v>2.9163966299416719</c:v>
                </c:pt>
                <c:pt idx="320">
                  <c:v>3.3052495139338953</c:v>
                </c:pt>
                <c:pt idx="321">
                  <c:v>5.1198963058976021</c:v>
                </c:pt>
                <c:pt idx="322">
                  <c:v>3.1756318859364878</c:v>
                </c:pt>
                <c:pt idx="323">
                  <c:v>5.7031756318859363</c:v>
                </c:pt>
                <c:pt idx="324">
                  <c:v>2.5923525599481532</c:v>
                </c:pt>
                <c:pt idx="325">
                  <c:v>9.1380427738172383</c:v>
                </c:pt>
                <c:pt idx="326">
                  <c:v>1.7498379779650033</c:v>
                </c:pt>
                <c:pt idx="327">
                  <c:v>3.7589112119248216</c:v>
                </c:pt>
                <c:pt idx="328">
                  <c:v>3.9533376539209333</c:v>
                </c:pt>
                <c:pt idx="329">
                  <c:v>3.1756318859364878</c:v>
                </c:pt>
                <c:pt idx="330">
                  <c:v>1.8794556059624108</c:v>
                </c:pt>
                <c:pt idx="331">
                  <c:v>11.795204147764096</c:v>
                </c:pt>
                <c:pt idx="332">
                  <c:v>2.6571613739468569</c:v>
                </c:pt>
                <c:pt idx="333">
                  <c:v>26.63642255346727</c:v>
                </c:pt>
                <c:pt idx="334">
                  <c:v>9.2028515878159425</c:v>
                </c:pt>
                <c:pt idx="335">
                  <c:v>6.2864549578742714</c:v>
                </c:pt>
                <c:pt idx="336">
                  <c:v>3.4996759559300066</c:v>
                </c:pt>
                <c:pt idx="337">
                  <c:v>4.4718081659105637</c:v>
                </c:pt>
                <c:pt idx="338">
                  <c:v>1.4906027219701878</c:v>
                </c:pt>
                <c:pt idx="339">
                  <c:v>2.2034996759559298</c:v>
                </c:pt>
                <c:pt idx="340">
                  <c:v>15.813350615683733</c:v>
                </c:pt>
                <c:pt idx="341">
                  <c:v>1.7498379779650033</c:v>
                </c:pt>
                <c:pt idx="342">
                  <c:v>11.8600129617628</c:v>
                </c:pt>
                <c:pt idx="343">
                  <c:v>8.8788075178224233</c:v>
                </c:pt>
                <c:pt idx="344">
                  <c:v>9.5917044718081659</c:v>
                </c:pt>
                <c:pt idx="345">
                  <c:v>4.277381723914452</c:v>
                </c:pt>
                <c:pt idx="346">
                  <c:v>23.52559948152949</c:v>
                </c:pt>
                <c:pt idx="347">
                  <c:v>17.174335709656514</c:v>
                </c:pt>
                <c:pt idx="348">
                  <c:v>8.9436163318211275</c:v>
                </c:pt>
                <c:pt idx="349">
                  <c:v>13.091380427738173</c:v>
                </c:pt>
                <c:pt idx="350">
                  <c:v>2.268308489954634</c:v>
                </c:pt>
                <c:pt idx="351">
                  <c:v>24.303305249513933</c:v>
                </c:pt>
                <c:pt idx="352">
                  <c:v>2.6571613739468569</c:v>
                </c:pt>
                <c:pt idx="353">
                  <c:v>10.304601425793908</c:v>
                </c:pt>
                <c:pt idx="354">
                  <c:v>1.2313674659753726</c:v>
                </c:pt>
                <c:pt idx="355">
                  <c:v>10.952689565780945</c:v>
                </c:pt>
                <c:pt idx="356">
                  <c:v>4.277381723914452</c:v>
                </c:pt>
                <c:pt idx="357">
                  <c:v>20.285158781594298</c:v>
                </c:pt>
                <c:pt idx="358">
                  <c:v>2.7219701879455602</c:v>
                </c:pt>
                <c:pt idx="359">
                  <c:v>2.9812054439403757</c:v>
                </c:pt>
                <c:pt idx="360">
                  <c:v>11.406351263771873</c:v>
                </c:pt>
                <c:pt idx="361">
                  <c:v>1.6850291639662993</c:v>
                </c:pt>
                <c:pt idx="362">
                  <c:v>12.767336357744652</c:v>
                </c:pt>
                <c:pt idx="363">
                  <c:v>7.5826312378483474</c:v>
                </c:pt>
                <c:pt idx="364">
                  <c:v>1.2961762799740766</c:v>
                </c:pt>
                <c:pt idx="365">
                  <c:v>2.7219701879455602</c:v>
                </c:pt>
                <c:pt idx="366">
                  <c:v>7.7122488658457558</c:v>
                </c:pt>
                <c:pt idx="367">
                  <c:v>3.3052495139338953</c:v>
                </c:pt>
                <c:pt idx="368">
                  <c:v>8.3603370058327933</c:v>
                </c:pt>
                <c:pt idx="369">
                  <c:v>7.9066753078418666</c:v>
                </c:pt>
                <c:pt idx="370">
                  <c:v>14.322747893713544</c:v>
                </c:pt>
                <c:pt idx="371">
                  <c:v>6.0272197018794555</c:v>
                </c:pt>
                <c:pt idx="372">
                  <c:v>3.6941023979261183</c:v>
                </c:pt>
                <c:pt idx="373">
                  <c:v>2.6571613739468569</c:v>
                </c:pt>
                <c:pt idx="374">
                  <c:v>3.6941023979261183</c:v>
                </c:pt>
                <c:pt idx="375">
                  <c:v>11.276733635774464</c:v>
                </c:pt>
                <c:pt idx="376">
                  <c:v>2.7219701879455602</c:v>
                </c:pt>
                <c:pt idx="377">
                  <c:v>1.2313674659753726</c:v>
                </c:pt>
                <c:pt idx="378">
                  <c:v>17.174335709656514</c:v>
                </c:pt>
                <c:pt idx="379">
                  <c:v>9.3972780298120551</c:v>
                </c:pt>
                <c:pt idx="380">
                  <c:v>5.8327932598833439</c:v>
                </c:pt>
                <c:pt idx="381">
                  <c:v>1.2313674659753726</c:v>
                </c:pt>
                <c:pt idx="382">
                  <c:v>3.4348671419313028</c:v>
                </c:pt>
                <c:pt idx="383">
                  <c:v>9.1380427738172383</c:v>
                </c:pt>
                <c:pt idx="384">
                  <c:v>2.9812054439403757</c:v>
                </c:pt>
                <c:pt idx="385">
                  <c:v>4.3421905379131562</c:v>
                </c:pt>
                <c:pt idx="386">
                  <c:v>3.4348671419313028</c:v>
                </c:pt>
                <c:pt idx="387">
                  <c:v>7.0641607258587173</c:v>
                </c:pt>
                <c:pt idx="388">
                  <c:v>4.0829552819183403</c:v>
                </c:pt>
                <c:pt idx="389">
                  <c:v>6.3512637718729756</c:v>
                </c:pt>
                <c:pt idx="390">
                  <c:v>2.9812054439403757</c:v>
                </c:pt>
                <c:pt idx="391">
                  <c:v>8.3603370058327933</c:v>
                </c:pt>
                <c:pt idx="392">
                  <c:v>3.3700583279325986</c:v>
                </c:pt>
                <c:pt idx="393">
                  <c:v>10.499027867790019</c:v>
                </c:pt>
                <c:pt idx="394">
                  <c:v>5.1847051198963063</c:v>
                </c:pt>
                <c:pt idx="395">
                  <c:v>8.8788075178224233</c:v>
                </c:pt>
                <c:pt idx="396">
                  <c:v>0.90732339598185352</c:v>
                </c:pt>
                <c:pt idx="397">
                  <c:v>7.9066753078418666</c:v>
                </c:pt>
                <c:pt idx="398">
                  <c:v>4.1477640959170445</c:v>
                </c:pt>
                <c:pt idx="399">
                  <c:v>4.8606610499027871</c:v>
                </c:pt>
                <c:pt idx="400">
                  <c:v>3.3052495139338953</c:v>
                </c:pt>
                <c:pt idx="401">
                  <c:v>5.2495139338950096</c:v>
                </c:pt>
                <c:pt idx="402">
                  <c:v>3.0460142579390799</c:v>
                </c:pt>
                <c:pt idx="403">
                  <c:v>1.6850291639662993</c:v>
                </c:pt>
                <c:pt idx="404">
                  <c:v>8.4899546338301999</c:v>
                </c:pt>
                <c:pt idx="405">
                  <c:v>1.3609850939727801</c:v>
                </c:pt>
                <c:pt idx="406">
                  <c:v>1.9442644199611145</c:v>
                </c:pt>
                <c:pt idx="407">
                  <c:v>9.3972780298120551</c:v>
                </c:pt>
                <c:pt idx="408">
                  <c:v>5.5735580038885288</c:v>
                </c:pt>
                <c:pt idx="409">
                  <c:v>3.8237200259235258</c:v>
                </c:pt>
                <c:pt idx="410">
                  <c:v>2.8515878159429682</c:v>
                </c:pt>
                <c:pt idx="411">
                  <c:v>10.045366169799093</c:v>
                </c:pt>
                <c:pt idx="412">
                  <c:v>1.814646791963707</c:v>
                </c:pt>
                <c:pt idx="413">
                  <c:v>11.21192482177576</c:v>
                </c:pt>
                <c:pt idx="414">
                  <c:v>9.3324692158133509</c:v>
                </c:pt>
                <c:pt idx="415">
                  <c:v>3.3052495139338953</c:v>
                </c:pt>
                <c:pt idx="416">
                  <c:v>3.4348671419313028</c:v>
                </c:pt>
                <c:pt idx="417">
                  <c:v>11.017498379779649</c:v>
                </c:pt>
                <c:pt idx="418">
                  <c:v>16.46143875567077</c:v>
                </c:pt>
                <c:pt idx="419">
                  <c:v>5.3143227478937138</c:v>
                </c:pt>
                <c:pt idx="420">
                  <c:v>2.5275437459494494</c:v>
                </c:pt>
                <c:pt idx="421">
                  <c:v>23.136746597537265</c:v>
                </c:pt>
                <c:pt idx="422">
                  <c:v>21.581335061568375</c:v>
                </c:pt>
                <c:pt idx="423">
                  <c:v>6.934543097861309</c:v>
                </c:pt>
                <c:pt idx="424">
                  <c:v>5.3143227478937138</c:v>
                </c:pt>
                <c:pt idx="425">
                  <c:v>22.294232015554115</c:v>
                </c:pt>
                <c:pt idx="426">
                  <c:v>17.887232663642255</c:v>
                </c:pt>
                <c:pt idx="427">
                  <c:v>8.4251458198314975</c:v>
                </c:pt>
                <c:pt idx="428">
                  <c:v>7.453013609850939</c:v>
                </c:pt>
                <c:pt idx="429">
                  <c:v>6.2864549578742714</c:v>
                </c:pt>
                <c:pt idx="430">
                  <c:v>13.091380427738173</c:v>
                </c:pt>
                <c:pt idx="431">
                  <c:v>4.1477640959170445</c:v>
                </c:pt>
                <c:pt idx="432">
                  <c:v>1.6202203499675956</c:v>
                </c:pt>
                <c:pt idx="433">
                  <c:v>11.471160077770577</c:v>
                </c:pt>
                <c:pt idx="434">
                  <c:v>1.2961762799740766</c:v>
                </c:pt>
                <c:pt idx="435">
                  <c:v>9.7861309138042785</c:v>
                </c:pt>
                <c:pt idx="436">
                  <c:v>1.6202203499675956</c:v>
                </c:pt>
                <c:pt idx="437">
                  <c:v>3.9533376539209333</c:v>
                </c:pt>
                <c:pt idx="438">
                  <c:v>3.0460142579390799</c:v>
                </c:pt>
                <c:pt idx="439">
                  <c:v>0.45366169799092676</c:v>
                </c:pt>
                <c:pt idx="440">
                  <c:v>10.69345430978613</c:v>
                </c:pt>
                <c:pt idx="441">
                  <c:v>12.637718729747247</c:v>
                </c:pt>
                <c:pt idx="442">
                  <c:v>9.7213220998055743</c:v>
                </c:pt>
                <c:pt idx="443">
                  <c:v>6.934543097861309</c:v>
                </c:pt>
                <c:pt idx="444">
                  <c:v>2.7867790019442644</c:v>
                </c:pt>
                <c:pt idx="445">
                  <c:v>3.4348671419313028</c:v>
                </c:pt>
                <c:pt idx="446">
                  <c:v>5.3791315618924171</c:v>
                </c:pt>
                <c:pt idx="447">
                  <c:v>2.3331173039533377</c:v>
                </c:pt>
                <c:pt idx="448">
                  <c:v>13.998703823720026</c:v>
                </c:pt>
                <c:pt idx="449">
                  <c:v>17.627997407647438</c:v>
                </c:pt>
                <c:pt idx="450">
                  <c:v>5.3143227478937138</c:v>
                </c:pt>
                <c:pt idx="451">
                  <c:v>3.4348671419313028</c:v>
                </c:pt>
                <c:pt idx="452">
                  <c:v>7.5826312378483474</c:v>
                </c:pt>
                <c:pt idx="453">
                  <c:v>1.4257939079714841</c:v>
                </c:pt>
                <c:pt idx="454">
                  <c:v>5.9624108878807514</c:v>
                </c:pt>
                <c:pt idx="455">
                  <c:v>9.5917044718081659</c:v>
                </c:pt>
                <c:pt idx="456">
                  <c:v>2.0738820479585223</c:v>
                </c:pt>
                <c:pt idx="457">
                  <c:v>12.832145171743356</c:v>
                </c:pt>
                <c:pt idx="458">
                  <c:v>1.0369410239792611</c:v>
                </c:pt>
                <c:pt idx="459">
                  <c:v>2.5923525599481532</c:v>
                </c:pt>
                <c:pt idx="460">
                  <c:v>4.5366169799092679</c:v>
                </c:pt>
                <c:pt idx="461">
                  <c:v>16.720674011665587</c:v>
                </c:pt>
                <c:pt idx="462">
                  <c:v>11.21192482177576</c:v>
                </c:pt>
                <c:pt idx="463">
                  <c:v>3.8885288399222291</c:v>
                </c:pt>
                <c:pt idx="464">
                  <c:v>2.268308489954634</c:v>
                </c:pt>
                <c:pt idx="465">
                  <c:v>20.414776409591703</c:v>
                </c:pt>
                <c:pt idx="466">
                  <c:v>4.2125729099157487</c:v>
                </c:pt>
                <c:pt idx="467">
                  <c:v>2.4627349319507452</c:v>
                </c:pt>
                <c:pt idx="468">
                  <c:v>13.026571613739469</c:v>
                </c:pt>
                <c:pt idx="469">
                  <c:v>7.3882047958522366</c:v>
                </c:pt>
                <c:pt idx="470">
                  <c:v>5.5735580038885288</c:v>
                </c:pt>
                <c:pt idx="471">
                  <c:v>2.3331173039533377</c:v>
                </c:pt>
                <c:pt idx="472">
                  <c:v>1.1017498379779649</c:v>
                </c:pt>
                <c:pt idx="473">
                  <c:v>2.8515878159429682</c:v>
                </c:pt>
                <c:pt idx="474">
                  <c:v>3.9533376539209333</c:v>
                </c:pt>
                <c:pt idx="475">
                  <c:v>4.9254698639014904</c:v>
                </c:pt>
                <c:pt idx="476">
                  <c:v>9.2028515878159425</c:v>
                </c:pt>
                <c:pt idx="477">
                  <c:v>4.1477640959170445</c:v>
                </c:pt>
                <c:pt idx="478">
                  <c:v>18.146467919637072</c:v>
                </c:pt>
                <c:pt idx="479">
                  <c:v>8.2307193778353849</c:v>
                </c:pt>
                <c:pt idx="480">
                  <c:v>13.415424497731692</c:v>
                </c:pt>
                <c:pt idx="481">
                  <c:v>4.018146467919637</c:v>
                </c:pt>
                <c:pt idx="482">
                  <c:v>7.6474400518470516</c:v>
                </c:pt>
                <c:pt idx="483">
                  <c:v>4.6662346079066754</c:v>
                </c:pt>
                <c:pt idx="484">
                  <c:v>2.5275437459494494</c:v>
                </c:pt>
                <c:pt idx="485">
                  <c:v>10.499027867790019</c:v>
                </c:pt>
                <c:pt idx="486">
                  <c:v>3.8885288399222291</c:v>
                </c:pt>
                <c:pt idx="487">
                  <c:v>7.9714841218405708</c:v>
                </c:pt>
                <c:pt idx="488">
                  <c:v>12.443292287751134</c:v>
                </c:pt>
                <c:pt idx="489">
                  <c:v>9.8509397278029809</c:v>
                </c:pt>
                <c:pt idx="490">
                  <c:v>11.406351263771873</c:v>
                </c:pt>
                <c:pt idx="491">
                  <c:v>2.7219701879455602</c:v>
                </c:pt>
                <c:pt idx="492">
                  <c:v>13.091380427738173</c:v>
                </c:pt>
                <c:pt idx="493">
                  <c:v>4.1477640959170445</c:v>
                </c:pt>
                <c:pt idx="494">
                  <c:v>3.2404406999351911</c:v>
                </c:pt>
                <c:pt idx="495">
                  <c:v>2.5923525599481532</c:v>
                </c:pt>
                <c:pt idx="496">
                  <c:v>4.6662346079066754</c:v>
                </c:pt>
                <c:pt idx="497">
                  <c:v>8.2307193778353849</c:v>
                </c:pt>
                <c:pt idx="498">
                  <c:v>2.4627349319507452</c:v>
                </c:pt>
                <c:pt idx="499">
                  <c:v>3.6941023979261183</c:v>
                </c:pt>
                <c:pt idx="500">
                  <c:v>8.9436163318211275</c:v>
                </c:pt>
                <c:pt idx="501">
                  <c:v>2.0090732339598185</c:v>
                </c:pt>
                <c:pt idx="502">
                  <c:v>13.998703823720026</c:v>
                </c:pt>
                <c:pt idx="503">
                  <c:v>1.1665586519766689</c:v>
                </c:pt>
                <c:pt idx="504">
                  <c:v>13.674659753726507</c:v>
                </c:pt>
                <c:pt idx="505">
                  <c:v>14.452365521710952</c:v>
                </c:pt>
                <c:pt idx="506">
                  <c:v>10.434219053791317</c:v>
                </c:pt>
                <c:pt idx="507">
                  <c:v>22.683084899546337</c:v>
                </c:pt>
                <c:pt idx="508">
                  <c:v>10.628645495787428</c:v>
                </c:pt>
                <c:pt idx="509">
                  <c:v>1.6202203499675956</c:v>
                </c:pt>
                <c:pt idx="510">
                  <c:v>5.7031756318859363</c:v>
                </c:pt>
                <c:pt idx="511">
                  <c:v>7.2585871678548282</c:v>
                </c:pt>
                <c:pt idx="512">
                  <c:v>6.1568373298768631</c:v>
                </c:pt>
                <c:pt idx="513">
                  <c:v>17.822423849643553</c:v>
                </c:pt>
                <c:pt idx="514">
                  <c:v>8.8139987038237191</c:v>
                </c:pt>
                <c:pt idx="515">
                  <c:v>2.0738820479585223</c:v>
                </c:pt>
                <c:pt idx="516">
                  <c:v>4.1477640959170445</c:v>
                </c:pt>
                <c:pt idx="517">
                  <c:v>8.0362929358392741</c:v>
                </c:pt>
                <c:pt idx="518">
                  <c:v>5.897602073882048</c:v>
                </c:pt>
                <c:pt idx="519">
                  <c:v>11.21192482177576</c:v>
                </c:pt>
                <c:pt idx="520">
                  <c:v>2.5275437459494494</c:v>
                </c:pt>
                <c:pt idx="521">
                  <c:v>1.4257939079714841</c:v>
                </c:pt>
                <c:pt idx="522">
                  <c:v>3.1756318859364878</c:v>
                </c:pt>
                <c:pt idx="523">
                  <c:v>16.850291639662995</c:v>
                </c:pt>
                <c:pt idx="524">
                  <c:v>13.480233311730395</c:v>
                </c:pt>
                <c:pt idx="525">
                  <c:v>23.914452365521711</c:v>
                </c:pt>
                <c:pt idx="526">
                  <c:v>15.489306545690216</c:v>
                </c:pt>
                <c:pt idx="527">
                  <c:v>87.427090084251461</c:v>
                </c:pt>
                <c:pt idx="528">
                  <c:v>10.1749837977965</c:v>
                </c:pt>
                <c:pt idx="529">
                  <c:v>4.7958522359040829</c:v>
                </c:pt>
                <c:pt idx="530">
                  <c:v>12.119248217757615</c:v>
                </c:pt>
                <c:pt idx="531">
                  <c:v>10.1749837977965</c:v>
                </c:pt>
                <c:pt idx="532">
                  <c:v>5.0550874918988988</c:v>
                </c:pt>
                <c:pt idx="533">
                  <c:v>9.2676604018146467</c:v>
                </c:pt>
                <c:pt idx="534">
                  <c:v>19.896305897602073</c:v>
                </c:pt>
                <c:pt idx="535">
                  <c:v>11.8600129617628</c:v>
                </c:pt>
                <c:pt idx="536">
                  <c:v>9.2028515878159425</c:v>
                </c:pt>
                <c:pt idx="537">
                  <c:v>4.018146467919637</c:v>
                </c:pt>
                <c:pt idx="538">
                  <c:v>2.5275437459494494</c:v>
                </c:pt>
                <c:pt idx="539">
                  <c:v>9.5917044718081659</c:v>
                </c:pt>
                <c:pt idx="540">
                  <c:v>1.814646791963707</c:v>
                </c:pt>
                <c:pt idx="541">
                  <c:v>10.758263123784834</c:v>
                </c:pt>
                <c:pt idx="542">
                  <c:v>1.814646791963707</c:v>
                </c:pt>
                <c:pt idx="543">
                  <c:v>7.7770576798444582</c:v>
                </c:pt>
                <c:pt idx="544">
                  <c:v>2.5275437459494494</c:v>
                </c:pt>
                <c:pt idx="545">
                  <c:v>2.138690861957226</c:v>
                </c:pt>
                <c:pt idx="546">
                  <c:v>1.3609850939727801</c:v>
                </c:pt>
                <c:pt idx="547">
                  <c:v>1.4906027219701878</c:v>
                </c:pt>
                <c:pt idx="548">
                  <c:v>3.1108230719377836</c:v>
                </c:pt>
                <c:pt idx="549">
                  <c:v>1.2961762799740766</c:v>
                </c:pt>
                <c:pt idx="550">
                  <c:v>15.359688917692807</c:v>
                </c:pt>
                <c:pt idx="551">
                  <c:v>11.600777705767984</c:v>
                </c:pt>
                <c:pt idx="552">
                  <c:v>1.4257939079714841</c:v>
                </c:pt>
                <c:pt idx="553">
                  <c:v>6.4160725858716781</c:v>
                </c:pt>
                <c:pt idx="554">
                  <c:v>11.535968891769281</c:v>
                </c:pt>
                <c:pt idx="555">
                  <c:v>1.4906027219701878</c:v>
                </c:pt>
                <c:pt idx="556">
                  <c:v>31.626701231367466</c:v>
                </c:pt>
                <c:pt idx="557">
                  <c:v>11.21192482177576</c:v>
                </c:pt>
                <c:pt idx="558">
                  <c:v>2.5923525599481532</c:v>
                </c:pt>
                <c:pt idx="559">
                  <c:v>12.767336357744652</c:v>
                </c:pt>
                <c:pt idx="560">
                  <c:v>2.5923525599481532</c:v>
                </c:pt>
                <c:pt idx="561">
                  <c:v>0.71289695398574204</c:v>
                </c:pt>
                <c:pt idx="562">
                  <c:v>2.3331173039533377</c:v>
                </c:pt>
                <c:pt idx="563">
                  <c:v>49.708360337005828</c:v>
                </c:pt>
                <c:pt idx="564">
                  <c:v>0.38885288399222295</c:v>
                </c:pt>
                <c:pt idx="565">
                  <c:v>3.3700583279325986</c:v>
                </c:pt>
                <c:pt idx="566">
                  <c:v>15.878159429682437</c:v>
                </c:pt>
                <c:pt idx="567">
                  <c:v>3.8237200259235258</c:v>
                </c:pt>
                <c:pt idx="568">
                  <c:v>3.7589112119248216</c:v>
                </c:pt>
                <c:pt idx="569">
                  <c:v>1.0369410239792611</c:v>
                </c:pt>
                <c:pt idx="570">
                  <c:v>2.2034996759559298</c:v>
                </c:pt>
                <c:pt idx="571">
                  <c:v>9.0084251458198317</c:v>
                </c:pt>
                <c:pt idx="572">
                  <c:v>2.7219701879455602</c:v>
                </c:pt>
                <c:pt idx="573">
                  <c:v>4.7958522359040829</c:v>
                </c:pt>
                <c:pt idx="574">
                  <c:v>4.1477640959170445</c:v>
                </c:pt>
                <c:pt idx="575">
                  <c:v>3.9533376539209333</c:v>
                </c:pt>
                <c:pt idx="576">
                  <c:v>11.017498379779649</c:v>
                </c:pt>
                <c:pt idx="577">
                  <c:v>4.4718081659105637</c:v>
                </c:pt>
                <c:pt idx="578">
                  <c:v>7.9066753078418666</c:v>
                </c:pt>
                <c:pt idx="579">
                  <c:v>9.1380427738172383</c:v>
                </c:pt>
                <c:pt idx="580">
                  <c:v>15.100453661697991</c:v>
                </c:pt>
                <c:pt idx="581">
                  <c:v>3.0460142579390799</c:v>
                </c:pt>
                <c:pt idx="582">
                  <c:v>2.268308489954634</c:v>
                </c:pt>
                <c:pt idx="583">
                  <c:v>4.8606610499027871</c:v>
                </c:pt>
                <c:pt idx="584">
                  <c:v>12.702527543745951</c:v>
                </c:pt>
                <c:pt idx="585">
                  <c:v>3.5644847699287099</c:v>
                </c:pt>
                <c:pt idx="586">
                  <c:v>3.8237200259235258</c:v>
                </c:pt>
                <c:pt idx="587">
                  <c:v>3.5644847699287099</c:v>
                </c:pt>
                <c:pt idx="588">
                  <c:v>7.8418664938431624</c:v>
                </c:pt>
                <c:pt idx="589">
                  <c:v>23.331173039533375</c:v>
                </c:pt>
                <c:pt idx="590">
                  <c:v>16.9799092676604</c:v>
                </c:pt>
                <c:pt idx="591">
                  <c:v>9.1380427738172383</c:v>
                </c:pt>
                <c:pt idx="592">
                  <c:v>10.563836681788723</c:v>
                </c:pt>
                <c:pt idx="593">
                  <c:v>6.7401166558651973</c:v>
                </c:pt>
                <c:pt idx="594">
                  <c:v>4.9254698639014904</c:v>
                </c:pt>
                <c:pt idx="595">
                  <c:v>1.2313674659753726</c:v>
                </c:pt>
                <c:pt idx="596">
                  <c:v>2.5923525599481532</c:v>
                </c:pt>
                <c:pt idx="597">
                  <c:v>4.3421905379131562</c:v>
                </c:pt>
                <c:pt idx="598">
                  <c:v>10.823071937783538</c:v>
                </c:pt>
                <c:pt idx="599">
                  <c:v>3.4348671419313028</c:v>
                </c:pt>
                <c:pt idx="600">
                  <c:v>7.193778353856124</c:v>
                </c:pt>
                <c:pt idx="601">
                  <c:v>1.4906027219701878</c:v>
                </c:pt>
                <c:pt idx="602">
                  <c:v>3.3052495139338953</c:v>
                </c:pt>
                <c:pt idx="603">
                  <c:v>4.7958522359040829</c:v>
                </c:pt>
                <c:pt idx="604">
                  <c:v>1.8794556059624108</c:v>
                </c:pt>
                <c:pt idx="605">
                  <c:v>8.8788075178224233</c:v>
                </c:pt>
                <c:pt idx="606">
                  <c:v>4.018146467919637</c:v>
                </c:pt>
                <c:pt idx="607">
                  <c:v>6.9993519118600132</c:v>
                </c:pt>
                <c:pt idx="608">
                  <c:v>3.9533376539209333</c:v>
                </c:pt>
                <c:pt idx="609">
                  <c:v>7.453013609850939</c:v>
                </c:pt>
                <c:pt idx="610">
                  <c:v>1.6202203499675956</c:v>
                </c:pt>
                <c:pt idx="611">
                  <c:v>2.268308489954634</c:v>
                </c:pt>
                <c:pt idx="612">
                  <c:v>9.0732339598185359</c:v>
                </c:pt>
                <c:pt idx="613">
                  <c:v>1.2313674659753726</c:v>
                </c:pt>
                <c:pt idx="614">
                  <c:v>1.2313674659753726</c:v>
                </c:pt>
                <c:pt idx="615">
                  <c:v>8.2955281918340891</c:v>
                </c:pt>
                <c:pt idx="616">
                  <c:v>4.9902786779001946</c:v>
                </c:pt>
                <c:pt idx="617">
                  <c:v>6.0272197018794555</c:v>
                </c:pt>
                <c:pt idx="618">
                  <c:v>4.5366169799092679</c:v>
                </c:pt>
                <c:pt idx="619">
                  <c:v>3.0460142579390799</c:v>
                </c:pt>
                <c:pt idx="620">
                  <c:v>1.6202203499675956</c:v>
                </c:pt>
                <c:pt idx="621">
                  <c:v>1.2313674659753726</c:v>
                </c:pt>
                <c:pt idx="622">
                  <c:v>1.6202203499675956</c:v>
                </c:pt>
                <c:pt idx="623">
                  <c:v>4.2125729099157487</c:v>
                </c:pt>
                <c:pt idx="624">
                  <c:v>4.7310434219053796</c:v>
                </c:pt>
                <c:pt idx="625">
                  <c:v>19.118600129617626</c:v>
                </c:pt>
                <c:pt idx="626">
                  <c:v>3.3700583279325986</c:v>
                </c:pt>
                <c:pt idx="627">
                  <c:v>13.220998055735581</c:v>
                </c:pt>
                <c:pt idx="628">
                  <c:v>7.453013609850939</c:v>
                </c:pt>
                <c:pt idx="629">
                  <c:v>2.2034996759559298</c:v>
                </c:pt>
                <c:pt idx="630">
                  <c:v>0.84251458198314966</c:v>
                </c:pt>
                <c:pt idx="631">
                  <c:v>3.3052495139338953</c:v>
                </c:pt>
                <c:pt idx="632">
                  <c:v>2.3979261179520415</c:v>
                </c:pt>
                <c:pt idx="633">
                  <c:v>8.9436163318211275</c:v>
                </c:pt>
                <c:pt idx="634">
                  <c:v>5.1198963058976021</c:v>
                </c:pt>
                <c:pt idx="635">
                  <c:v>3.7589112119248216</c:v>
                </c:pt>
                <c:pt idx="636">
                  <c:v>3.1108230719377836</c:v>
                </c:pt>
                <c:pt idx="637">
                  <c:v>1.814646791963707</c:v>
                </c:pt>
                <c:pt idx="638">
                  <c:v>2.5275437459494494</c:v>
                </c:pt>
                <c:pt idx="639">
                  <c:v>8.6195722618276083</c:v>
                </c:pt>
                <c:pt idx="640">
                  <c:v>1.9442644199611145</c:v>
                </c:pt>
                <c:pt idx="641">
                  <c:v>11.665586519766688</c:v>
                </c:pt>
                <c:pt idx="642">
                  <c:v>11.341542449773168</c:v>
                </c:pt>
                <c:pt idx="643">
                  <c:v>2.268308489954634</c:v>
                </c:pt>
                <c:pt idx="644">
                  <c:v>4.9254698639014904</c:v>
                </c:pt>
                <c:pt idx="645">
                  <c:v>3.8237200259235258</c:v>
                </c:pt>
                <c:pt idx="646">
                  <c:v>1.4906027219701878</c:v>
                </c:pt>
                <c:pt idx="647">
                  <c:v>0.64808813998703829</c:v>
                </c:pt>
                <c:pt idx="648">
                  <c:v>21.322099805573558</c:v>
                </c:pt>
                <c:pt idx="649">
                  <c:v>9.3324692158133509</c:v>
                </c:pt>
                <c:pt idx="650">
                  <c:v>6.8697342838626057</c:v>
                </c:pt>
                <c:pt idx="651">
                  <c:v>15.489306545690216</c:v>
                </c:pt>
                <c:pt idx="652">
                  <c:v>8.1659105638366807</c:v>
                </c:pt>
                <c:pt idx="653">
                  <c:v>18.988982501620217</c:v>
                </c:pt>
                <c:pt idx="654">
                  <c:v>1.8794556059624108</c:v>
                </c:pt>
                <c:pt idx="655">
                  <c:v>3.6941023979261183</c:v>
                </c:pt>
                <c:pt idx="656">
                  <c:v>1.5554115359688918</c:v>
                </c:pt>
                <c:pt idx="657">
                  <c:v>7.9066753078418666</c:v>
                </c:pt>
                <c:pt idx="658">
                  <c:v>1.3609850939727801</c:v>
                </c:pt>
                <c:pt idx="659">
                  <c:v>7.9714841218405708</c:v>
                </c:pt>
                <c:pt idx="660">
                  <c:v>1.6850291639662993</c:v>
                </c:pt>
                <c:pt idx="661">
                  <c:v>7.3233959818535324</c:v>
                </c:pt>
                <c:pt idx="662">
                  <c:v>8.4251458198314975</c:v>
                </c:pt>
                <c:pt idx="663">
                  <c:v>2.268308489954634</c:v>
                </c:pt>
                <c:pt idx="664">
                  <c:v>4.2125729099157487</c:v>
                </c:pt>
                <c:pt idx="665">
                  <c:v>4.4069993519118595</c:v>
                </c:pt>
                <c:pt idx="666">
                  <c:v>13.545042125729099</c:v>
                </c:pt>
                <c:pt idx="667">
                  <c:v>11.147116007777058</c:v>
                </c:pt>
                <c:pt idx="668">
                  <c:v>7.2585871678548282</c:v>
                </c:pt>
                <c:pt idx="669">
                  <c:v>13.869086195722618</c:v>
                </c:pt>
                <c:pt idx="670">
                  <c:v>2.2034996759559298</c:v>
                </c:pt>
                <c:pt idx="671">
                  <c:v>3.1108230719377836</c:v>
                </c:pt>
                <c:pt idx="672">
                  <c:v>6.675307841866494</c:v>
                </c:pt>
                <c:pt idx="673">
                  <c:v>2.3979261179520415</c:v>
                </c:pt>
                <c:pt idx="674">
                  <c:v>2.7867790019442644</c:v>
                </c:pt>
                <c:pt idx="675">
                  <c:v>4.7958522359040829</c:v>
                </c:pt>
                <c:pt idx="676">
                  <c:v>1.814646791963707</c:v>
                </c:pt>
                <c:pt idx="677">
                  <c:v>9.5268956578094617</c:v>
                </c:pt>
                <c:pt idx="678">
                  <c:v>9.2676604018146467</c:v>
                </c:pt>
                <c:pt idx="679">
                  <c:v>0.97213220998055727</c:v>
                </c:pt>
                <c:pt idx="680">
                  <c:v>0.71289695398574204</c:v>
                </c:pt>
                <c:pt idx="681">
                  <c:v>12.119248217757615</c:v>
                </c:pt>
                <c:pt idx="682">
                  <c:v>4.6662346079066754</c:v>
                </c:pt>
                <c:pt idx="683">
                  <c:v>1.4257939079714841</c:v>
                </c:pt>
                <c:pt idx="684">
                  <c:v>1.6850291639662993</c:v>
                </c:pt>
                <c:pt idx="685">
                  <c:v>2.9812054439403757</c:v>
                </c:pt>
                <c:pt idx="686">
                  <c:v>4.4718081659105637</c:v>
                </c:pt>
                <c:pt idx="687">
                  <c:v>6.9993519118600132</c:v>
                </c:pt>
                <c:pt idx="688">
                  <c:v>3.1756318859364878</c:v>
                </c:pt>
                <c:pt idx="689">
                  <c:v>2.6571613739468569</c:v>
                </c:pt>
                <c:pt idx="690">
                  <c:v>3.2404406999351911</c:v>
                </c:pt>
                <c:pt idx="691">
                  <c:v>15.683732987686325</c:v>
                </c:pt>
                <c:pt idx="692">
                  <c:v>4.018146467919637</c:v>
                </c:pt>
                <c:pt idx="693">
                  <c:v>4.8606610499027871</c:v>
                </c:pt>
                <c:pt idx="694">
                  <c:v>11.730395333765392</c:v>
                </c:pt>
                <c:pt idx="695">
                  <c:v>1.9442644199611145</c:v>
                </c:pt>
                <c:pt idx="696">
                  <c:v>11.535968891769281</c:v>
                </c:pt>
                <c:pt idx="697">
                  <c:v>3.1108230719377836</c:v>
                </c:pt>
                <c:pt idx="698">
                  <c:v>2.9812054439403757</c:v>
                </c:pt>
                <c:pt idx="699">
                  <c:v>2.7867790019442644</c:v>
                </c:pt>
                <c:pt idx="700">
                  <c:v>2.6571613739468569</c:v>
                </c:pt>
                <c:pt idx="701">
                  <c:v>7.7770576798444582</c:v>
                </c:pt>
                <c:pt idx="702">
                  <c:v>9.4620868438107593</c:v>
                </c:pt>
                <c:pt idx="703">
                  <c:v>0.97213220998055727</c:v>
                </c:pt>
                <c:pt idx="704">
                  <c:v>15.554115359688916</c:v>
                </c:pt>
                <c:pt idx="705">
                  <c:v>5.7679844458846405</c:v>
                </c:pt>
                <c:pt idx="706">
                  <c:v>6.0272197018794555</c:v>
                </c:pt>
                <c:pt idx="707">
                  <c:v>2.6571613739468569</c:v>
                </c:pt>
                <c:pt idx="708">
                  <c:v>7.2585871678548282</c:v>
                </c:pt>
                <c:pt idx="709">
                  <c:v>11.276733635774464</c:v>
                </c:pt>
                <c:pt idx="710">
                  <c:v>3.4348671419313028</c:v>
                </c:pt>
                <c:pt idx="711">
                  <c:v>6.2216461438755672</c:v>
                </c:pt>
                <c:pt idx="712">
                  <c:v>29.747245625405057</c:v>
                </c:pt>
                <c:pt idx="713">
                  <c:v>7.453013609850939</c:v>
                </c:pt>
                <c:pt idx="714">
                  <c:v>1.6850291639662993</c:v>
                </c:pt>
                <c:pt idx="715">
                  <c:v>7.5826312378483474</c:v>
                </c:pt>
                <c:pt idx="716">
                  <c:v>0.90732339598185352</c:v>
                </c:pt>
                <c:pt idx="717">
                  <c:v>6.5456902138690864</c:v>
                </c:pt>
                <c:pt idx="718">
                  <c:v>9.9157485418016851</c:v>
                </c:pt>
                <c:pt idx="719">
                  <c:v>6.9993519118600132</c:v>
                </c:pt>
                <c:pt idx="720">
                  <c:v>4.018146467919637</c:v>
                </c:pt>
                <c:pt idx="721">
                  <c:v>4.9902786779001946</c:v>
                </c:pt>
                <c:pt idx="722">
                  <c:v>0.64808813998703829</c:v>
                </c:pt>
                <c:pt idx="723">
                  <c:v>1.2313674659753726</c:v>
                </c:pt>
                <c:pt idx="724">
                  <c:v>1.1665586519766689</c:v>
                </c:pt>
                <c:pt idx="725">
                  <c:v>4.4069993519118595</c:v>
                </c:pt>
                <c:pt idx="726">
                  <c:v>4.9902786779001946</c:v>
                </c:pt>
                <c:pt idx="727">
                  <c:v>2.3979261179520415</c:v>
                </c:pt>
                <c:pt idx="728">
                  <c:v>1.814646791963707</c:v>
                </c:pt>
                <c:pt idx="729">
                  <c:v>9.2028515878159425</c:v>
                </c:pt>
                <c:pt idx="730">
                  <c:v>0.97213220998055727</c:v>
                </c:pt>
                <c:pt idx="731">
                  <c:v>1.1017498379779649</c:v>
                </c:pt>
                <c:pt idx="732">
                  <c:v>0.84251458198314966</c:v>
                </c:pt>
                <c:pt idx="733">
                  <c:v>4.018146467919637</c:v>
                </c:pt>
                <c:pt idx="734">
                  <c:v>3.8237200259235258</c:v>
                </c:pt>
                <c:pt idx="735">
                  <c:v>1.6850291639662993</c:v>
                </c:pt>
                <c:pt idx="736">
                  <c:v>1.4257939079714841</c:v>
                </c:pt>
                <c:pt idx="737">
                  <c:v>21.062864549578741</c:v>
                </c:pt>
                <c:pt idx="738">
                  <c:v>4.7310434219053796</c:v>
                </c:pt>
                <c:pt idx="739">
                  <c:v>8.4899546338301999</c:v>
                </c:pt>
                <c:pt idx="740">
                  <c:v>8.2307193778353849</c:v>
                </c:pt>
                <c:pt idx="741">
                  <c:v>4.018146467919637</c:v>
                </c:pt>
                <c:pt idx="742">
                  <c:v>24.886584575502269</c:v>
                </c:pt>
                <c:pt idx="743">
                  <c:v>5.897602073882048</c:v>
                </c:pt>
                <c:pt idx="744">
                  <c:v>20.609202851587817</c:v>
                </c:pt>
                <c:pt idx="745">
                  <c:v>3.1108230719377836</c:v>
                </c:pt>
                <c:pt idx="746">
                  <c:v>14.387556707712248</c:v>
                </c:pt>
                <c:pt idx="747">
                  <c:v>2.3331173039533377</c:v>
                </c:pt>
                <c:pt idx="748">
                  <c:v>4.5366169799092679</c:v>
                </c:pt>
                <c:pt idx="749">
                  <c:v>0.77770576798444591</c:v>
                </c:pt>
                <c:pt idx="750">
                  <c:v>65.586519766688269</c:v>
                </c:pt>
                <c:pt idx="751">
                  <c:v>3.8885288399222291</c:v>
                </c:pt>
                <c:pt idx="752">
                  <c:v>2.2034996759559298</c:v>
                </c:pt>
                <c:pt idx="753">
                  <c:v>2.8515878159429682</c:v>
                </c:pt>
                <c:pt idx="754">
                  <c:v>10.628645495787428</c:v>
                </c:pt>
                <c:pt idx="755">
                  <c:v>9.9157485418016851</c:v>
                </c:pt>
                <c:pt idx="756">
                  <c:v>10.304601425793908</c:v>
                </c:pt>
                <c:pt idx="757">
                  <c:v>8.4251458198314975</c:v>
                </c:pt>
                <c:pt idx="758">
                  <c:v>8.4251458198314975</c:v>
                </c:pt>
                <c:pt idx="759">
                  <c:v>4.6014257939079712</c:v>
                </c:pt>
                <c:pt idx="760">
                  <c:v>3.6941023979261183</c:v>
                </c:pt>
                <c:pt idx="761">
                  <c:v>2.4627349319507452</c:v>
                </c:pt>
                <c:pt idx="762">
                  <c:v>6.6104990278677906</c:v>
                </c:pt>
                <c:pt idx="763">
                  <c:v>14.063512637718731</c:v>
                </c:pt>
                <c:pt idx="764">
                  <c:v>10.239792611795204</c:v>
                </c:pt>
                <c:pt idx="765">
                  <c:v>11.600777705767984</c:v>
                </c:pt>
                <c:pt idx="766">
                  <c:v>8.1659105638366807</c:v>
                </c:pt>
                <c:pt idx="767">
                  <c:v>10.499027867790019</c:v>
                </c:pt>
                <c:pt idx="768">
                  <c:v>2.7867790019442644</c:v>
                </c:pt>
                <c:pt idx="769">
                  <c:v>4.277381723914452</c:v>
                </c:pt>
                <c:pt idx="770">
                  <c:v>23.979261179520414</c:v>
                </c:pt>
                <c:pt idx="771">
                  <c:v>7.5826312378483474</c:v>
                </c:pt>
                <c:pt idx="772">
                  <c:v>2.0090732339598185</c:v>
                </c:pt>
                <c:pt idx="773">
                  <c:v>6.4160725858716781</c:v>
                </c:pt>
                <c:pt idx="774">
                  <c:v>5.0550874918988988</c:v>
                </c:pt>
                <c:pt idx="775">
                  <c:v>1.5554115359688918</c:v>
                </c:pt>
                <c:pt idx="776">
                  <c:v>2.0738820479585223</c:v>
                </c:pt>
                <c:pt idx="777">
                  <c:v>1.1017498379779649</c:v>
                </c:pt>
                <c:pt idx="778">
                  <c:v>9.9157485418016851</c:v>
                </c:pt>
                <c:pt idx="779">
                  <c:v>4.6662346079066754</c:v>
                </c:pt>
                <c:pt idx="780">
                  <c:v>3.3700583279325986</c:v>
                </c:pt>
                <c:pt idx="781">
                  <c:v>0.77770576798444591</c:v>
                </c:pt>
                <c:pt idx="782">
                  <c:v>2.0738820479585223</c:v>
                </c:pt>
                <c:pt idx="783">
                  <c:v>6.934543097861309</c:v>
                </c:pt>
                <c:pt idx="784">
                  <c:v>8.2307193778353849</c:v>
                </c:pt>
                <c:pt idx="785">
                  <c:v>5.5087491898898246</c:v>
                </c:pt>
                <c:pt idx="786">
                  <c:v>2.5923525599481532</c:v>
                </c:pt>
                <c:pt idx="787">
                  <c:v>6.4808813998703823</c:v>
                </c:pt>
                <c:pt idx="788">
                  <c:v>1.3609850939727801</c:v>
                </c:pt>
                <c:pt idx="789">
                  <c:v>2.9163966299416719</c:v>
                </c:pt>
                <c:pt idx="790">
                  <c:v>3.8885288399222291</c:v>
                </c:pt>
                <c:pt idx="791">
                  <c:v>1.4906027219701878</c:v>
                </c:pt>
                <c:pt idx="792">
                  <c:v>6.1568373298768631</c:v>
                </c:pt>
                <c:pt idx="793">
                  <c:v>4.9254698639014904</c:v>
                </c:pt>
                <c:pt idx="794">
                  <c:v>6.0272197018794555</c:v>
                </c:pt>
                <c:pt idx="795">
                  <c:v>10.563836681788723</c:v>
                </c:pt>
                <c:pt idx="796">
                  <c:v>0.64808813998703829</c:v>
                </c:pt>
                <c:pt idx="797">
                  <c:v>0.77770576798444591</c:v>
                </c:pt>
                <c:pt idx="798">
                  <c:v>2.0738820479585223</c:v>
                </c:pt>
                <c:pt idx="799">
                  <c:v>2.268308489954634</c:v>
                </c:pt>
                <c:pt idx="800">
                  <c:v>8.1011017498379783</c:v>
                </c:pt>
                <c:pt idx="801">
                  <c:v>12.961762799740765</c:v>
                </c:pt>
                <c:pt idx="802">
                  <c:v>17.109526895657808</c:v>
                </c:pt>
                <c:pt idx="803">
                  <c:v>9.4620868438107593</c:v>
                </c:pt>
                <c:pt idx="804">
                  <c:v>3.2404406999351911</c:v>
                </c:pt>
                <c:pt idx="805">
                  <c:v>7.7122488658457558</c:v>
                </c:pt>
                <c:pt idx="806">
                  <c:v>4.8606610499027871</c:v>
                </c:pt>
                <c:pt idx="807">
                  <c:v>3.5644847699287099</c:v>
                </c:pt>
                <c:pt idx="808">
                  <c:v>6.0272197018794555</c:v>
                </c:pt>
                <c:pt idx="809">
                  <c:v>3.7589112119248216</c:v>
                </c:pt>
                <c:pt idx="810">
                  <c:v>7.193778353856124</c:v>
                </c:pt>
                <c:pt idx="811">
                  <c:v>4.1477640959170445</c:v>
                </c:pt>
                <c:pt idx="812">
                  <c:v>7.8418664938431624</c:v>
                </c:pt>
                <c:pt idx="813">
                  <c:v>1.6202203499675956</c:v>
                </c:pt>
                <c:pt idx="814">
                  <c:v>4.9254698639014904</c:v>
                </c:pt>
                <c:pt idx="815">
                  <c:v>2.2034996759559298</c:v>
                </c:pt>
                <c:pt idx="816">
                  <c:v>7.3882047958522366</c:v>
                </c:pt>
                <c:pt idx="817">
                  <c:v>11.147116007777058</c:v>
                </c:pt>
                <c:pt idx="818">
                  <c:v>11.730395333765392</c:v>
                </c:pt>
                <c:pt idx="819">
                  <c:v>2.7219701879455602</c:v>
                </c:pt>
                <c:pt idx="820">
                  <c:v>4.9902786779001946</c:v>
                </c:pt>
                <c:pt idx="821">
                  <c:v>11.341542449773168</c:v>
                </c:pt>
                <c:pt idx="822">
                  <c:v>2.4627349319507452</c:v>
                </c:pt>
                <c:pt idx="823">
                  <c:v>4.4718081659105637</c:v>
                </c:pt>
                <c:pt idx="824">
                  <c:v>1.4906027219701878</c:v>
                </c:pt>
                <c:pt idx="825">
                  <c:v>2.4627349319507452</c:v>
                </c:pt>
                <c:pt idx="826">
                  <c:v>23.266364225534673</c:v>
                </c:pt>
                <c:pt idx="827">
                  <c:v>4.6014257939079712</c:v>
                </c:pt>
                <c:pt idx="828">
                  <c:v>4.2125729099157487</c:v>
                </c:pt>
                <c:pt idx="829">
                  <c:v>5.0550874918988988</c:v>
                </c:pt>
                <c:pt idx="830">
                  <c:v>3.1108230719377836</c:v>
                </c:pt>
                <c:pt idx="831">
                  <c:v>3.1108230719377836</c:v>
                </c:pt>
                <c:pt idx="832">
                  <c:v>1.5554115359688918</c:v>
                </c:pt>
                <c:pt idx="833">
                  <c:v>4.9254698639014904</c:v>
                </c:pt>
                <c:pt idx="834">
                  <c:v>12.89695398574206</c:v>
                </c:pt>
                <c:pt idx="835">
                  <c:v>17.822423849643553</c:v>
                </c:pt>
                <c:pt idx="836">
                  <c:v>0.71289695398574204</c:v>
                </c:pt>
                <c:pt idx="837">
                  <c:v>6.2864549578742714</c:v>
                </c:pt>
                <c:pt idx="838">
                  <c:v>2.6571613739468569</c:v>
                </c:pt>
                <c:pt idx="839">
                  <c:v>11.341542449773168</c:v>
                </c:pt>
                <c:pt idx="840">
                  <c:v>3.9533376539209333</c:v>
                </c:pt>
                <c:pt idx="841">
                  <c:v>8.8788075178224233</c:v>
                </c:pt>
                <c:pt idx="842">
                  <c:v>19.637070641607259</c:v>
                </c:pt>
                <c:pt idx="843">
                  <c:v>5.5087491898898246</c:v>
                </c:pt>
                <c:pt idx="844">
                  <c:v>2.8515878159429682</c:v>
                </c:pt>
                <c:pt idx="845">
                  <c:v>7.7122488658457558</c:v>
                </c:pt>
                <c:pt idx="846">
                  <c:v>6.6104990278677906</c:v>
                </c:pt>
                <c:pt idx="847">
                  <c:v>5.0550874918988988</c:v>
                </c:pt>
                <c:pt idx="848">
                  <c:v>2.0738820479585223</c:v>
                </c:pt>
                <c:pt idx="849">
                  <c:v>2.2034996759559298</c:v>
                </c:pt>
                <c:pt idx="850">
                  <c:v>4.2125729099157487</c:v>
                </c:pt>
                <c:pt idx="851">
                  <c:v>9.7861309138042785</c:v>
                </c:pt>
                <c:pt idx="852">
                  <c:v>1.7498379779650033</c:v>
                </c:pt>
                <c:pt idx="853">
                  <c:v>8.8139987038237191</c:v>
                </c:pt>
                <c:pt idx="854">
                  <c:v>3.7589112119248216</c:v>
                </c:pt>
                <c:pt idx="855">
                  <c:v>4.7310434219053796</c:v>
                </c:pt>
                <c:pt idx="856">
                  <c:v>7.193778353856124</c:v>
                </c:pt>
                <c:pt idx="857">
                  <c:v>2.9163966299416719</c:v>
                </c:pt>
                <c:pt idx="858">
                  <c:v>3.2404406999351911</c:v>
                </c:pt>
                <c:pt idx="859">
                  <c:v>5.1847051198963063</c:v>
                </c:pt>
                <c:pt idx="860">
                  <c:v>9.7213220998055743</c:v>
                </c:pt>
                <c:pt idx="861">
                  <c:v>1.814646791963707</c:v>
                </c:pt>
                <c:pt idx="862">
                  <c:v>10.239792611795204</c:v>
                </c:pt>
                <c:pt idx="863">
                  <c:v>4.7958522359040829</c:v>
                </c:pt>
                <c:pt idx="864">
                  <c:v>2.4627349319507452</c:v>
                </c:pt>
                <c:pt idx="865">
                  <c:v>0.71289695398574204</c:v>
                </c:pt>
                <c:pt idx="866">
                  <c:v>0.84251458198314966</c:v>
                </c:pt>
                <c:pt idx="867">
                  <c:v>1.1017498379779649</c:v>
                </c:pt>
                <c:pt idx="868">
                  <c:v>0.90732339598185352</c:v>
                </c:pt>
                <c:pt idx="869">
                  <c:v>5.2495139338950096</c:v>
                </c:pt>
                <c:pt idx="870">
                  <c:v>4.8606610499027871</c:v>
                </c:pt>
                <c:pt idx="871">
                  <c:v>12.37848347375243</c:v>
                </c:pt>
                <c:pt idx="872">
                  <c:v>0.97213220998055727</c:v>
                </c:pt>
                <c:pt idx="873">
                  <c:v>7.6474400518470516</c:v>
                </c:pt>
                <c:pt idx="874">
                  <c:v>2.0738820479585223</c:v>
                </c:pt>
                <c:pt idx="875">
                  <c:v>6.9993519118600132</c:v>
                </c:pt>
                <c:pt idx="876">
                  <c:v>4.2125729099157487</c:v>
                </c:pt>
                <c:pt idx="877">
                  <c:v>7.1289695398574198</c:v>
                </c:pt>
                <c:pt idx="878">
                  <c:v>0.71289695398574204</c:v>
                </c:pt>
                <c:pt idx="879">
                  <c:v>0.51847051198963057</c:v>
                </c:pt>
                <c:pt idx="880">
                  <c:v>3.9533376539209333</c:v>
                </c:pt>
                <c:pt idx="881">
                  <c:v>3.9533376539209333</c:v>
                </c:pt>
                <c:pt idx="882">
                  <c:v>2.0090732339598185</c:v>
                </c:pt>
                <c:pt idx="883">
                  <c:v>3.8885288399222291</c:v>
                </c:pt>
                <c:pt idx="884">
                  <c:v>6.934543097861309</c:v>
                </c:pt>
                <c:pt idx="885">
                  <c:v>2.4627349319507452</c:v>
                </c:pt>
                <c:pt idx="886">
                  <c:v>1.1665586519766689</c:v>
                </c:pt>
                <c:pt idx="887">
                  <c:v>2.6571613739468569</c:v>
                </c:pt>
                <c:pt idx="888">
                  <c:v>0.51847051198963057</c:v>
                </c:pt>
                <c:pt idx="889">
                  <c:v>1.6850291639662993</c:v>
                </c:pt>
                <c:pt idx="890">
                  <c:v>3.1108230719377836</c:v>
                </c:pt>
                <c:pt idx="891">
                  <c:v>1.6202203499675956</c:v>
                </c:pt>
                <c:pt idx="892">
                  <c:v>0.71289695398574204</c:v>
                </c:pt>
                <c:pt idx="893">
                  <c:v>2.9812054439403757</c:v>
                </c:pt>
                <c:pt idx="894">
                  <c:v>0.45366169799092676</c:v>
                </c:pt>
                <c:pt idx="895">
                  <c:v>0.77770576798444591</c:v>
                </c:pt>
                <c:pt idx="896">
                  <c:v>0.58327932598833443</c:v>
                </c:pt>
                <c:pt idx="897">
                  <c:v>1.7498379779650033</c:v>
                </c:pt>
                <c:pt idx="898">
                  <c:v>4.2125729099157487</c:v>
                </c:pt>
                <c:pt idx="899">
                  <c:v>1.4257939079714841</c:v>
                </c:pt>
                <c:pt idx="900">
                  <c:v>0.19442644199611148</c:v>
                </c:pt>
                <c:pt idx="901">
                  <c:v>1.4257939079714841</c:v>
                </c:pt>
                <c:pt idx="902">
                  <c:v>3.1756318859364878</c:v>
                </c:pt>
                <c:pt idx="903">
                  <c:v>4.1477640959170445</c:v>
                </c:pt>
                <c:pt idx="904">
                  <c:v>2.0090732339598185</c:v>
                </c:pt>
                <c:pt idx="905">
                  <c:v>1.0369410239792611</c:v>
                </c:pt>
                <c:pt idx="906">
                  <c:v>1.4257939079714841</c:v>
                </c:pt>
                <c:pt idx="907">
                  <c:v>0.97213220998055727</c:v>
                </c:pt>
                <c:pt idx="908">
                  <c:v>1.4257939079714841</c:v>
                </c:pt>
                <c:pt idx="909">
                  <c:v>0.97213220998055727</c:v>
                </c:pt>
                <c:pt idx="910">
                  <c:v>4.5366169799092679</c:v>
                </c:pt>
                <c:pt idx="911">
                  <c:v>2.4627349319507452</c:v>
                </c:pt>
                <c:pt idx="912">
                  <c:v>0.38885288399222295</c:v>
                </c:pt>
                <c:pt idx="913">
                  <c:v>0.97213220998055727</c:v>
                </c:pt>
                <c:pt idx="914">
                  <c:v>6.1568373298768631</c:v>
                </c:pt>
                <c:pt idx="915">
                  <c:v>3.3052495139338953</c:v>
                </c:pt>
                <c:pt idx="916">
                  <c:v>5.1847051198963063</c:v>
                </c:pt>
                <c:pt idx="917">
                  <c:v>1.2961762799740766</c:v>
                </c:pt>
                <c:pt idx="918">
                  <c:v>2.268308489954634</c:v>
                </c:pt>
                <c:pt idx="919">
                  <c:v>1.0369410239792611</c:v>
                </c:pt>
                <c:pt idx="920">
                  <c:v>2.138690861957226</c:v>
                </c:pt>
                <c:pt idx="921">
                  <c:v>2.3331173039533377</c:v>
                </c:pt>
                <c:pt idx="922">
                  <c:v>9.9157485418016851</c:v>
                </c:pt>
                <c:pt idx="923">
                  <c:v>5.3143227478937138</c:v>
                </c:pt>
                <c:pt idx="924">
                  <c:v>1.5554115359688918</c:v>
                </c:pt>
                <c:pt idx="925">
                  <c:v>0.90732339598185352</c:v>
                </c:pt>
                <c:pt idx="926">
                  <c:v>6.7401166558651973</c:v>
                </c:pt>
                <c:pt idx="927">
                  <c:v>2.9812054439403757</c:v>
                </c:pt>
                <c:pt idx="928">
                  <c:v>4.0829552819183403</c:v>
                </c:pt>
                <c:pt idx="929">
                  <c:v>1.2961762799740766</c:v>
                </c:pt>
                <c:pt idx="930">
                  <c:v>7.9714841218405708</c:v>
                </c:pt>
                <c:pt idx="931">
                  <c:v>0.77770576798444591</c:v>
                </c:pt>
                <c:pt idx="932">
                  <c:v>0.38885288399222295</c:v>
                </c:pt>
                <c:pt idx="933">
                  <c:v>3.5644847699287099</c:v>
                </c:pt>
                <c:pt idx="934">
                  <c:v>1.6850291639662993</c:v>
                </c:pt>
                <c:pt idx="935">
                  <c:v>1.4906027219701878</c:v>
                </c:pt>
                <c:pt idx="936">
                  <c:v>9.4620868438107593</c:v>
                </c:pt>
                <c:pt idx="937">
                  <c:v>2.9163966299416719</c:v>
                </c:pt>
                <c:pt idx="938">
                  <c:v>1.4906027219701878</c:v>
                </c:pt>
                <c:pt idx="939">
                  <c:v>7.2585871678548282</c:v>
                </c:pt>
                <c:pt idx="940">
                  <c:v>0.58327932598833443</c:v>
                </c:pt>
                <c:pt idx="941">
                  <c:v>9.5268956578094617</c:v>
                </c:pt>
                <c:pt idx="942">
                  <c:v>2.7219701879455602</c:v>
                </c:pt>
                <c:pt idx="943">
                  <c:v>1.5554115359688918</c:v>
                </c:pt>
                <c:pt idx="944">
                  <c:v>6.2216461438755672</c:v>
                </c:pt>
                <c:pt idx="945">
                  <c:v>2.7219701879455602</c:v>
                </c:pt>
                <c:pt idx="946">
                  <c:v>0.51847051198963057</c:v>
                </c:pt>
                <c:pt idx="947">
                  <c:v>3.3052495139338953</c:v>
                </c:pt>
                <c:pt idx="948">
                  <c:v>0.51847051198963057</c:v>
                </c:pt>
                <c:pt idx="949">
                  <c:v>1.6202203499675956</c:v>
                </c:pt>
                <c:pt idx="950">
                  <c:v>2.5275437459494494</c:v>
                </c:pt>
                <c:pt idx="951">
                  <c:v>1.6202203499675956</c:v>
                </c:pt>
                <c:pt idx="952">
                  <c:v>3.6292935839274141</c:v>
                </c:pt>
                <c:pt idx="953">
                  <c:v>1.1017498379779649</c:v>
                </c:pt>
                <c:pt idx="954">
                  <c:v>3.7589112119248216</c:v>
                </c:pt>
                <c:pt idx="955">
                  <c:v>9.0084251458198317</c:v>
                </c:pt>
                <c:pt idx="956">
                  <c:v>4.0829552819183403</c:v>
                </c:pt>
                <c:pt idx="957">
                  <c:v>0.51847051198963057</c:v>
                </c:pt>
                <c:pt idx="958">
                  <c:v>0.45366169799092676</c:v>
                </c:pt>
                <c:pt idx="959">
                  <c:v>1.1017498379779649</c:v>
                </c:pt>
                <c:pt idx="960">
                  <c:v>4.3421905379131562</c:v>
                </c:pt>
                <c:pt idx="961">
                  <c:v>3.7589112119248216</c:v>
                </c:pt>
                <c:pt idx="962">
                  <c:v>1.5554115359688918</c:v>
                </c:pt>
                <c:pt idx="963">
                  <c:v>0.97213220998055727</c:v>
                </c:pt>
                <c:pt idx="964">
                  <c:v>0.71289695398574204</c:v>
                </c:pt>
                <c:pt idx="965">
                  <c:v>4.7958522359040829</c:v>
                </c:pt>
                <c:pt idx="966">
                  <c:v>7.6474400518470516</c:v>
                </c:pt>
                <c:pt idx="967">
                  <c:v>11.665586519766688</c:v>
                </c:pt>
                <c:pt idx="968">
                  <c:v>3.4348671419313028</c:v>
                </c:pt>
                <c:pt idx="969">
                  <c:v>1.9442644199611145</c:v>
                </c:pt>
                <c:pt idx="970">
                  <c:v>5.5735580038885288</c:v>
                </c:pt>
                <c:pt idx="971">
                  <c:v>1.0369410239792611</c:v>
                </c:pt>
                <c:pt idx="972">
                  <c:v>3.2404406999351911</c:v>
                </c:pt>
                <c:pt idx="973">
                  <c:v>2.3331173039533377</c:v>
                </c:pt>
                <c:pt idx="974">
                  <c:v>0.97213220998055727</c:v>
                </c:pt>
                <c:pt idx="975">
                  <c:v>0.77770576798444591</c:v>
                </c:pt>
                <c:pt idx="976">
                  <c:v>0.32404406999351915</c:v>
                </c:pt>
                <c:pt idx="977">
                  <c:v>3.6941023979261183</c:v>
                </c:pt>
                <c:pt idx="978">
                  <c:v>2.9812054439403757</c:v>
                </c:pt>
                <c:pt idx="979">
                  <c:v>2.2034996759559298</c:v>
                </c:pt>
                <c:pt idx="980">
                  <c:v>4.5366169799092679</c:v>
                </c:pt>
                <c:pt idx="981">
                  <c:v>1.4906027219701878</c:v>
                </c:pt>
                <c:pt idx="982">
                  <c:v>7.9714841218405708</c:v>
                </c:pt>
                <c:pt idx="983">
                  <c:v>2.5275437459494494</c:v>
                </c:pt>
                <c:pt idx="984">
                  <c:v>4.5366169799092679</c:v>
                </c:pt>
                <c:pt idx="985">
                  <c:v>0.32404406999351915</c:v>
                </c:pt>
                <c:pt idx="986">
                  <c:v>7.0641607258587173</c:v>
                </c:pt>
                <c:pt idx="987">
                  <c:v>4.018146467919637</c:v>
                </c:pt>
                <c:pt idx="988">
                  <c:v>5.1847051198963063</c:v>
                </c:pt>
                <c:pt idx="989">
                  <c:v>21.062864549578741</c:v>
                </c:pt>
                <c:pt idx="990">
                  <c:v>4.6662346079066754</c:v>
                </c:pt>
                <c:pt idx="991">
                  <c:v>5.3143227478937138</c:v>
                </c:pt>
                <c:pt idx="992">
                  <c:v>3.2404406999351911</c:v>
                </c:pt>
                <c:pt idx="993">
                  <c:v>4.7310434219053796</c:v>
                </c:pt>
                <c:pt idx="994">
                  <c:v>8.1011017498379783</c:v>
                </c:pt>
                <c:pt idx="995">
                  <c:v>4.4069993519118595</c:v>
                </c:pt>
                <c:pt idx="996">
                  <c:v>3.1756318859364878</c:v>
                </c:pt>
                <c:pt idx="997">
                  <c:v>2.0090732339598185</c:v>
                </c:pt>
                <c:pt idx="998">
                  <c:v>2.3331173039533377</c:v>
                </c:pt>
                <c:pt idx="999">
                  <c:v>3.7589112119248216</c:v>
                </c:pt>
                <c:pt idx="1000">
                  <c:v>11.341542449773168</c:v>
                </c:pt>
                <c:pt idx="1001">
                  <c:v>1.814646791963707</c:v>
                </c:pt>
                <c:pt idx="1002">
                  <c:v>1.3609850939727801</c:v>
                </c:pt>
                <c:pt idx="1003">
                  <c:v>8.6843810758263125</c:v>
                </c:pt>
                <c:pt idx="1004">
                  <c:v>7.9714841218405708</c:v>
                </c:pt>
                <c:pt idx="1005">
                  <c:v>13.156189241736877</c:v>
                </c:pt>
                <c:pt idx="1006">
                  <c:v>100</c:v>
                </c:pt>
                <c:pt idx="1007">
                  <c:v>4.2125729099157487</c:v>
                </c:pt>
                <c:pt idx="1008">
                  <c:v>3.7589112119248216</c:v>
                </c:pt>
                <c:pt idx="1009">
                  <c:v>4.7958522359040829</c:v>
                </c:pt>
                <c:pt idx="1010">
                  <c:v>4.8606610499027871</c:v>
                </c:pt>
                <c:pt idx="1011">
                  <c:v>4.1477640959170445</c:v>
                </c:pt>
                <c:pt idx="1012">
                  <c:v>1.1665586519766689</c:v>
                </c:pt>
                <c:pt idx="1013">
                  <c:v>3.9533376539209333</c:v>
                </c:pt>
                <c:pt idx="1014">
                  <c:v>16.655865197666884</c:v>
                </c:pt>
                <c:pt idx="1015">
                  <c:v>11.924821775761503</c:v>
                </c:pt>
                <c:pt idx="1016">
                  <c:v>16.785482825664293</c:v>
                </c:pt>
                <c:pt idx="1017">
                  <c:v>46.662346079066751</c:v>
                </c:pt>
                <c:pt idx="1018">
                  <c:v>2.2034996759559298</c:v>
                </c:pt>
                <c:pt idx="1019">
                  <c:v>7.9066753078418666</c:v>
                </c:pt>
                <c:pt idx="1020">
                  <c:v>6.675307841866494</c:v>
                </c:pt>
                <c:pt idx="1021">
                  <c:v>13.026571613739469</c:v>
                </c:pt>
                <c:pt idx="1022">
                  <c:v>6.0920285158781597</c:v>
                </c:pt>
                <c:pt idx="1023">
                  <c:v>4.3421905379131562</c:v>
                </c:pt>
                <c:pt idx="1024">
                  <c:v>10.499027867790019</c:v>
                </c:pt>
                <c:pt idx="1025">
                  <c:v>2.2034996759559298</c:v>
                </c:pt>
                <c:pt idx="1026">
                  <c:v>8.6195722618276083</c:v>
                </c:pt>
                <c:pt idx="1027">
                  <c:v>7.9066753078418666</c:v>
                </c:pt>
                <c:pt idx="1028">
                  <c:v>31.756318859364875</c:v>
                </c:pt>
                <c:pt idx="1029">
                  <c:v>8.9436163318211275</c:v>
                </c:pt>
                <c:pt idx="1030">
                  <c:v>17.368762151652625</c:v>
                </c:pt>
                <c:pt idx="1031">
                  <c:v>4.277381723914452</c:v>
                </c:pt>
                <c:pt idx="1032">
                  <c:v>9.6565132858068701</c:v>
                </c:pt>
                <c:pt idx="1033">
                  <c:v>4.3421905379131562</c:v>
                </c:pt>
                <c:pt idx="1034">
                  <c:v>7.9066753078418666</c:v>
                </c:pt>
                <c:pt idx="1035">
                  <c:v>5.6383668178872322</c:v>
                </c:pt>
                <c:pt idx="1036">
                  <c:v>7.8418664938431624</c:v>
                </c:pt>
                <c:pt idx="1037">
                  <c:v>9.2028515878159425</c:v>
                </c:pt>
                <c:pt idx="1038">
                  <c:v>9.3324692158133509</c:v>
                </c:pt>
                <c:pt idx="1039">
                  <c:v>6.0920285158781597</c:v>
                </c:pt>
                <c:pt idx="1040">
                  <c:v>4.5366169799092679</c:v>
                </c:pt>
                <c:pt idx="1041">
                  <c:v>9.8509397278029809</c:v>
                </c:pt>
                <c:pt idx="1042">
                  <c:v>6.2216461438755672</c:v>
                </c:pt>
                <c:pt idx="1043">
                  <c:v>7.3233959818535324</c:v>
                </c:pt>
                <c:pt idx="1044">
                  <c:v>8.2307193778353849</c:v>
                </c:pt>
                <c:pt idx="1045">
                  <c:v>7.193778353856124</c:v>
                </c:pt>
                <c:pt idx="1046">
                  <c:v>9.3324692158133509</c:v>
                </c:pt>
                <c:pt idx="1047">
                  <c:v>23.849643551523005</c:v>
                </c:pt>
                <c:pt idx="1048">
                  <c:v>6.9993519118600132</c:v>
                </c:pt>
                <c:pt idx="1049">
                  <c:v>16.526247569669476</c:v>
                </c:pt>
                <c:pt idx="1050">
                  <c:v>8.4251458198314975</c:v>
                </c:pt>
                <c:pt idx="1051">
                  <c:v>9.5268956578094617</c:v>
                </c:pt>
                <c:pt idx="1052">
                  <c:v>4.4718081659105637</c:v>
                </c:pt>
                <c:pt idx="1053">
                  <c:v>12.961762799740765</c:v>
                </c:pt>
                <c:pt idx="1054">
                  <c:v>17.368762151652625</c:v>
                </c:pt>
                <c:pt idx="1055">
                  <c:v>7.2585871678548282</c:v>
                </c:pt>
                <c:pt idx="1056">
                  <c:v>13.674659753726507</c:v>
                </c:pt>
                <c:pt idx="1057">
                  <c:v>12.832145171743356</c:v>
                </c:pt>
                <c:pt idx="1058">
                  <c:v>20.479585223590409</c:v>
                </c:pt>
                <c:pt idx="1059">
                  <c:v>4.6662346079066754</c:v>
                </c:pt>
                <c:pt idx="1060">
                  <c:v>5.897602073882048</c:v>
                </c:pt>
                <c:pt idx="1061">
                  <c:v>12.508101101749839</c:v>
                </c:pt>
                <c:pt idx="1062">
                  <c:v>15.489306545690216</c:v>
                </c:pt>
                <c:pt idx="1063">
                  <c:v>11.276733635774464</c:v>
                </c:pt>
                <c:pt idx="1064">
                  <c:v>11.471160077770577</c:v>
                </c:pt>
                <c:pt idx="1065">
                  <c:v>7.193778353856124</c:v>
                </c:pt>
                <c:pt idx="1066">
                  <c:v>10.1749837977965</c:v>
                </c:pt>
                <c:pt idx="1067">
                  <c:v>5.6383668178872322</c:v>
                </c:pt>
                <c:pt idx="1068">
                  <c:v>9.0732339598185359</c:v>
                </c:pt>
                <c:pt idx="1069">
                  <c:v>13.285806869734284</c:v>
                </c:pt>
                <c:pt idx="1070">
                  <c:v>3.2404406999351911</c:v>
                </c:pt>
                <c:pt idx="1071">
                  <c:v>5.2495139338950096</c:v>
                </c:pt>
                <c:pt idx="1072">
                  <c:v>2.3979261179520415</c:v>
                </c:pt>
                <c:pt idx="1073">
                  <c:v>14.063512637718731</c:v>
                </c:pt>
                <c:pt idx="1074">
                  <c:v>27.932598833441347</c:v>
                </c:pt>
                <c:pt idx="1075">
                  <c:v>13.545042125729099</c:v>
                </c:pt>
                <c:pt idx="1076">
                  <c:v>10.69345430978613</c:v>
                </c:pt>
                <c:pt idx="1077">
                  <c:v>9.7861309138042785</c:v>
                </c:pt>
                <c:pt idx="1078">
                  <c:v>14.063512637718731</c:v>
                </c:pt>
                <c:pt idx="1079">
                  <c:v>11.535968891769281</c:v>
                </c:pt>
                <c:pt idx="1080">
                  <c:v>4.5366169799092679</c:v>
                </c:pt>
                <c:pt idx="1081">
                  <c:v>8.1659105638366807</c:v>
                </c:pt>
                <c:pt idx="1082">
                  <c:v>3.1756318859364878</c:v>
                </c:pt>
                <c:pt idx="1083">
                  <c:v>9.7861309138042785</c:v>
                </c:pt>
                <c:pt idx="1084">
                  <c:v>8.9436163318211275</c:v>
                </c:pt>
                <c:pt idx="1085">
                  <c:v>6.6104990278677906</c:v>
                </c:pt>
                <c:pt idx="1086">
                  <c:v>7.7770576798444582</c:v>
                </c:pt>
                <c:pt idx="1087">
                  <c:v>12.184057031756319</c:v>
                </c:pt>
                <c:pt idx="1088">
                  <c:v>6.1568373298768631</c:v>
                </c:pt>
                <c:pt idx="1089">
                  <c:v>11.600777705767984</c:v>
                </c:pt>
                <c:pt idx="1090">
                  <c:v>6.7401166558651973</c:v>
                </c:pt>
                <c:pt idx="1091">
                  <c:v>1.6850291639662993</c:v>
                </c:pt>
                <c:pt idx="1092">
                  <c:v>1.3609850939727801</c:v>
                </c:pt>
                <c:pt idx="1093">
                  <c:v>1.4257939079714841</c:v>
                </c:pt>
                <c:pt idx="1094">
                  <c:v>11.082307193778353</c:v>
                </c:pt>
                <c:pt idx="1095">
                  <c:v>6.3512637718729756</c:v>
                </c:pt>
                <c:pt idx="1096">
                  <c:v>4.2125729099157487</c:v>
                </c:pt>
                <c:pt idx="1097">
                  <c:v>8.2307193778353849</c:v>
                </c:pt>
                <c:pt idx="1098">
                  <c:v>10.499027867790019</c:v>
                </c:pt>
                <c:pt idx="1099">
                  <c:v>3.8237200259235258</c:v>
                </c:pt>
                <c:pt idx="1100">
                  <c:v>10.823071937783538</c:v>
                </c:pt>
                <c:pt idx="1101">
                  <c:v>0.90732339598185352</c:v>
                </c:pt>
                <c:pt idx="1102">
                  <c:v>12.961762799740765</c:v>
                </c:pt>
                <c:pt idx="1103">
                  <c:v>6.934543097861309</c:v>
                </c:pt>
                <c:pt idx="1104">
                  <c:v>9.4620868438107593</c:v>
                </c:pt>
                <c:pt idx="1105">
                  <c:v>8.8788075178224233</c:v>
                </c:pt>
                <c:pt idx="1106">
                  <c:v>0.84251458198314966</c:v>
                </c:pt>
                <c:pt idx="1107">
                  <c:v>21.192482177576149</c:v>
                </c:pt>
                <c:pt idx="1108">
                  <c:v>15.359688917692807</c:v>
                </c:pt>
                <c:pt idx="1109">
                  <c:v>5.5087491898898246</c:v>
                </c:pt>
                <c:pt idx="1110">
                  <c:v>1.1665586519766689</c:v>
                </c:pt>
                <c:pt idx="1111">
                  <c:v>1.8794556059624108</c:v>
                </c:pt>
                <c:pt idx="1112">
                  <c:v>0.71289695398574204</c:v>
                </c:pt>
                <c:pt idx="1113">
                  <c:v>9.5917044718081659</c:v>
                </c:pt>
                <c:pt idx="1114">
                  <c:v>12.119248217757615</c:v>
                </c:pt>
                <c:pt idx="1115">
                  <c:v>12.767336357744652</c:v>
                </c:pt>
                <c:pt idx="1116">
                  <c:v>3.8885288399222291</c:v>
                </c:pt>
                <c:pt idx="1117">
                  <c:v>3.2404406999351911</c:v>
                </c:pt>
                <c:pt idx="1118">
                  <c:v>11.017498379779649</c:v>
                </c:pt>
                <c:pt idx="1119">
                  <c:v>5.2495139338950096</c:v>
                </c:pt>
                <c:pt idx="1120">
                  <c:v>4.9254698639014904</c:v>
                </c:pt>
                <c:pt idx="1121">
                  <c:v>6.4160725858716781</c:v>
                </c:pt>
                <c:pt idx="1122">
                  <c:v>4.9902786779001946</c:v>
                </c:pt>
                <c:pt idx="1123">
                  <c:v>9.7861309138042785</c:v>
                </c:pt>
                <c:pt idx="1124">
                  <c:v>4.5366169799092679</c:v>
                </c:pt>
                <c:pt idx="1125">
                  <c:v>12.89695398574206</c:v>
                </c:pt>
                <c:pt idx="1126">
                  <c:v>19.442644199611149</c:v>
                </c:pt>
                <c:pt idx="1127">
                  <c:v>8.1659105638366807</c:v>
                </c:pt>
                <c:pt idx="1128">
                  <c:v>4.7958522359040829</c:v>
                </c:pt>
                <c:pt idx="1129">
                  <c:v>8.5547634478289041</c:v>
                </c:pt>
                <c:pt idx="1130">
                  <c:v>5.4439403758911205</c:v>
                </c:pt>
                <c:pt idx="1131">
                  <c:v>7.2585871678548282</c:v>
                </c:pt>
                <c:pt idx="1132">
                  <c:v>6.4160725858716781</c:v>
                </c:pt>
                <c:pt idx="1133">
                  <c:v>7.9066753078418666</c:v>
                </c:pt>
                <c:pt idx="1134">
                  <c:v>24.368114063512639</c:v>
                </c:pt>
                <c:pt idx="1135">
                  <c:v>10.369410239792613</c:v>
                </c:pt>
                <c:pt idx="1136">
                  <c:v>7.7770576798444582</c:v>
                </c:pt>
                <c:pt idx="1137">
                  <c:v>8.9436163318211275</c:v>
                </c:pt>
                <c:pt idx="1138">
                  <c:v>7.7770576798444582</c:v>
                </c:pt>
                <c:pt idx="1139">
                  <c:v>9.2676604018146467</c:v>
                </c:pt>
                <c:pt idx="1140">
                  <c:v>3.9533376539209333</c:v>
                </c:pt>
                <c:pt idx="1141">
                  <c:v>12.702527543745951</c:v>
                </c:pt>
                <c:pt idx="1142">
                  <c:v>6.2864549578742714</c:v>
                </c:pt>
                <c:pt idx="1143">
                  <c:v>3.8885288399222291</c:v>
                </c:pt>
                <c:pt idx="1144">
                  <c:v>11.600777705767984</c:v>
                </c:pt>
                <c:pt idx="1145">
                  <c:v>12.767336357744652</c:v>
                </c:pt>
                <c:pt idx="1146">
                  <c:v>4.4718081659105637</c:v>
                </c:pt>
                <c:pt idx="1147">
                  <c:v>6.3512637718729756</c:v>
                </c:pt>
                <c:pt idx="1148">
                  <c:v>5.6383668178872322</c:v>
                </c:pt>
                <c:pt idx="1149">
                  <c:v>12.248865845755022</c:v>
                </c:pt>
                <c:pt idx="1150">
                  <c:v>6.8697342838626057</c:v>
                </c:pt>
                <c:pt idx="1151">
                  <c:v>5.7679844458846405</c:v>
                </c:pt>
                <c:pt idx="1152">
                  <c:v>5.1847051198963063</c:v>
                </c:pt>
                <c:pt idx="1153">
                  <c:v>2.7219701879455602</c:v>
                </c:pt>
                <c:pt idx="1154">
                  <c:v>9.7213220998055743</c:v>
                </c:pt>
                <c:pt idx="1155">
                  <c:v>8.4251458198314975</c:v>
                </c:pt>
                <c:pt idx="1156">
                  <c:v>1.0369410239792611</c:v>
                </c:pt>
                <c:pt idx="1157">
                  <c:v>9.5268956578094617</c:v>
                </c:pt>
                <c:pt idx="1158">
                  <c:v>6.1568373298768631</c:v>
                </c:pt>
                <c:pt idx="1159">
                  <c:v>8.9436163318211275</c:v>
                </c:pt>
                <c:pt idx="1160">
                  <c:v>6.8049254698639015</c:v>
                </c:pt>
                <c:pt idx="1161">
                  <c:v>6.1568373298768631</c:v>
                </c:pt>
                <c:pt idx="1162">
                  <c:v>2.9812054439403757</c:v>
                </c:pt>
                <c:pt idx="1163">
                  <c:v>2.9163966299416719</c:v>
                </c:pt>
                <c:pt idx="1164">
                  <c:v>6.3512637718729756</c:v>
                </c:pt>
                <c:pt idx="1165">
                  <c:v>2.268308489954634</c:v>
                </c:pt>
                <c:pt idx="1166">
                  <c:v>9.7861309138042785</c:v>
                </c:pt>
                <c:pt idx="1167">
                  <c:v>2.9163966299416719</c:v>
                </c:pt>
                <c:pt idx="1168">
                  <c:v>11.017498379779649</c:v>
                </c:pt>
                <c:pt idx="1169">
                  <c:v>3.7589112119248216</c:v>
                </c:pt>
                <c:pt idx="1170">
                  <c:v>6.934543097861309</c:v>
                </c:pt>
                <c:pt idx="1171">
                  <c:v>8.3603370058327933</c:v>
                </c:pt>
                <c:pt idx="1172">
                  <c:v>16.526247569669476</c:v>
                </c:pt>
                <c:pt idx="1173">
                  <c:v>4.5366169799092679</c:v>
                </c:pt>
                <c:pt idx="1174">
                  <c:v>3.8237200259235258</c:v>
                </c:pt>
                <c:pt idx="1175">
                  <c:v>4.6662346079066754</c:v>
                </c:pt>
                <c:pt idx="1176">
                  <c:v>3.8885288399222291</c:v>
                </c:pt>
                <c:pt idx="1177">
                  <c:v>7.453013609850939</c:v>
                </c:pt>
                <c:pt idx="1178">
                  <c:v>10.045366169799093</c:v>
                </c:pt>
                <c:pt idx="1179">
                  <c:v>4.2125729099157487</c:v>
                </c:pt>
                <c:pt idx="1180">
                  <c:v>7.3233959818535324</c:v>
                </c:pt>
                <c:pt idx="1181">
                  <c:v>4.018146467919637</c:v>
                </c:pt>
                <c:pt idx="1182">
                  <c:v>9.6565132858068701</c:v>
                </c:pt>
                <c:pt idx="1183">
                  <c:v>4.0829552819183403</c:v>
                </c:pt>
                <c:pt idx="1184">
                  <c:v>13.026571613739469</c:v>
                </c:pt>
                <c:pt idx="1185">
                  <c:v>6.4808813998703823</c:v>
                </c:pt>
                <c:pt idx="1186">
                  <c:v>3.6292935839274141</c:v>
                </c:pt>
                <c:pt idx="1187">
                  <c:v>9.2676604018146467</c:v>
                </c:pt>
                <c:pt idx="1188">
                  <c:v>6.4160725858716781</c:v>
                </c:pt>
                <c:pt idx="1189">
                  <c:v>12.961762799740765</c:v>
                </c:pt>
                <c:pt idx="1190">
                  <c:v>14.711600777705769</c:v>
                </c:pt>
                <c:pt idx="1191">
                  <c:v>11.730395333765392</c:v>
                </c:pt>
                <c:pt idx="1192">
                  <c:v>8.9436163318211275</c:v>
                </c:pt>
                <c:pt idx="1193">
                  <c:v>7.7770576798444582</c:v>
                </c:pt>
                <c:pt idx="1194">
                  <c:v>3.8885288399222291</c:v>
                </c:pt>
                <c:pt idx="1195">
                  <c:v>9.6565132858068701</c:v>
                </c:pt>
                <c:pt idx="1196">
                  <c:v>7.3882047958522366</c:v>
                </c:pt>
                <c:pt idx="1197">
                  <c:v>22.034996759559299</c:v>
                </c:pt>
                <c:pt idx="1198">
                  <c:v>11.21192482177576</c:v>
                </c:pt>
                <c:pt idx="1199">
                  <c:v>6.5456902138690864</c:v>
                </c:pt>
                <c:pt idx="1200">
                  <c:v>9.2676604018146467</c:v>
                </c:pt>
                <c:pt idx="1201">
                  <c:v>4.7958522359040829</c:v>
                </c:pt>
                <c:pt idx="1202">
                  <c:v>14.452365521710952</c:v>
                </c:pt>
                <c:pt idx="1203">
                  <c:v>9.1380427738172383</c:v>
                </c:pt>
                <c:pt idx="1204">
                  <c:v>5.9624108878807514</c:v>
                </c:pt>
                <c:pt idx="1205">
                  <c:v>11.924821775761503</c:v>
                </c:pt>
                <c:pt idx="1206">
                  <c:v>15.618924173687621</c:v>
                </c:pt>
                <c:pt idx="1207">
                  <c:v>9.2028515878159425</c:v>
                </c:pt>
                <c:pt idx="1208">
                  <c:v>4.6662346079066754</c:v>
                </c:pt>
                <c:pt idx="1209">
                  <c:v>18.146467919637072</c:v>
                </c:pt>
                <c:pt idx="1210">
                  <c:v>1.8794556059624108</c:v>
                </c:pt>
                <c:pt idx="1211">
                  <c:v>11.276733635774464</c:v>
                </c:pt>
                <c:pt idx="1212">
                  <c:v>4.0829552819183403</c:v>
                </c:pt>
                <c:pt idx="1213">
                  <c:v>3.5644847699287099</c:v>
                </c:pt>
                <c:pt idx="1214">
                  <c:v>3.0460142579390799</c:v>
                </c:pt>
                <c:pt idx="1215">
                  <c:v>4.2125729099157487</c:v>
                </c:pt>
                <c:pt idx="1216">
                  <c:v>3.3700583279325986</c:v>
                </c:pt>
                <c:pt idx="1217">
                  <c:v>16.331821127673361</c:v>
                </c:pt>
                <c:pt idx="1218">
                  <c:v>51.652624756966944</c:v>
                </c:pt>
                <c:pt idx="1219">
                  <c:v>3.9533376539209333</c:v>
                </c:pt>
                <c:pt idx="1220">
                  <c:v>4.8606610499027871</c:v>
                </c:pt>
                <c:pt idx="1221">
                  <c:v>10.758263123784834</c:v>
                </c:pt>
                <c:pt idx="1222">
                  <c:v>1.814646791963707</c:v>
                </c:pt>
                <c:pt idx="1223">
                  <c:v>6.6104990278677906</c:v>
                </c:pt>
                <c:pt idx="1224">
                  <c:v>4.3421905379131562</c:v>
                </c:pt>
                <c:pt idx="1225">
                  <c:v>4.0829552819183403</c:v>
                </c:pt>
                <c:pt idx="1226">
                  <c:v>2.7867790019442644</c:v>
                </c:pt>
                <c:pt idx="1227">
                  <c:v>7.3233959818535324</c:v>
                </c:pt>
                <c:pt idx="1228">
                  <c:v>5.7679844458846405</c:v>
                </c:pt>
                <c:pt idx="1229">
                  <c:v>11.535968891769281</c:v>
                </c:pt>
                <c:pt idx="1230">
                  <c:v>3.1108230719377836</c:v>
                </c:pt>
                <c:pt idx="1231">
                  <c:v>9.0084251458198317</c:v>
                </c:pt>
                <c:pt idx="1232">
                  <c:v>5.3791315618924171</c:v>
                </c:pt>
                <c:pt idx="1233">
                  <c:v>4.4069993519118595</c:v>
                </c:pt>
                <c:pt idx="1234">
                  <c:v>4.6014257939079712</c:v>
                </c:pt>
                <c:pt idx="1235">
                  <c:v>4.6014257939079712</c:v>
                </c:pt>
                <c:pt idx="1236">
                  <c:v>1.1665586519766689</c:v>
                </c:pt>
                <c:pt idx="1237">
                  <c:v>1.814646791963707</c:v>
                </c:pt>
                <c:pt idx="1238">
                  <c:v>7.8418664938431624</c:v>
                </c:pt>
                <c:pt idx="1239">
                  <c:v>5.6383668178872322</c:v>
                </c:pt>
                <c:pt idx="1240">
                  <c:v>4.4069993519118595</c:v>
                </c:pt>
                <c:pt idx="1241">
                  <c:v>11.017498379779649</c:v>
                </c:pt>
                <c:pt idx="1242">
                  <c:v>7.5826312378483474</c:v>
                </c:pt>
                <c:pt idx="1243">
                  <c:v>4.4069993519118595</c:v>
                </c:pt>
                <c:pt idx="1244">
                  <c:v>6.675307841866494</c:v>
                </c:pt>
                <c:pt idx="1245">
                  <c:v>16.850291639662995</c:v>
                </c:pt>
                <c:pt idx="1246">
                  <c:v>6.675307841866494</c:v>
                </c:pt>
                <c:pt idx="1247">
                  <c:v>8.8788075178224233</c:v>
                </c:pt>
                <c:pt idx="1248">
                  <c:v>6.4808813998703823</c:v>
                </c:pt>
                <c:pt idx="1249">
                  <c:v>10.628645495787428</c:v>
                </c:pt>
                <c:pt idx="1250">
                  <c:v>2.8515878159429682</c:v>
                </c:pt>
                <c:pt idx="1251">
                  <c:v>3.4348671419313028</c:v>
                </c:pt>
                <c:pt idx="1252">
                  <c:v>4.7958522359040829</c:v>
                </c:pt>
                <c:pt idx="1253">
                  <c:v>5.0550874918988988</c:v>
                </c:pt>
                <c:pt idx="1254">
                  <c:v>9.6565132858068701</c:v>
                </c:pt>
                <c:pt idx="1255">
                  <c:v>2.5923525599481532</c:v>
                </c:pt>
                <c:pt idx="1256">
                  <c:v>27.932598833441347</c:v>
                </c:pt>
                <c:pt idx="1257">
                  <c:v>5.4439403758911205</c:v>
                </c:pt>
                <c:pt idx="1258">
                  <c:v>2.9163966299416719</c:v>
                </c:pt>
                <c:pt idx="1259">
                  <c:v>6.2216461438755672</c:v>
                </c:pt>
                <c:pt idx="1260">
                  <c:v>4.7958522359040829</c:v>
                </c:pt>
                <c:pt idx="1261">
                  <c:v>9.7861309138042785</c:v>
                </c:pt>
                <c:pt idx="1262">
                  <c:v>4.2125729099157487</c:v>
                </c:pt>
                <c:pt idx="1263">
                  <c:v>13.739468567725211</c:v>
                </c:pt>
                <c:pt idx="1264">
                  <c:v>9.9157485418016851</c:v>
                </c:pt>
                <c:pt idx="1265">
                  <c:v>4.277381723914452</c:v>
                </c:pt>
                <c:pt idx="1266">
                  <c:v>9.3324692158133509</c:v>
                </c:pt>
                <c:pt idx="1267">
                  <c:v>4.2125729099157487</c:v>
                </c:pt>
                <c:pt idx="1268">
                  <c:v>4.277381723914452</c:v>
                </c:pt>
                <c:pt idx="1269">
                  <c:v>11.535968891769281</c:v>
                </c:pt>
                <c:pt idx="1270">
                  <c:v>6.2216461438755672</c:v>
                </c:pt>
                <c:pt idx="1271">
                  <c:v>17.433570965651331</c:v>
                </c:pt>
                <c:pt idx="1272">
                  <c:v>5.5735580038885288</c:v>
                </c:pt>
                <c:pt idx="1273">
                  <c:v>22.034996759559299</c:v>
                </c:pt>
                <c:pt idx="1274">
                  <c:v>4.2125729099157487</c:v>
                </c:pt>
                <c:pt idx="1275">
                  <c:v>4.0829552819183403</c:v>
                </c:pt>
                <c:pt idx="1276">
                  <c:v>14.517174335709656</c:v>
                </c:pt>
                <c:pt idx="1277">
                  <c:v>11.406351263771873</c:v>
                </c:pt>
                <c:pt idx="1278">
                  <c:v>9.5268956578094617</c:v>
                </c:pt>
                <c:pt idx="1279">
                  <c:v>17.044718081659106</c:v>
                </c:pt>
                <c:pt idx="1280">
                  <c:v>21.646143875567077</c:v>
                </c:pt>
                <c:pt idx="1281">
                  <c:v>31.237848347375241</c:v>
                </c:pt>
                <c:pt idx="1282">
                  <c:v>21.516526247569669</c:v>
                </c:pt>
                <c:pt idx="1283">
                  <c:v>18.924173687621519</c:v>
                </c:pt>
                <c:pt idx="1284">
                  <c:v>43.940375891121192</c:v>
                </c:pt>
                <c:pt idx="1285">
                  <c:v>25.988334413480235</c:v>
                </c:pt>
                <c:pt idx="1286">
                  <c:v>78.742709008425152</c:v>
                </c:pt>
                <c:pt idx="1287">
                  <c:v>16.267012313674659</c:v>
                </c:pt>
                <c:pt idx="1288">
                  <c:v>17.498379779650033</c:v>
                </c:pt>
                <c:pt idx="1289">
                  <c:v>16.202203499675957</c:v>
                </c:pt>
                <c:pt idx="1290">
                  <c:v>16.46143875567077</c:v>
                </c:pt>
                <c:pt idx="1291">
                  <c:v>4.9254698639014904</c:v>
                </c:pt>
                <c:pt idx="1292">
                  <c:v>9.3972780298120551</c:v>
                </c:pt>
                <c:pt idx="1293">
                  <c:v>10.628645495787428</c:v>
                </c:pt>
                <c:pt idx="1294">
                  <c:v>15.813350615683733</c:v>
                </c:pt>
                <c:pt idx="1295">
                  <c:v>23.460790667530784</c:v>
                </c:pt>
                <c:pt idx="1296">
                  <c:v>17.822423849643553</c:v>
                </c:pt>
                <c:pt idx="1297">
                  <c:v>16.850291639662995</c:v>
                </c:pt>
                <c:pt idx="1298">
                  <c:v>3.3052495139338953</c:v>
                </c:pt>
                <c:pt idx="1299">
                  <c:v>11.082307193778353</c:v>
                </c:pt>
                <c:pt idx="1300">
                  <c:v>20.414776409591703</c:v>
                </c:pt>
                <c:pt idx="1301">
                  <c:v>6.6104990278677906</c:v>
                </c:pt>
                <c:pt idx="1302">
                  <c:v>2.9163966299416719</c:v>
                </c:pt>
                <c:pt idx="1303">
                  <c:v>13.609850939727803</c:v>
                </c:pt>
                <c:pt idx="1304">
                  <c:v>16.46143875567077</c:v>
                </c:pt>
                <c:pt idx="1305">
                  <c:v>3.3700583279325986</c:v>
                </c:pt>
                <c:pt idx="1306">
                  <c:v>16.202203499675957</c:v>
                </c:pt>
                <c:pt idx="1307">
                  <c:v>9.0084251458198317</c:v>
                </c:pt>
                <c:pt idx="1308">
                  <c:v>11.730395333765392</c:v>
                </c:pt>
                <c:pt idx="1309">
                  <c:v>20.479585223590409</c:v>
                </c:pt>
                <c:pt idx="1310">
                  <c:v>45.301360985093972</c:v>
                </c:pt>
                <c:pt idx="1311">
                  <c:v>39.079714841218404</c:v>
                </c:pt>
                <c:pt idx="1312">
                  <c:v>8.7491898898250167</c:v>
                </c:pt>
                <c:pt idx="1313">
                  <c:v>29.747245625405057</c:v>
                </c:pt>
                <c:pt idx="1314">
                  <c:v>8.9436163318211275</c:v>
                </c:pt>
                <c:pt idx="1315">
                  <c:v>8.8788075178224233</c:v>
                </c:pt>
                <c:pt idx="1316">
                  <c:v>21.840570317563188</c:v>
                </c:pt>
                <c:pt idx="1317">
                  <c:v>22.42384964355152</c:v>
                </c:pt>
                <c:pt idx="1318">
                  <c:v>26.766040181464678</c:v>
                </c:pt>
                <c:pt idx="1319">
                  <c:v>15.554115359688916</c:v>
                </c:pt>
                <c:pt idx="1320">
                  <c:v>18.470511989630587</c:v>
                </c:pt>
                <c:pt idx="1321">
                  <c:v>16.202203499675957</c:v>
                </c:pt>
                <c:pt idx="1322">
                  <c:v>1.0369410239792611</c:v>
                </c:pt>
                <c:pt idx="1323">
                  <c:v>9.9157485418016851</c:v>
                </c:pt>
                <c:pt idx="1324">
                  <c:v>13.480233311730395</c:v>
                </c:pt>
                <c:pt idx="1325">
                  <c:v>2.268308489954634</c:v>
                </c:pt>
                <c:pt idx="1326">
                  <c:v>6.5456902138690864</c:v>
                </c:pt>
                <c:pt idx="1327">
                  <c:v>20.738820479585225</c:v>
                </c:pt>
                <c:pt idx="1328">
                  <c:v>3.8237200259235258</c:v>
                </c:pt>
                <c:pt idx="1329">
                  <c:v>3.5644847699287099</c:v>
                </c:pt>
                <c:pt idx="1330">
                  <c:v>13.026571613739469</c:v>
                </c:pt>
                <c:pt idx="1331">
                  <c:v>6.9993519118600132</c:v>
                </c:pt>
                <c:pt idx="1332">
                  <c:v>17.887232663642255</c:v>
                </c:pt>
                <c:pt idx="1333">
                  <c:v>37.005832793259884</c:v>
                </c:pt>
                <c:pt idx="1334">
                  <c:v>29.941672067401164</c:v>
                </c:pt>
                <c:pt idx="1335">
                  <c:v>6.0920285158781597</c:v>
                </c:pt>
                <c:pt idx="1336">
                  <c:v>2.3979261179520415</c:v>
                </c:pt>
                <c:pt idx="1337">
                  <c:v>7.9066753078418666</c:v>
                </c:pt>
                <c:pt idx="1338">
                  <c:v>14.063512637718731</c:v>
                </c:pt>
                <c:pt idx="1339">
                  <c:v>36.941023979261175</c:v>
                </c:pt>
                <c:pt idx="1340">
                  <c:v>24.368114063512639</c:v>
                </c:pt>
                <c:pt idx="1341">
                  <c:v>24.692158133506155</c:v>
                </c:pt>
                <c:pt idx="1342">
                  <c:v>15.424497731691512</c:v>
                </c:pt>
                <c:pt idx="1343">
                  <c:v>10.499027867790019</c:v>
                </c:pt>
                <c:pt idx="1344">
                  <c:v>13.091380427738173</c:v>
                </c:pt>
                <c:pt idx="1345">
                  <c:v>14.776409591704473</c:v>
                </c:pt>
                <c:pt idx="1346">
                  <c:v>20.544394037589111</c:v>
                </c:pt>
                <c:pt idx="1347">
                  <c:v>6.4808813998703823</c:v>
                </c:pt>
                <c:pt idx="1348">
                  <c:v>2.6571613739468569</c:v>
                </c:pt>
                <c:pt idx="1349">
                  <c:v>2.0738820479585223</c:v>
                </c:pt>
                <c:pt idx="1350">
                  <c:v>3.8237200259235258</c:v>
                </c:pt>
                <c:pt idx="1351">
                  <c:v>15.748541801685029</c:v>
                </c:pt>
                <c:pt idx="1352">
                  <c:v>20.479585223590409</c:v>
                </c:pt>
                <c:pt idx="1353">
                  <c:v>13.739468567725211</c:v>
                </c:pt>
                <c:pt idx="1354">
                  <c:v>5.8327932598833439</c:v>
                </c:pt>
                <c:pt idx="1355">
                  <c:v>7.0641607258587173</c:v>
                </c:pt>
                <c:pt idx="1356">
                  <c:v>14.776409591704473</c:v>
                </c:pt>
                <c:pt idx="1357">
                  <c:v>13.804277381723914</c:v>
                </c:pt>
                <c:pt idx="1358">
                  <c:v>11.924821775761503</c:v>
                </c:pt>
                <c:pt idx="1359">
                  <c:v>6.4808813998703823</c:v>
                </c:pt>
                <c:pt idx="1360">
                  <c:v>14.387556707712248</c:v>
                </c:pt>
                <c:pt idx="1361">
                  <c:v>7.8418664938431624</c:v>
                </c:pt>
                <c:pt idx="1362">
                  <c:v>6.675307841866494</c:v>
                </c:pt>
                <c:pt idx="1363">
                  <c:v>12.184057031756319</c:v>
                </c:pt>
                <c:pt idx="1364">
                  <c:v>5.6383668178872322</c:v>
                </c:pt>
                <c:pt idx="1365">
                  <c:v>11.276733635774464</c:v>
                </c:pt>
                <c:pt idx="1366">
                  <c:v>11.665586519766688</c:v>
                </c:pt>
                <c:pt idx="1367">
                  <c:v>3.2404406999351911</c:v>
                </c:pt>
                <c:pt idx="1368">
                  <c:v>12.313674659753726</c:v>
                </c:pt>
                <c:pt idx="1369">
                  <c:v>5.6383668178872322</c:v>
                </c:pt>
                <c:pt idx="1370">
                  <c:v>13.609850939727803</c:v>
                </c:pt>
                <c:pt idx="1371">
                  <c:v>2.3979261179520415</c:v>
                </c:pt>
                <c:pt idx="1372">
                  <c:v>15.813350615683733</c:v>
                </c:pt>
                <c:pt idx="1373">
                  <c:v>4.9902786779001946</c:v>
                </c:pt>
                <c:pt idx="1374">
                  <c:v>15.489306545690216</c:v>
                </c:pt>
                <c:pt idx="1375">
                  <c:v>8.1011017498379783</c:v>
                </c:pt>
                <c:pt idx="1376">
                  <c:v>3.6292935839274141</c:v>
                </c:pt>
                <c:pt idx="1377">
                  <c:v>15.878159429682437</c:v>
                </c:pt>
                <c:pt idx="1378">
                  <c:v>10.887880751782241</c:v>
                </c:pt>
                <c:pt idx="1379">
                  <c:v>24.238496435515231</c:v>
                </c:pt>
                <c:pt idx="1380">
                  <c:v>12.119248217757615</c:v>
                </c:pt>
                <c:pt idx="1381">
                  <c:v>8.7491898898250167</c:v>
                </c:pt>
                <c:pt idx="1382">
                  <c:v>5.4439403758911205</c:v>
                </c:pt>
                <c:pt idx="1383">
                  <c:v>8.6195722618276083</c:v>
                </c:pt>
                <c:pt idx="1384">
                  <c:v>11.989630589760207</c:v>
                </c:pt>
                <c:pt idx="1385">
                  <c:v>7.5178224238496432</c:v>
                </c:pt>
                <c:pt idx="1386">
                  <c:v>21.970187945560596</c:v>
                </c:pt>
                <c:pt idx="1387">
                  <c:v>13.933895009721322</c:v>
                </c:pt>
                <c:pt idx="1388">
                  <c:v>10.628645495787428</c:v>
                </c:pt>
                <c:pt idx="1389">
                  <c:v>16.850291639662995</c:v>
                </c:pt>
                <c:pt idx="1390">
                  <c:v>14.128321451717435</c:v>
                </c:pt>
                <c:pt idx="1391">
                  <c:v>8.2307193778353849</c:v>
                </c:pt>
                <c:pt idx="1392">
                  <c:v>4.6662346079066754</c:v>
                </c:pt>
                <c:pt idx="1393">
                  <c:v>4.8606610499027871</c:v>
                </c:pt>
                <c:pt idx="1394">
                  <c:v>14.646791963707065</c:v>
                </c:pt>
                <c:pt idx="1395">
                  <c:v>19.507453013609851</c:v>
                </c:pt>
                <c:pt idx="1396">
                  <c:v>16.655865197666884</c:v>
                </c:pt>
                <c:pt idx="1397">
                  <c:v>6.934543097861309</c:v>
                </c:pt>
                <c:pt idx="1398">
                  <c:v>5.5087491898898246</c:v>
                </c:pt>
                <c:pt idx="1399">
                  <c:v>4.4718081659105637</c:v>
                </c:pt>
                <c:pt idx="1400">
                  <c:v>18.016850291639663</c:v>
                </c:pt>
                <c:pt idx="1401">
                  <c:v>11.665586519766688</c:v>
                </c:pt>
                <c:pt idx="1402">
                  <c:v>4.7958522359040829</c:v>
                </c:pt>
                <c:pt idx="1403">
                  <c:v>8.4899546338301999</c:v>
                </c:pt>
                <c:pt idx="1404">
                  <c:v>6.5456902138690864</c:v>
                </c:pt>
                <c:pt idx="1405">
                  <c:v>17.174335709656514</c:v>
                </c:pt>
                <c:pt idx="1406">
                  <c:v>11.795204147764096</c:v>
                </c:pt>
                <c:pt idx="1407">
                  <c:v>3.6292935839274141</c:v>
                </c:pt>
                <c:pt idx="1408">
                  <c:v>12.119248217757615</c:v>
                </c:pt>
                <c:pt idx="1409">
                  <c:v>11.406351263771873</c:v>
                </c:pt>
                <c:pt idx="1410">
                  <c:v>9.7213220998055743</c:v>
                </c:pt>
                <c:pt idx="1411">
                  <c:v>9.5917044718081659</c:v>
                </c:pt>
                <c:pt idx="1412">
                  <c:v>2.2034996759559298</c:v>
                </c:pt>
                <c:pt idx="1413">
                  <c:v>1.814646791963707</c:v>
                </c:pt>
                <c:pt idx="1414">
                  <c:v>5.1198963058976021</c:v>
                </c:pt>
                <c:pt idx="1415">
                  <c:v>1.2961762799740766</c:v>
                </c:pt>
                <c:pt idx="1416">
                  <c:v>10.1749837977965</c:v>
                </c:pt>
                <c:pt idx="1417">
                  <c:v>17.433570965651331</c:v>
                </c:pt>
                <c:pt idx="1418">
                  <c:v>4.7310434219053796</c:v>
                </c:pt>
                <c:pt idx="1419">
                  <c:v>10.045366169799093</c:v>
                </c:pt>
                <c:pt idx="1420">
                  <c:v>12.702527543745951</c:v>
                </c:pt>
                <c:pt idx="1421">
                  <c:v>11.017498379779649</c:v>
                </c:pt>
                <c:pt idx="1422">
                  <c:v>2.2034996759559298</c:v>
                </c:pt>
                <c:pt idx="1423">
                  <c:v>9.9805573558003893</c:v>
                </c:pt>
                <c:pt idx="1424">
                  <c:v>3.7589112119248216</c:v>
                </c:pt>
                <c:pt idx="1425">
                  <c:v>19.507453013609851</c:v>
                </c:pt>
                <c:pt idx="1426">
                  <c:v>2.4627349319507452</c:v>
                </c:pt>
                <c:pt idx="1427">
                  <c:v>3.9533376539209333</c:v>
                </c:pt>
                <c:pt idx="1428">
                  <c:v>2.3331173039533377</c:v>
                </c:pt>
                <c:pt idx="1429">
                  <c:v>12.767336357744652</c:v>
                </c:pt>
                <c:pt idx="1430">
                  <c:v>11.21192482177576</c:v>
                </c:pt>
                <c:pt idx="1431">
                  <c:v>10.952689565780945</c:v>
                </c:pt>
                <c:pt idx="1432">
                  <c:v>6.0272197018794555</c:v>
                </c:pt>
                <c:pt idx="1433">
                  <c:v>8.5547634478289041</c:v>
                </c:pt>
                <c:pt idx="1434">
                  <c:v>1.6202203499675956</c:v>
                </c:pt>
                <c:pt idx="1435">
                  <c:v>11.471160077770577</c:v>
                </c:pt>
                <c:pt idx="1436">
                  <c:v>6.0920285158781597</c:v>
                </c:pt>
                <c:pt idx="1437">
                  <c:v>5.6383668178872322</c:v>
                </c:pt>
                <c:pt idx="1438">
                  <c:v>12.637718729747247</c:v>
                </c:pt>
                <c:pt idx="1439">
                  <c:v>5.8327932598833439</c:v>
                </c:pt>
                <c:pt idx="1440">
                  <c:v>9.5917044718081659</c:v>
                </c:pt>
                <c:pt idx="1441">
                  <c:v>14.193130265716135</c:v>
                </c:pt>
                <c:pt idx="1442">
                  <c:v>13.480233311730395</c:v>
                </c:pt>
                <c:pt idx="1443">
                  <c:v>5.3143227478937138</c:v>
                </c:pt>
                <c:pt idx="1444">
                  <c:v>7.453013609850939</c:v>
                </c:pt>
                <c:pt idx="1445">
                  <c:v>10.304601425793908</c:v>
                </c:pt>
                <c:pt idx="1446">
                  <c:v>4.7958522359040829</c:v>
                </c:pt>
                <c:pt idx="1447">
                  <c:v>3.0460142579390799</c:v>
                </c:pt>
                <c:pt idx="1448">
                  <c:v>4.7958522359040829</c:v>
                </c:pt>
                <c:pt idx="1449">
                  <c:v>5.2495139338950096</c:v>
                </c:pt>
                <c:pt idx="1450">
                  <c:v>9.2028515878159425</c:v>
                </c:pt>
                <c:pt idx="1451">
                  <c:v>4.5366169799092679</c:v>
                </c:pt>
                <c:pt idx="1452">
                  <c:v>5.6383668178872322</c:v>
                </c:pt>
                <c:pt idx="1453">
                  <c:v>4.2125729099157487</c:v>
                </c:pt>
                <c:pt idx="1454">
                  <c:v>5.3791315618924171</c:v>
                </c:pt>
                <c:pt idx="1455">
                  <c:v>9.8509397278029809</c:v>
                </c:pt>
                <c:pt idx="1456">
                  <c:v>15.489306545690216</c:v>
                </c:pt>
                <c:pt idx="1457">
                  <c:v>5.3791315618924171</c:v>
                </c:pt>
                <c:pt idx="1458">
                  <c:v>14.25793907971484</c:v>
                </c:pt>
                <c:pt idx="1459">
                  <c:v>2.2034996759559298</c:v>
                </c:pt>
                <c:pt idx="1460">
                  <c:v>4.6662346079066754</c:v>
                </c:pt>
                <c:pt idx="1461">
                  <c:v>5.5087491898898246</c:v>
                </c:pt>
                <c:pt idx="1462">
                  <c:v>15.942968243681142</c:v>
                </c:pt>
                <c:pt idx="1463">
                  <c:v>16.267012313674659</c:v>
                </c:pt>
                <c:pt idx="1464">
                  <c:v>12.184057031756319</c:v>
                </c:pt>
                <c:pt idx="1465">
                  <c:v>1.6850291639662993</c:v>
                </c:pt>
                <c:pt idx="1466">
                  <c:v>9.0084251458198317</c:v>
                </c:pt>
                <c:pt idx="1467">
                  <c:v>6.8049254698639015</c:v>
                </c:pt>
                <c:pt idx="1468">
                  <c:v>7.3882047958522366</c:v>
                </c:pt>
                <c:pt idx="1469">
                  <c:v>13.480233311730395</c:v>
                </c:pt>
                <c:pt idx="1470">
                  <c:v>11.017498379779649</c:v>
                </c:pt>
                <c:pt idx="1471">
                  <c:v>5.1847051198963063</c:v>
                </c:pt>
                <c:pt idx="1472">
                  <c:v>8.4899546338301999</c:v>
                </c:pt>
                <c:pt idx="1473">
                  <c:v>13.609850939727803</c:v>
                </c:pt>
                <c:pt idx="1474">
                  <c:v>6.1568373298768631</c:v>
                </c:pt>
                <c:pt idx="1475">
                  <c:v>5.4439403758911205</c:v>
                </c:pt>
                <c:pt idx="1476">
                  <c:v>3.8885288399222291</c:v>
                </c:pt>
                <c:pt idx="1477">
                  <c:v>4.0829552819183403</c:v>
                </c:pt>
                <c:pt idx="1478">
                  <c:v>6.6104990278677906</c:v>
                </c:pt>
                <c:pt idx="1479">
                  <c:v>3.0460142579390799</c:v>
                </c:pt>
                <c:pt idx="1480">
                  <c:v>6.675307841866494</c:v>
                </c:pt>
                <c:pt idx="1481">
                  <c:v>5.3143227478937138</c:v>
                </c:pt>
                <c:pt idx="1482">
                  <c:v>4.5366169799092679</c:v>
                </c:pt>
                <c:pt idx="1483">
                  <c:v>14.906027219701878</c:v>
                </c:pt>
                <c:pt idx="1484">
                  <c:v>9.5268956578094617</c:v>
                </c:pt>
                <c:pt idx="1485">
                  <c:v>2.5275437459494494</c:v>
                </c:pt>
                <c:pt idx="1486">
                  <c:v>4.6662346079066754</c:v>
                </c:pt>
                <c:pt idx="1487">
                  <c:v>10.563836681788723</c:v>
                </c:pt>
                <c:pt idx="1488">
                  <c:v>5.1198963058976021</c:v>
                </c:pt>
                <c:pt idx="1489">
                  <c:v>10.563836681788723</c:v>
                </c:pt>
                <c:pt idx="1490">
                  <c:v>5.5735580038885288</c:v>
                </c:pt>
                <c:pt idx="1491">
                  <c:v>14.581983149708361</c:v>
                </c:pt>
                <c:pt idx="1492">
                  <c:v>1.9442644199611145</c:v>
                </c:pt>
                <c:pt idx="1493">
                  <c:v>7.7122488658457558</c:v>
                </c:pt>
                <c:pt idx="1494">
                  <c:v>21.516526247569669</c:v>
                </c:pt>
                <c:pt idx="1495">
                  <c:v>3.5644847699287099</c:v>
                </c:pt>
                <c:pt idx="1496">
                  <c:v>4.7310434219053796</c:v>
                </c:pt>
                <c:pt idx="1497">
                  <c:v>6.9993519118600132</c:v>
                </c:pt>
                <c:pt idx="1498">
                  <c:v>6.2216461438755672</c:v>
                </c:pt>
                <c:pt idx="1499">
                  <c:v>15.230071289695399</c:v>
                </c:pt>
                <c:pt idx="1500">
                  <c:v>4.4069993519118595</c:v>
                </c:pt>
                <c:pt idx="1501">
                  <c:v>6.5456902138690864</c:v>
                </c:pt>
                <c:pt idx="1502">
                  <c:v>3.1756318859364878</c:v>
                </c:pt>
                <c:pt idx="1503">
                  <c:v>9.0732339598185359</c:v>
                </c:pt>
                <c:pt idx="1504">
                  <c:v>5.2495139338950096</c:v>
                </c:pt>
                <c:pt idx="1505">
                  <c:v>8.5547634478289041</c:v>
                </c:pt>
                <c:pt idx="1506">
                  <c:v>12.119248217757615</c:v>
                </c:pt>
                <c:pt idx="1507">
                  <c:v>6.675307841866494</c:v>
                </c:pt>
                <c:pt idx="1508">
                  <c:v>13.609850939727803</c:v>
                </c:pt>
                <c:pt idx="1509">
                  <c:v>14.906027219701878</c:v>
                </c:pt>
                <c:pt idx="1510">
                  <c:v>13.674659753726507</c:v>
                </c:pt>
                <c:pt idx="1511">
                  <c:v>7.193778353856124</c:v>
                </c:pt>
                <c:pt idx="1512">
                  <c:v>12.767336357744652</c:v>
                </c:pt>
                <c:pt idx="1513">
                  <c:v>16.9799092676604</c:v>
                </c:pt>
                <c:pt idx="1514">
                  <c:v>10.563836681788723</c:v>
                </c:pt>
                <c:pt idx="1515">
                  <c:v>6.7401166558651973</c:v>
                </c:pt>
                <c:pt idx="1516">
                  <c:v>5.5735580038885288</c:v>
                </c:pt>
                <c:pt idx="1517">
                  <c:v>15.359688917692807</c:v>
                </c:pt>
                <c:pt idx="1518">
                  <c:v>9.3972780298120551</c:v>
                </c:pt>
                <c:pt idx="1519">
                  <c:v>12.119248217757615</c:v>
                </c:pt>
                <c:pt idx="1520">
                  <c:v>18.016850291639663</c:v>
                </c:pt>
                <c:pt idx="1521">
                  <c:v>3.1756318859364878</c:v>
                </c:pt>
                <c:pt idx="1522">
                  <c:v>2.3979261179520415</c:v>
                </c:pt>
                <c:pt idx="1523">
                  <c:v>2.7867790019442644</c:v>
                </c:pt>
                <c:pt idx="1524">
                  <c:v>28.580686973428389</c:v>
                </c:pt>
                <c:pt idx="1525">
                  <c:v>4.018146467919637</c:v>
                </c:pt>
                <c:pt idx="1526">
                  <c:v>14.970836033700582</c:v>
                </c:pt>
                <c:pt idx="1527">
                  <c:v>5.6383668178872322</c:v>
                </c:pt>
                <c:pt idx="1528">
                  <c:v>1.4257939079714841</c:v>
                </c:pt>
                <c:pt idx="1529">
                  <c:v>10.304601425793908</c:v>
                </c:pt>
                <c:pt idx="1530">
                  <c:v>13.545042125729099</c:v>
                </c:pt>
                <c:pt idx="1531">
                  <c:v>5.1847051198963063</c:v>
                </c:pt>
                <c:pt idx="1532">
                  <c:v>2.9812054439403757</c:v>
                </c:pt>
                <c:pt idx="1533">
                  <c:v>9.1380427738172383</c:v>
                </c:pt>
                <c:pt idx="1534">
                  <c:v>11.21192482177576</c:v>
                </c:pt>
                <c:pt idx="1535">
                  <c:v>17.044718081659106</c:v>
                </c:pt>
                <c:pt idx="1536">
                  <c:v>14.128321451717435</c:v>
                </c:pt>
                <c:pt idx="1537">
                  <c:v>5.1198963058976021</c:v>
                </c:pt>
                <c:pt idx="1538">
                  <c:v>1.6850291639662993</c:v>
                </c:pt>
                <c:pt idx="1539">
                  <c:v>2.138690861957226</c:v>
                </c:pt>
                <c:pt idx="1540">
                  <c:v>5.1198963058976021</c:v>
                </c:pt>
                <c:pt idx="1541">
                  <c:v>2.8515878159429682</c:v>
                </c:pt>
                <c:pt idx="1542">
                  <c:v>11.406351263771873</c:v>
                </c:pt>
                <c:pt idx="1543">
                  <c:v>4.1477640959170445</c:v>
                </c:pt>
                <c:pt idx="1544">
                  <c:v>1.3609850939727801</c:v>
                </c:pt>
                <c:pt idx="1545">
                  <c:v>3.8885288399222291</c:v>
                </c:pt>
                <c:pt idx="1546">
                  <c:v>2.138690861957226</c:v>
                </c:pt>
                <c:pt idx="1547">
                  <c:v>13.933895009721322</c:v>
                </c:pt>
                <c:pt idx="1548">
                  <c:v>10.952689565780945</c:v>
                </c:pt>
                <c:pt idx="1549">
                  <c:v>4.6662346079066754</c:v>
                </c:pt>
                <c:pt idx="1550">
                  <c:v>12.37848347375243</c:v>
                </c:pt>
                <c:pt idx="1551">
                  <c:v>6.1568373298768631</c:v>
                </c:pt>
                <c:pt idx="1552">
                  <c:v>7.8418664938431624</c:v>
                </c:pt>
                <c:pt idx="1553">
                  <c:v>12.508101101749839</c:v>
                </c:pt>
                <c:pt idx="1554">
                  <c:v>10.369410239792613</c:v>
                </c:pt>
                <c:pt idx="1555">
                  <c:v>10.887880751782241</c:v>
                </c:pt>
                <c:pt idx="1556">
                  <c:v>3.4996759559300066</c:v>
                </c:pt>
                <c:pt idx="1557">
                  <c:v>5.8327932598833439</c:v>
                </c:pt>
                <c:pt idx="1558">
                  <c:v>9.2676604018146467</c:v>
                </c:pt>
                <c:pt idx="1559">
                  <c:v>16.072585871678548</c:v>
                </c:pt>
                <c:pt idx="1560">
                  <c:v>10.628645495787428</c:v>
                </c:pt>
                <c:pt idx="1561">
                  <c:v>28.775113415424496</c:v>
                </c:pt>
                <c:pt idx="1562">
                  <c:v>6.0272197018794555</c:v>
                </c:pt>
                <c:pt idx="1563">
                  <c:v>4.277381723914452</c:v>
                </c:pt>
                <c:pt idx="1564">
                  <c:v>3.5644847699287099</c:v>
                </c:pt>
                <c:pt idx="1565">
                  <c:v>4.5366169799092679</c:v>
                </c:pt>
                <c:pt idx="1566">
                  <c:v>1.1665586519766689</c:v>
                </c:pt>
                <c:pt idx="1567">
                  <c:v>1.2961762799740766</c:v>
                </c:pt>
                <c:pt idx="1568">
                  <c:v>2.0090732339598185</c:v>
                </c:pt>
                <c:pt idx="1569">
                  <c:v>5.7031756318859363</c:v>
                </c:pt>
                <c:pt idx="1570">
                  <c:v>3.9533376539209333</c:v>
                </c:pt>
                <c:pt idx="1571">
                  <c:v>5.3791315618924171</c:v>
                </c:pt>
                <c:pt idx="1572">
                  <c:v>2.6571613739468569</c:v>
                </c:pt>
                <c:pt idx="1573">
                  <c:v>3.1108230719377836</c:v>
                </c:pt>
                <c:pt idx="1574">
                  <c:v>1.6202203499675956</c:v>
                </c:pt>
                <c:pt idx="1575">
                  <c:v>5.2495139338950096</c:v>
                </c:pt>
                <c:pt idx="1576">
                  <c:v>24.303305249513933</c:v>
                </c:pt>
                <c:pt idx="1577">
                  <c:v>4.4069993519118595</c:v>
                </c:pt>
                <c:pt idx="1578">
                  <c:v>5.6383668178872322</c:v>
                </c:pt>
                <c:pt idx="1579">
                  <c:v>2.0738820479585223</c:v>
                </c:pt>
                <c:pt idx="1580">
                  <c:v>2.9163966299416719</c:v>
                </c:pt>
                <c:pt idx="1581">
                  <c:v>0.90732339598185352</c:v>
                </c:pt>
                <c:pt idx="1582">
                  <c:v>3.3052495139338953</c:v>
                </c:pt>
                <c:pt idx="1583">
                  <c:v>1.814646791963707</c:v>
                </c:pt>
                <c:pt idx="1584">
                  <c:v>6.4160725858716781</c:v>
                </c:pt>
                <c:pt idx="1585">
                  <c:v>2.5923525599481532</c:v>
                </c:pt>
                <c:pt idx="1586">
                  <c:v>10.563836681788723</c:v>
                </c:pt>
                <c:pt idx="1587">
                  <c:v>8.7491898898250167</c:v>
                </c:pt>
                <c:pt idx="1588">
                  <c:v>2.2034996759559298</c:v>
                </c:pt>
                <c:pt idx="1589">
                  <c:v>6.4808813998703823</c:v>
                </c:pt>
                <c:pt idx="1590">
                  <c:v>3.3052495139338953</c:v>
                </c:pt>
                <c:pt idx="1591">
                  <c:v>2.7219701879455602</c:v>
                </c:pt>
                <c:pt idx="1592">
                  <c:v>4.8606610499027871</c:v>
                </c:pt>
                <c:pt idx="1593">
                  <c:v>7.7770576798444582</c:v>
                </c:pt>
                <c:pt idx="1594">
                  <c:v>6.7401166558651973</c:v>
                </c:pt>
                <c:pt idx="1595">
                  <c:v>10.499027867790019</c:v>
                </c:pt>
                <c:pt idx="1596">
                  <c:v>2.3331173039533377</c:v>
                </c:pt>
                <c:pt idx="1597">
                  <c:v>1.5554115359688918</c:v>
                </c:pt>
                <c:pt idx="1598">
                  <c:v>6.7401166558651973</c:v>
                </c:pt>
                <c:pt idx="1599">
                  <c:v>1.7498379779650033</c:v>
                </c:pt>
                <c:pt idx="1600">
                  <c:v>2.0090732339598185</c:v>
                </c:pt>
                <c:pt idx="1601">
                  <c:v>1.1665586519766689</c:v>
                </c:pt>
                <c:pt idx="1602">
                  <c:v>2.4627349319507452</c:v>
                </c:pt>
                <c:pt idx="1603">
                  <c:v>2.0090732339598185</c:v>
                </c:pt>
                <c:pt idx="1604">
                  <c:v>2.4627349319507452</c:v>
                </c:pt>
                <c:pt idx="1605">
                  <c:v>3.9533376539209333</c:v>
                </c:pt>
                <c:pt idx="1606">
                  <c:v>4.6662346079066754</c:v>
                </c:pt>
                <c:pt idx="1607">
                  <c:v>5.0550874918988988</c:v>
                </c:pt>
                <c:pt idx="1608">
                  <c:v>4.277381723914452</c:v>
                </c:pt>
                <c:pt idx="1609">
                  <c:v>1.8794556059624108</c:v>
                </c:pt>
                <c:pt idx="1610">
                  <c:v>3.5644847699287099</c:v>
                </c:pt>
                <c:pt idx="1611">
                  <c:v>6.4160725858716781</c:v>
                </c:pt>
                <c:pt idx="1612">
                  <c:v>4.9902786779001946</c:v>
                </c:pt>
                <c:pt idx="1613">
                  <c:v>7.9066753078418666</c:v>
                </c:pt>
                <c:pt idx="1614">
                  <c:v>6.5456902138690864</c:v>
                </c:pt>
                <c:pt idx="1615">
                  <c:v>5.1198963058976021</c:v>
                </c:pt>
                <c:pt idx="1616">
                  <c:v>8.1011017498379783</c:v>
                </c:pt>
                <c:pt idx="1617">
                  <c:v>4.3421905379131562</c:v>
                </c:pt>
                <c:pt idx="1618">
                  <c:v>3.4996759559300066</c:v>
                </c:pt>
                <c:pt idx="1619">
                  <c:v>4.4718081659105637</c:v>
                </c:pt>
                <c:pt idx="1620">
                  <c:v>3.9533376539209333</c:v>
                </c:pt>
                <c:pt idx="1621">
                  <c:v>5.9624108878807514</c:v>
                </c:pt>
                <c:pt idx="1622">
                  <c:v>2.8515878159429682</c:v>
                </c:pt>
                <c:pt idx="1623">
                  <c:v>13.091380427738173</c:v>
                </c:pt>
                <c:pt idx="1624">
                  <c:v>2.2034996759559298</c:v>
                </c:pt>
                <c:pt idx="1625">
                  <c:v>2.4627349319507452</c:v>
                </c:pt>
                <c:pt idx="1626">
                  <c:v>15.424497731691512</c:v>
                </c:pt>
                <c:pt idx="1627">
                  <c:v>8.2955281918340891</c:v>
                </c:pt>
                <c:pt idx="1628">
                  <c:v>3.9533376539209333</c:v>
                </c:pt>
                <c:pt idx="1629">
                  <c:v>2.138690861957226</c:v>
                </c:pt>
                <c:pt idx="1630">
                  <c:v>1.6850291639662993</c:v>
                </c:pt>
                <c:pt idx="1631">
                  <c:v>3.5644847699287099</c:v>
                </c:pt>
                <c:pt idx="1632">
                  <c:v>9.6565132858068701</c:v>
                </c:pt>
                <c:pt idx="1633">
                  <c:v>0.32404406999351915</c:v>
                </c:pt>
                <c:pt idx="1634">
                  <c:v>5.1847051198963063</c:v>
                </c:pt>
                <c:pt idx="1635">
                  <c:v>6.675307841866494</c:v>
                </c:pt>
                <c:pt idx="1636">
                  <c:v>7.5178224238496432</c:v>
                </c:pt>
                <c:pt idx="1637">
                  <c:v>44.134802333117307</c:v>
                </c:pt>
                <c:pt idx="1638">
                  <c:v>14.452365521710952</c:v>
                </c:pt>
                <c:pt idx="1639">
                  <c:v>5.9624108878807514</c:v>
                </c:pt>
                <c:pt idx="1640">
                  <c:v>34.089436163318211</c:v>
                </c:pt>
                <c:pt idx="1641">
                  <c:v>10.69345430978613</c:v>
                </c:pt>
                <c:pt idx="1642">
                  <c:v>10.239792611795204</c:v>
                </c:pt>
                <c:pt idx="1643">
                  <c:v>14.387556707712248</c:v>
                </c:pt>
                <c:pt idx="1644">
                  <c:v>5.0550874918988988</c:v>
                </c:pt>
                <c:pt idx="1645">
                  <c:v>1.2313674659753726</c:v>
                </c:pt>
                <c:pt idx="1646">
                  <c:v>4.4718081659105637</c:v>
                </c:pt>
                <c:pt idx="1647">
                  <c:v>5.1198963058976021</c:v>
                </c:pt>
                <c:pt idx="1648">
                  <c:v>1.1017498379779649</c:v>
                </c:pt>
                <c:pt idx="1649">
                  <c:v>1.1665586519766689</c:v>
                </c:pt>
                <c:pt idx="1650">
                  <c:v>3.2404406999351911</c:v>
                </c:pt>
                <c:pt idx="1651">
                  <c:v>7.453013609850939</c:v>
                </c:pt>
                <c:pt idx="1652">
                  <c:v>5.0550874918988988</c:v>
                </c:pt>
                <c:pt idx="1653">
                  <c:v>2.3979261179520415</c:v>
                </c:pt>
                <c:pt idx="1654">
                  <c:v>9.2028515878159425</c:v>
                </c:pt>
                <c:pt idx="1655">
                  <c:v>1.2313674659753726</c:v>
                </c:pt>
                <c:pt idx="1656">
                  <c:v>4.7310434219053796</c:v>
                </c:pt>
                <c:pt idx="1657">
                  <c:v>1.6850291639662993</c:v>
                </c:pt>
                <c:pt idx="1658">
                  <c:v>6.675307841866494</c:v>
                </c:pt>
                <c:pt idx="1659">
                  <c:v>3.1108230719377836</c:v>
                </c:pt>
                <c:pt idx="1660">
                  <c:v>5.8327932598833439</c:v>
                </c:pt>
                <c:pt idx="1661">
                  <c:v>39.533376539209328</c:v>
                </c:pt>
                <c:pt idx="1662">
                  <c:v>1.8794556059624108</c:v>
                </c:pt>
                <c:pt idx="1663">
                  <c:v>1.5554115359688918</c:v>
                </c:pt>
                <c:pt idx="1664">
                  <c:v>4.018146467919637</c:v>
                </c:pt>
                <c:pt idx="1665">
                  <c:v>3.3700583279325986</c:v>
                </c:pt>
                <c:pt idx="1666">
                  <c:v>1.2961762799740766</c:v>
                </c:pt>
                <c:pt idx="1667">
                  <c:v>3.7589112119248216</c:v>
                </c:pt>
                <c:pt idx="1668">
                  <c:v>2.0090732339598185</c:v>
                </c:pt>
                <c:pt idx="1669">
                  <c:v>3.4996759559300066</c:v>
                </c:pt>
                <c:pt idx="1670">
                  <c:v>11.341542449773168</c:v>
                </c:pt>
                <c:pt idx="1671">
                  <c:v>3.9533376539209333</c:v>
                </c:pt>
                <c:pt idx="1672">
                  <c:v>2.0738820479585223</c:v>
                </c:pt>
                <c:pt idx="1673">
                  <c:v>3.4348671419313028</c:v>
                </c:pt>
                <c:pt idx="1674">
                  <c:v>6.3512637718729756</c:v>
                </c:pt>
                <c:pt idx="1675">
                  <c:v>0.77770576798444591</c:v>
                </c:pt>
                <c:pt idx="1676">
                  <c:v>6.5456902138690864</c:v>
                </c:pt>
                <c:pt idx="1677">
                  <c:v>1.2313674659753726</c:v>
                </c:pt>
                <c:pt idx="1678">
                  <c:v>4.277381723914452</c:v>
                </c:pt>
                <c:pt idx="1679">
                  <c:v>1.4906027219701878</c:v>
                </c:pt>
                <c:pt idx="1680">
                  <c:v>6.2864549578742714</c:v>
                </c:pt>
                <c:pt idx="1681">
                  <c:v>1.1017498379779649</c:v>
                </c:pt>
                <c:pt idx="1682">
                  <c:v>7.9066753078418666</c:v>
                </c:pt>
                <c:pt idx="1683">
                  <c:v>1.814646791963707</c:v>
                </c:pt>
                <c:pt idx="1684">
                  <c:v>0.58327932598833443</c:v>
                </c:pt>
                <c:pt idx="1685">
                  <c:v>1.814646791963707</c:v>
                </c:pt>
                <c:pt idx="1686">
                  <c:v>20.285158781594298</c:v>
                </c:pt>
                <c:pt idx="1687">
                  <c:v>2.5923525599481532</c:v>
                </c:pt>
                <c:pt idx="1688">
                  <c:v>8.1011017498379783</c:v>
                </c:pt>
                <c:pt idx="1689">
                  <c:v>1.0369410239792611</c:v>
                </c:pt>
                <c:pt idx="1690">
                  <c:v>1.0369410239792611</c:v>
                </c:pt>
                <c:pt idx="1691">
                  <c:v>0.90732339598185352</c:v>
                </c:pt>
                <c:pt idx="1692">
                  <c:v>2.5923525599481532</c:v>
                </c:pt>
                <c:pt idx="1693">
                  <c:v>6.4808813998703823</c:v>
                </c:pt>
                <c:pt idx="1694">
                  <c:v>1.7498379779650033</c:v>
                </c:pt>
                <c:pt idx="1695">
                  <c:v>1.2313674659753726</c:v>
                </c:pt>
                <c:pt idx="1696">
                  <c:v>3.5644847699287099</c:v>
                </c:pt>
                <c:pt idx="1697">
                  <c:v>1.4906027219701878</c:v>
                </c:pt>
                <c:pt idx="1698">
                  <c:v>1.9442644199611145</c:v>
                </c:pt>
                <c:pt idx="1699">
                  <c:v>1.8794556059624108</c:v>
                </c:pt>
                <c:pt idx="1700">
                  <c:v>5.1198963058976021</c:v>
                </c:pt>
                <c:pt idx="1701">
                  <c:v>3.5644847699287099</c:v>
                </c:pt>
                <c:pt idx="1702">
                  <c:v>2.5923525599481532</c:v>
                </c:pt>
                <c:pt idx="1703">
                  <c:v>6.0272197018794555</c:v>
                </c:pt>
                <c:pt idx="1704">
                  <c:v>2.5275437459494494</c:v>
                </c:pt>
                <c:pt idx="1705">
                  <c:v>2.9163966299416719</c:v>
                </c:pt>
                <c:pt idx="1706">
                  <c:v>2.268308489954634</c:v>
                </c:pt>
                <c:pt idx="1707">
                  <c:v>4.7958522359040829</c:v>
                </c:pt>
                <c:pt idx="1708">
                  <c:v>0.71289695398574204</c:v>
                </c:pt>
                <c:pt idx="1709">
                  <c:v>5.3791315618924171</c:v>
                </c:pt>
                <c:pt idx="1710">
                  <c:v>5.5735580038885288</c:v>
                </c:pt>
                <c:pt idx="1711">
                  <c:v>3.6941023979261183</c:v>
                </c:pt>
                <c:pt idx="1712">
                  <c:v>1.1665586519766689</c:v>
                </c:pt>
                <c:pt idx="1713">
                  <c:v>2.9163966299416719</c:v>
                </c:pt>
                <c:pt idx="1714">
                  <c:v>1.8794556059624108</c:v>
                </c:pt>
                <c:pt idx="1715">
                  <c:v>4.018146467919637</c:v>
                </c:pt>
                <c:pt idx="1716">
                  <c:v>1.2961762799740766</c:v>
                </c:pt>
                <c:pt idx="1717">
                  <c:v>1.2961762799740766</c:v>
                </c:pt>
                <c:pt idx="1718">
                  <c:v>6.3512637718729756</c:v>
                </c:pt>
                <c:pt idx="1719">
                  <c:v>4.7310434219053796</c:v>
                </c:pt>
                <c:pt idx="1720">
                  <c:v>3.4996759559300066</c:v>
                </c:pt>
                <c:pt idx="1721">
                  <c:v>2.7867790019442644</c:v>
                </c:pt>
                <c:pt idx="1722">
                  <c:v>0.32404406999351915</c:v>
                </c:pt>
                <c:pt idx="1723">
                  <c:v>2.2034996759559298</c:v>
                </c:pt>
                <c:pt idx="1724">
                  <c:v>5.3791315618924171</c:v>
                </c:pt>
                <c:pt idx="1725">
                  <c:v>0.97213220998055727</c:v>
                </c:pt>
                <c:pt idx="1726">
                  <c:v>1.5554115359688918</c:v>
                </c:pt>
                <c:pt idx="1727">
                  <c:v>3.6941023979261183</c:v>
                </c:pt>
                <c:pt idx="1728">
                  <c:v>4.018146467919637</c:v>
                </c:pt>
                <c:pt idx="1729">
                  <c:v>2.3979261179520415</c:v>
                </c:pt>
                <c:pt idx="1730">
                  <c:v>2.7219701879455602</c:v>
                </c:pt>
                <c:pt idx="1731">
                  <c:v>3.1108230719377836</c:v>
                </c:pt>
                <c:pt idx="1732">
                  <c:v>7.7770576798444582</c:v>
                </c:pt>
                <c:pt idx="1733">
                  <c:v>2.3331173039533377</c:v>
                </c:pt>
                <c:pt idx="1734">
                  <c:v>2.5923525599481532</c:v>
                </c:pt>
                <c:pt idx="1735">
                  <c:v>1.8794556059624108</c:v>
                </c:pt>
                <c:pt idx="1736">
                  <c:v>6.0920285158781597</c:v>
                </c:pt>
                <c:pt idx="1737">
                  <c:v>3.7589112119248216</c:v>
                </c:pt>
                <c:pt idx="1738">
                  <c:v>5.4439403758911205</c:v>
                </c:pt>
                <c:pt idx="1739">
                  <c:v>7.3882047958522366</c:v>
                </c:pt>
                <c:pt idx="1740">
                  <c:v>6.6104990278677906</c:v>
                </c:pt>
                <c:pt idx="1741">
                  <c:v>2.7219701879455602</c:v>
                </c:pt>
                <c:pt idx="1742">
                  <c:v>5.3143227478937138</c:v>
                </c:pt>
                <c:pt idx="1743">
                  <c:v>2.268308489954634</c:v>
                </c:pt>
                <c:pt idx="1744">
                  <c:v>1.2961762799740766</c:v>
                </c:pt>
                <c:pt idx="1745">
                  <c:v>6.4160725858716781</c:v>
                </c:pt>
                <c:pt idx="1746">
                  <c:v>3.5644847699287099</c:v>
                </c:pt>
                <c:pt idx="1747">
                  <c:v>8.3603370058327933</c:v>
                </c:pt>
                <c:pt idx="1748">
                  <c:v>4.0829552819183403</c:v>
                </c:pt>
                <c:pt idx="1749">
                  <c:v>0.77770576798444591</c:v>
                </c:pt>
                <c:pt idx="1750">
                  <c:v>2.4627349319507452</c:v>
                </c:pt>
                <c:pt idx="1751">
                  <c:v>2.5275437459494494</c:v>
                </c:pt>
                <c:pt idx="1752">
                  <c:v>1.2961762799740766</c:v>
                </c:pt>
                <c:pt idx="1753">
                  <c:v>1.8794556059624108</c:v>
                </c:pt>
                <c:pt idx="1754">
                  <c:v>6.0920285158781597</c:v>
                </c:pt>
                <c:pt idx="1755">
                  <c:v>3.7589112119248216</c:v>
                </c:pt>
                <c:pt idx="1756">
                  <c:v>7.5826312378483474</c:v>
                </c:pt>
                <c:pt idx="1757">
                  <c:v>2.3979261179520415</c:v>
                </c:pt>
                <c:pt idx="1758">
                  <c:v>12.508101101749839</c:v>
                </c:pt>
                <c:pt idx="1759">
                  <c:v>3.9533376539209333</c:v>
                </c:pt>
                <c:pt idx="1760">
                  <c:v>3.8885288399222291</c:v>
                </c:pt>
                <c:pt idx="1761">
                  <c:v>3.3700583279325986</c:v>
                </c:pt>
                <c:pt idx="1762">
                  <c:v>1.7498379779650033</c:v>
                </c:pt>
                <c:pt idx="1763">
                  <c:v>5.1198963058976021</c:v>
                </c:pt>
                <c:pt idx="1764">
                  <c:v>2.5923525599481532</c:v>
                </c:pt>
                <c:pt idx="1765">
                  <c:v>11.600777705767984</c:v>
                </c:pt>
                <c:pt idx="1766">
                  <c:v>1.6850291639662993</c:v>
                </c:pt>
                <c:pt idx="1767">
                  <c:v>3.6292935839274141</c:v>
                </c:pt>
                <c:pt idx="1768">
                  <c:v>2.9812054439403757</c:v>
                </c:pt>
                <c:pt idx="1769">
                  <c:v>1.4906027219701878</c:v>
                </c:pt>
                <c:pt idx="1770">
                  <c:v>4.277381723914452</c:v>
                </c:pt>
                <c:pt idx="1771">
                  <c:v>6.5456902138690864</c:v>
                </c:pt>
                <c:pt idx="1772">
                  <c:v>2.268308489954634</c:v>
                </c:pt>
                <c:pt idx="1773">
                  <c:v>1.4906027219701878</c:v>
                </c:pt>
                <c:pt idx="1774">
                  <c:v>5.4439403758911205</c:v>
                </c:pt>
                <c:pt idx="1775">
                  <c:v>6.2216461438755672</c:v>
                </c:pt>
                <c:pt idx="1776">
                  <c:v>9.5917044718081659</c:v>
                </c:pt>
                <c:pt idx="1777">
                  <c:v>2.3331173039533377</c:v>
                </c:pt>
                <c:pt idx="1778">
                  <c:v>5.897602073882048</c:v>
                </c:pt>
                <c:pt idx="1779">
                  <c:v>6.0272197018794555</c:v>
                </c:pt>
                <c:pt idx="1780">
                  <c:v>3.6941023979261183</c:v>
                </c:pt>
                <c:pt idx="1781">
                  <c:v>9.3324692158133509</c:v>
                </c:pt>
                <c:pt idx="1782">
                  <c:v>10.887880751782241</c:v>
                </c:pt>
                <c:pt idx="1783">
                  <c:v>5.8327932598833439</c:v>
                </c:pt>
                <c:pt idx="1784">
                  <c:v>5.897602073882048</c:v>
                </c:pt>
                <c:pt idx="1785">
                  <c:v>23.784834737524303</c:v>
                </c:pt>
                <c:pt idx="1786">
                  <c:v>6.8049254698639015</c:v>
                </c:pt>
                <c:pt idx="1787">
                  <c:v>19.507453013609851</c:v>
                </c:pt>
                <c:pt idx="1788">
                  <c:v>5.9624108878807514</c:v>
                </c:pt>
                <c:pt idx="1789">
                  <c:v>4.4069993519118595</c:v>
                </c:pt>
                <c:pt idx="1790">
                  <c:v>10.1749837977965</c:v>
                </c:pt>
                <c:pt idx="1791">
                  <c:v>8.5547634478289041</c:v>
                </c:pt>
                <c:pt idx="1792">
                  <c:v>14.063512637718731</c:v>
                </c:pt>
                <c:pt idx="1793">
                  <c:v>3.0460142579390799</c:v>
                </c:pt>
                <c:pt idx="1794">
                  <c:v>8.2307193778353849</c:v>
                </c:pt>
                <c:pt idx="1795">
                  <c:v>3.0460142579390799</c:v>
                </c:pt>
                <c:pt idx="1796">
                  <c:v>15.230071289695399</c:v>
                </c:pt>
                <c:pt idx="1797">
                  <c:v>0</c:v>
                </c:pt>
                <c:pt idx="1798">
                  <c:v>1.6850291639662993</c:v>
                </c:pt>
                <c:pt idx="1799">
                  <c:v>4.4718081659105637</c:v>
                </c:pt>
                <c:pt idx="1800">
                  <c:v>38.885288399222297</c:v>
                </c:pt>
                <c:pt idx="1801">
                  <c:v>3.9533376539209333</c:v>
                </c:pt>
                <c:pt idx="1802">
                  <c:v>7.9066753078418666</c:v>
                </c:pt>
                <c:pt idx="1803">
                  <c:v>3.6941023979261183</c:v>
                </c:pt>
                <c:pt idx="1804">
                  <c:v>9.0084251458198317</c:v>
                </c:pt>
                <c:pt idx="1805">
                  <c:v>12.184057031756319</c:v>
                </c:pt>
                <c:pt idx="1806">
                  <c:v>5.9624108878807514</c:v>
                </c:pt>
                <c:pt idx="1807">
                  <c:v>5.7031756318859363</c:v>
                </c:pt>
                <c:pt idx="1808">
                  <c:v>7.5826312378483474</c:v>
                </c:pt>
                <c:pt idx="1809">
                  <c:v>7.3882047958522366</c:v>
                </c:pt>
                <c:pt idx="1810">
                  <c:v>4.9254698639014904</c:v>
                </c:pt>
                <c:pt idx="1811">
                  <c:v>8.7491898898250167</c:v>
                </c:pt>
                <c:pt idx="1812">
                  <c:v>1.814646791963707</c:v>
                </c:pt>
                <c:pt idx="1813">
                  <c:v>6.675307841866494</c:v>
                </c:pt>
                <c:pt idx="1814">
                  <c:v>5.897602073882048</c:v>
                </c:pt>
                <c:pt idx="1815">
                  <c:v>12.767336357744652</c:v>
                </c:pt>
                <c:pt idx="1816">
                  <c:v>5.3143227478937138</c:v>
                </c:pt>
                <c:pt idx="1817">
                  <c:v>13.545042125729099</c:v>
                </c:pt>
                <c:pt idx="1818">
                  <c:v>8.0362929358392741</c:v>
                </c:pt>
                <c:pt idx="1819">
                  <c:v>0.84251458198314966</c:v>
                </c:pt>
                <c:pt idx="1820">
                  <c:v>10.1749837977965</c:v>
                </c:pt>
                <c:pt idx="1821">
                  <c:v>12.054439403758911</c:v>
                </c:pt>
                <c:pt idx="1822">
                  <c:v>2.2034996759559298</c:v>
                </c:pt>
                <c:pt idx="1823">
                  <c:v>4.9902786779001946</c:v>
                </c:pt>
                <c:pt idx="1824">
                  <c:v>2.3331173039533377</c:v>
                </c:pt>
                <c:pt idx="1825">
                  <c:v>1.2961762799740766</c:v>
                </c:pt>
                <c:pt idx="1826">
                  <c:v>7.5826312378483474</c:v>
                </c:pt>
                <c:pt idx="1827">
                  <c:v>8.5547634478289041</c:v>
                </c:pt>
                <c:pt idx="1828">
                  <c:v>6.3512637718729756</c:v>
                </c:pt>
                <c:pt idx="1829">
                  <c:v>4.7958522359040829</c:v>
                </c:pt>
                <c:pt idx="1830">
                  <c:v>9.3324692158133509</c:v>
                </c:pt>
                <c:pt idx="1831">
                  <c:v>5.0550874918988988</c:v>
                </c:pt>
                <c:pt idx="1832">
                  <c:v>5.9624108878807514</c:v>
                </c:pt>
                <c:pt idx="1833">
                  <c:v>4.4069993519118595</c:v>
                </c:pt>
                <c:pt idx="1834">
                  <c:v>10.628645495787428</c:v>
                </c:pt>
                <c:pt idx="1835">
                  <c:v>3.7589112119248216</c:v>
                </c:pt>
                <c:pt idx="1836">
                  <c:v>0.84251458198314966</c:v>
                </c:pt>
                <c:pt idx="1837">
                  <c:v>1.6202203499675956</c:v>
                </c:pt>
                <c:pt idx="1838">
                  <c:v>8.7491898898250167</c:v>
                </c:pt>
                <c:pt idx="1839">
                  <c:v>14.711600777705769</c:v>
                </c:pt>
                <c:pt idx="1840">
                  <c:v>2.7219701879455602</c:v>
                </c:pt>
                <c:pt idx="1841">
                  <c:v>6.9993519118600132</c:v>
                </c:pt>
                <c:pt idx="1842">
                  <c:v>4.8606610499027871</c:v>
                </c:pt>
                <c:pt idx="1843">
                  <c:v>1.9442644199611145</c:v>
                </c:pt>
                <c:pt idx="1844">
                  <c:v>4.8606610499027871</c:v>
                </c:pt>
                <c:pt idx="1845">
                  <c:v>14.841218405703174</c:v>
                </c:pt>
                <c:pt idx="1846">
                  <c:v>4.5366169799092679</c:v>
                </c:pt>
                <c:pt idx="1847">
                  <c:v>0.97213220998055727</c:v>
                </c:pt>
                <c:pt idx="1848">
                  <c:v>10.499027867790019</c:v>
                </c:pt>
                <c:pt idx="1849">
                  <c:v>8.2955281918340891</c:v>
                </c:pt>
                <c:pt idx="1850">
                  <c:v>5.3791315618924171</c:v>
                </c:pt>
                <c:pt idx="1851">
                  <c:v>13.739468567725211</c:v>
                </c:pt>
                <c:pt idx="1852">
                  <c:v>4.5366169799092679</c:v>
                </c:pt>
                <c:pt idx="1853">
                  <c:v>4.6014257939079712</c:v>
                </c:pt>
                <c:pt idx="1854">
                  <c:v>11.795204147764096</c:v>
                </c:pt>
                <c:pt idx="1855">
                  <c:v>9.1380427738172383</c:v>
                </c:pt>
                <c:pt idx="1856">
                  <c:v>6.1568373298768631</c:v>
                </c:pt>
                <c:pt idx="1857">
                  <c:v>19.83149708360337</c:v>
                </c:pt>
                <c:pt idx="1858">
                  <c:v>6.6104990278677906</c:v>
                </c:pt>
                <c:pt idx="1859">
                  <c:v>12.184057031756319</c:v>
                </c:pt>
                <c:pt idx="1860">
                  <c:v>6.6104990278677906</c:v>
                </c:pt>
                <c:pt idx="1861">
                  <c:v>8.0362929358392741</c:v>
                </c:pt>
                <c:pt idx="1862">
                  <c:v>8.8139987038237191</c:v>
                </c:pt>
                <c:pt idx="1863">
                  <c:v>11.795204147764096</c:v>
                </c:pt>
                <c:pt idx="1864">
                  <c:v>38.237200259235252</c:v>
                </c:pt>
                <c:pt idx="1865">
                  <c:v>13.609850939727803</c:v>
                </c:pt>
                <c:pt idx="1866">
                  <c:v>8.9436163318211275</c:v>
                </c:pt>
                <c:pt idx="1867">
                  <c:v>11.730395333765392</c:v>
                </c:pt>
                <c:pt idx="1868">
                  <c:v>1.5554115359688918</c:v>
                </c:pt>
                <c:pt idx="1869">
                  <c:v>0.97213220998055727</c:v>
                </c:pt>
                <c:pt idx="1870">
                  <c:v>13.480233311730395</c:v>
                </c:pt>
                <c:pt idx="1871">
                  <c:v>4.9254698639014904</c:v>
                </c:pt>
                <c:pt idx="1872">
                  <c:v>2.6571613739468569</c:v>
                </c:pt>
                <c:pt idx="1873">
                  <c:v>2.5275437459494494</c:v>
                </c:pt>
                <c:pt idx="1874">
                  <c:v>4.1477640959170445</c:v>
                </c:pt>
                <c:pt idx="1875">
                  <c:v>5.1847051198963063</c:v>
                </c:pt>
                <c:pt idx="1876">
                  <c:v>4.018146467919637</c:v>
                </c:pt>
                <c:pt idx="1877">
                  <c:v>11.406351263771873</c:v>
                </c:pt>
                <c:pt idx="1878">
                  <c:v>3.8237200259235258</c:v>
                </c:pt>
                <c:pt idx="1879">
                  <c:v>7.5826312378483474</c:v>
                </c:pt>
                <c:pt idx="1880">
                  <c:v>3.2404406999351911</c:v>
                </c:pt>
                <c:pt idx="1881">
                  <c:v>3.8237200259235258</c:v>
                </c:pt>
                <c:pt idx="1882">
                  <c:v>4.5366169799092679</c:v>
                </c:pt>
                <c:pt idx="1883">
                  <c:v>12.248865845755022</c:v>
                </c:pt>
                <c:pt idx="1884">
                  <c:v>5.0550874918988988</c:v>
                </c:pt>
                <c:pt idx="1885">
                  <c:v>2.0738820479585223</c:v>
                </c:pt>
                <c:pt idx="1886">
                  <c:v>6.2864549578742714</c:v>
                </c:pt>
                <c:pt idx="1887">
                  <c:v>4.3421905379131562</c:v>
                </c:pt>
                <c:pt idx="1888">
                  <c:v>9.0732339598185359</c:v>
                </c:pt>
                <c:pt idx="1889">
                  <c:v>10.239792611795204</c:v>
                </c:pt>
                <c:pt idx="1890">
                  <c:v>21.710952689565783</c:v>
                </c:pt>
                <c:pt idx="1891">
                  <c:v>7.0641607258587173</c:v>
                </c:pt>
                <c:pt idx="1892">
                  <c:v>4.9254698639014904</c:v>
                </c:pt>
                <c:pt idx="1893">
                  <c:v>1.2313674659753726</c:v>
                </c:pt>
                <c:pt idx="1894">
                  <c:v>17.174335709656514</c:v>
                </c:pt>
                <c:pt idx="1895">
                  <c:v>7.5178224238496432</c:v>
                </c:pt>
                <c:pt idx="1896">
                  <c:v>10.1749837977965</c:v>
                </c:pt>
                <c:pt idx="1897">
                  <c:v>3.2404406999351911</c:v>
                </c:pt>
                <c:pt idx="1898">
                  <c:v>3.6941023979261183</c:v>
                </c:pt>
                <c:pt idx="1899">
                  <c:v>10.045366169799093</c:v>
                </c:pt>
                <c:pt idx="1900">
                  <c:v>13.091380427738173</c:v>
                </c:pt>
                <c:pt idx="1901">
                  <c:v>4.9254698639014904</c:v>
                </c:pt>
                <c:pt idx="1902">
                  <c:v>2.268308489954634</c:v>
                </c:pt>
                <c:pt idx="1903">
                  <c:v>3.4348671419313028</c:v>
                </c:pt>
                <c:pt idx="1904">
                  <c:v>8.5547634478289041</c:v>
                </c:pt>
                <c:pt idx="1905">
                  <c:v>7.3882047958522366</c:v>
                </c:pt>
                <c:pt idx="1906">
                  <c:v>9.1380427738172383</c:v>
                </c:pt>
                <c:pt idx="1907">
                  <c:v>3.9533376539209333</c:v>
                </c:pt>
                <c:pt idx="1908">
                  <c:v>5.3143227478937138</c:v>
                </c:pt>
                <c:pt idx="1909">
                  <c:v>8.0362929358392741</c:v>
                </c:pt>
                <c:pt idx="1910">
                  <c:v>2.7219701879455602</c:v>
                </c:pt>
                <c:pt idx="1911">
                  <c:v>5.4439403758911205</c:v>
                </c:pt>
                <c:pt idx="1912">
                  <c:v>12.832145171743356</c:v>
                </c:pt>
                <c:pt idx="1913">
                  <c:v>8.8788075178224233</c:v>
                </c:pt>
                <c:pt idx="1914">
                  <c:v>3.9533376539209333</c:v>
                </c:pt>
                <c:pt idx="1915">
                  <c:v>11.924821775761503</c:v>
                </c:pt>
                <c:pt idx="1916">
                  <c:v>26.701231367465976</c:v>
                </c:pt>
                <c:pt idx="1917">
                  <c:v>12.702527543745951</c:v>
                </c:pt>
                <c:pt idx="1918">
                  <c:v>1.2313674659753726</c:v>
                </c:pt>
                <c:pt idx="1919">
                  <c:v>12.443292287751134</c:v>
                </c:pt>
                <c:pt idx="1920">
                  <c:v>9.1380427738172383</c:v>
                </c:pt>
                <c:pt idx="1921">
                  <c:v>17.239144523655217</c:v>
                </c:pt>
                <c:pt idx="1922">
                  <c:v>7.8418664938431624</c:v>
                </c:pt>
                <c:pt idx="1923">
                  <c:v>7.2585871678548282</c:v>
                </c:pt>
                <c:pt idx="1924">
                  <c:v>3.0460142579390799</c:v>
                </c:pt>
                <c:pt idx="1925">
                  <c:v>16.072585871678548</c:v>
                </c:pt>
                <c:pt idx="1926">
                  <c:v>2.7219701879455602</c:v>
                </c:pt>
                <c:pt idx="1927">
                  <c:v>3.9533376539209333</c:v>
                </c:pt>
                <c:pt idx="1928">
                  <c:v>39.857420609202855</c:v>
                </c:pt>
                <c:pt idx="1929">
                  <c:v>15.294880103694103</c:v>
                </c:pt>
                <c:pt idx="1930">
                  <c:v>7.0641607258587173</c:v>
                </c:pt>
                <c:pt idx="1931">
                  <c:v>3.4996759559300066</c:v>
                </c:pt>
                <c:pt idx="1932">
                  <c:v>5.5735580038885288</c:v>
                </c:pt>
                <c:pt idx="1933">
                  <c:v>4.5366169799092679</c:v>
                </c:pt>
                <c:pt idx="1934">
                  <c:v>2.4627349319507452</c:v>
                </c:pt>
                <c:pt idx="1935">
                  <c:v>2.138690861957226</c:v>
                </c:pt>
                <c:pt idx="1936">
                  <c:v>27.867790019442644</c:v>
                </c:pt>
                <c:pt idx="1937">
                  <c:v>3.3052495139338953</c:v>
                </c:pt>
                <c:pt idx="1938">
                  <c:v>8.8139987038237191</c:v>
                </c:pt>
                <c:pt idx="1939">
                  <c:v>10.434219053791317</c:v>
                </c:pt>
                <c:pt idx="1940">
                  <c:v>4.9902786779001946</c:v>
                </c:pt>
                <c:pt idx="1941">
                  <c:v>16.072585871678548</c:v>
                </c:pt>
                <c:pt idx="1942">
                  <c:v>40.505508749189886</c:v>
                </c:pt>
                <c:pt idx="1943">
                  <c:v>3.4348671419313028</c:v>
                </c:pt>
                <c:pt idx="1944">
                  <c:v>3.3700583279325986</c:v>
                </c:pt>
                <c:pt idx="1945">
                  <c:v>2.7219701879455602</c:v>
                </c:pt>
                <c:pt idx="1946">
                  <c:v>1.1665586519766689</c:v>
                </c:pt>
                <c:pt idx="1947">
                  <c:v>3.0460142579390799</c:v>
                </c:pt>
                <c:pt idx="1948">
                  <c:v>6.934543097861309</c:v>
                </c:pt>
                <c:pt idx="1949">
                  <c:v>9.4620868438107593</c:v>
                </c:pt>
                <c:pt idx="1950">
                  <c:v>10.628645495787428</c:v>
                </c:pt>
                <c:pt idx="1951">
                  <c:v>5.6383668178872322</c:v>
                </c:pt>
                <c:pt idx="1952">
                  <c:v>4.1477640959170445</c:v>
                </c:pt>
                <c:pt idx="1953">
                  <c:v>4.4718081659105637</c:v>
                </c:pt>
                <c:pt idx="1954">
                  <c:v>4.4718081659105637</c:v>
                </c:pt>
                <c:pt idx="1955">
                  <c:v>6.1568373298768631</c:v>
                </c:pt>
                <c:pt idx="1956">
                  <c:v>7.0641607258587173</c:v>
                </c:pt>
                <c:pt idx="1957">
                  <c:v>11.665586519766688</c:v>
                </c:pt>
                <c:pt idx="1958">
                  <c:v>4.018146467919637</c:v>
                </c:pt>
                <c:pt idx="1959">
                  <c:v>9.9805573558003893</c:v>
                </c:pt>
                <c:pt idx="1960">
                  <c:v>13.674659753726507</c:v>
                </c:pt>
                <c:pt idx="1961">
                  <c:v>0.97213220998055727</c:v>
                </c:pt>
                <c:pt idx="1962">
                  <c:v>8.8139987038237191</c:v>
                </c:pt>
                <c:pt idx="1963">
                  <c:v>17.822423849643553</c:v>
                </c:pt>
                <c:pt idx="1964">
                  <c:v>8.2955281918340891</c:v>
                </c:pt>
                <c:pt idx="1965">
                  <c:v>3.8237200259235258</c:v>
                </c:pt>
                <c:pt idx="1966">
                  <c:v>8.4251458198314975</c:v>
                </c:pt>
                <c:pt idx="1967">
                  <c:v>4.5366169799092679</c:v>
                </c:pt>
                <c:pt idx="1968">
                  <c:v>3.6941023979261183</c:v>
                </c:pt>
                <c:pt idx="1969">
                  <c:v>6.0272197018794555</c:v>
                </c:pt>
                <c:pt idx="1970">
                  <c:v>38.885288399222297</c:v>
                </c:pt>
                <c:pt idx="1971">
                  <c:v>5.7679844458846405</c:v>
                </c:pt>
                <c:pt idx="1972">
                  <c:v>3.2404406999351911</c:v>
                </c:pt>
                <c:pt idx="1973">
                  <c:v>9.9805573558003893</c:v>
                </c:pt>
                <c:pt idx="1974">
                  <c:v>18.79455605962411</c:v>
                </c:pt>
                <c:pt idx="1975">
                  <c:v>13.869086195722618</c:v>
                </c:pt>
                <c:pt idx="1976">
                  <c:v>7.9066753078418666</c:v>
                </c:pt>
                <c:pt idx="1977">
                  <c:v>6.4808813998703823</c:v>
                </c:pt>
                <c:pt idx="1978">
                  <c:v>0.97213220998055727</c:v>
                </c:pt>
                <c:pt idx="1979">
                  <c:v>5.5087491898898246</c:v>
                </c:pt>
                <c:pt idx="1980">
                  <c:v>6.3512637718729756</c:v>
                </c:pt>
                <c:pt idx="1981">
                  <c:v>10.110174983797798</c:v>
                </c:pt>
                <c:pt idx="1982">
                  <c:v>8.1659105638366807</c:v>
                </c:pt>
                <c:pt idx="1983">
                  <c:v>5.3143227478937138</c:v>
                </c:pt>
                <c:pt idx="1984">
                  <c:v>7.6474400518470516</c:v>
                </c:pt>
                <c:pt idx="1985">
                  <c:v>5.7031756318859363</c:v>
                </c:pt>
                <c:pt idx="1986">
                  <c:v>20.414776409591703</c:v>
                </c:pt>
                <c:pt idx="1987">
                  <c:v>6.7401166558651973</c:v>
                </c:pt>
                <c:pt idx="1988">
                  <c:v>5.1198963058976021</c:v>
                </c:pt>
                <c:pt idx="1989">
                  <c:v>10.1749837977965</c:v>
                </c:pt>
                <c:pt idx="1990">
                  <c:v>6.8049254698639015</c:v>
                </c:pt>
                <c:pt idx="1991">
                  <c:v>24.432922877511341</c:v>
                </c:pt>
                <c:pt idx="1992">
                  <c:v>11.924821775761503</c:v>
                </c:pt>
                <c:pt idx="1993">
                  <c:v>3.4996759559300066</c:v>
                </c:pt>
                <c:pt idx="1994">
                  <c:v>3.6292935839274141</c:v>
                </c:pt>
                <c:pt idx="1995">
                  <c:v>2.6571613739468569</c:v>
                </c:pt>
                <c:pt idx="1996">
                  <c:v>3.5644847699287099</c:v>
                </c:pt>
                <c:pt idx="1997">
                  <c:v>14.128321451717435</c:v>
                </c:pt>
                <c:pt idx="1998">
                  <c:v>5.897602073882048</c:v>
                </c:pt>
                <c:pt idx="1999">
                  <c:v>3.8237200259235258</c:v>
                </c:pt>
                <c:pt idx="2000">
                  <c:v>51.523007128969546</c:v>
                </c:pt>
                <c:pt idx="2001">
                  <c:v>4.1477640959170445</c:v>
                </c:pt>
                <c:pt idx="2002">
                  <c:v>2.0090732339598185</c:v>
                </c:pt>
                <c:pt idx="2003">
                  <c:v>12.313674659753726</c:v>
                </c:pt>
                <c:pt idx="2004">
                  <c:v>17.563188593648739</c:v>
                </c:pt>
                <c:pt idx="2005">
                  <c:v>5.5735580038885288</c:v>
                </c:pt>
                <c:pt idx="2006">
                  <c:v>5.0550874918988988</c:v>
                </c:pt>
                <c:pt idx="2007">
                  <c:v>2.7219701879455602</c:v>
                </c:pt>
                <c:pt idx="2008">
                  <c:v>11.082307193778353</c:v>
                </c:pt>
                <c:pt idx="2009">
                  <c:v>2.2034996759559298</c:v>
                </c:pt>
                <c:pt idx="2010">
                  <c:v>4.3421905379131562</c:v>
                </c:pt>
                <c:pt idx="2011">
                  <c:v>0.77770576798444591</c:v>
                </c:pt>
                <c:pt idx="2012">
                  <c:v>3.9533376539209333</c:v>
                </c:pt>
                <c:pt idx="2013">
                  <c:v>2.9812054439403757</c:v>
                </c:pt>
                <c:pt idx="2014">
                  <c:v>9.5268956578094617</c:v>
                </c:pt>
                <c:pt idx="2015">
                  <c:v>7.7770576798444582</c:v>
                </c:pt>
                <c:pt idx="2016">
                  <c:v>1.0369410239792611</c:v>
                </c:pt>
                <c:pt idx="2017">
                  <c:v>1.2313674659753726</c:v>
                </c:pt>
                <c:pt idx="2018">
                  <c:v>3.4996759559300066</c:v>
                </c:pt>
                <c:pt idx="2019">
                  <c:v>3.7589112119248216</c:v>
                </c:pt>
                <c:pt idx="2020">
                  <c:v>4.1477640959170445</c:v>
                </c:pt>
                <c:pt idx="2021">
                  <c:v>3.3700583279325986</c:v>
                </c:pt>
                <c:pt idx="2022">
                  <c:v>8.1659105638366807</c:v>
                </c:pt>
                <c:pt idx="2023">
                  <c:v>1.9442644199611145</c:v>
                </c:pt>
                <c:pt idx="2024">
                  <c:v>1.5554115359688918</c:v>
                </c:pt>
                <c:pt idx="2025">
                  <c:v>6.8697342838626057</c:v>
                </c:pt>
                <c:pt idx="2026">
                  <c:v>6.5456902138690864</c:v>
                </c:pt>
                <c:pt idx="2027">
                  <c:v>7.5826312378483474</c:v>
                </c:pt>
                <c:pt idx="2028">
                  <c:v>5.2495139338950096</c:v>
                </c:pt>
                <c:pt idx="2029">
                  <c:v>5.9624108878807514</c:v>
                </c:pt>
                <c:pt idx="2030">
                  <c:v>6.3512637718729756</c:v>
                </c:pt>
                <c:pt idx="2031">
                  <c:v>6.0920285158781597</c:v>
                </c:pt>
                <c:pt idx="2032">
                  <c:v>8.0362929358392741</c:v>
                </c:pt>
                <c:pt idx="2033">
                  <c:v>12.767336357744652</c:v>
                </c:pt>
                <c:pt idx="2034">
                  <c:v>1.1665586519766689</c:v>
                </c:pt>
                <c:pt idx="2035">
                  <c:v>7.5178224238496432</c:v>
                </c:pt>
                <c:pt idx="2036">
                  <c:v>7.3882047958522366</c:v>
                </c:pt>
                <c:pt idx="2037">
                  <c:v>10.045366169799093</c:v>
                </c:pt>
                <c:pt idx="2038">
                  <c:v>5.3791315618924171</c:v>
                </c:pt>
                <c:pt idx="2039">
                  <c:v>2.3979261179520415</c:v>
                </c:pt>
                <c:pt idx="2040">
                  <c:v>16.785482825664293</c:v>
                </c:pt>
                <c:pt idx="2041">
                  <c:v>11.276733635774464</c:v>
                </c:pt>
                <c:pt idx="2042">
                  <c:v>0.84251458198314966</c:v>
                </c:pt>
                <c:pt idx="2043">
                  <c:v>7.2585871678548282</c:v>
                </c:pt>
                <c:pt idx="2044">
                  <c:v>10.045366169799093</c:v>
                </c:pt>
                <c:pt idx="2045">
                  <c:v>9.3972780298120551</c:v>
                </c:pt>
                <c:pt idx="2046">
                  <c:v>1.9442644199611145</c:v>
                </c:pt>
                <c:pt idx="2047">
                  <c:v>8.8139987038237191</c:v>
                </c:pt>
                <c:pt idx="2048">
                  <c:v>2.268308489954634</c:v>
                </c:pt>
                <c:pt idx="2049">
                  <c:v>31.108230719377833</c:v>
                </c:pt>
                <c:pt idx="2050">
                  <c:v>4.3421905379131562</c:v>
                </c:pt>
                <c:pt idx="2051">
                  <c:v>8.4899546338301999</c:v>
                </c:pt>
                <c:pt idx="2052">
                  <c:v>3.3052495139338953</c:v>
                </c:pt>
                <c:pt idx="2053">
                  <c:v>2.8515878159429682</c:v>
                </c:pt>
                <c:pt idx="2054">
                  <c:v>13.674659753726507</c:v>
                </c:pt>
                <c:pt idx="2055">
                  <c:v>0.58327932598833443</c:v>
                </c:pt>
                <c:pt idx="2056">
                  <c:v>6.934543097861309</c:v>
                </c:pt>
                <c:pt idx="2057">
                  <c:v>5.6383668178872322</c:v>
                </c:pt>
                <c:pt idx="2058">
                  <c:v>0.32404406999351915</c:v>
                </c:pt>
                <c:pt idx="2059">
                  <c:v>6.8697342838626057</c:v>
                </c:pt>
                <c:pt idx="2060">
                  <c:v>6.4808813998703821E-2</c:v>
                </c:pt>
                <c:pt idx="2061">
                  <c:v>2.3331173039533377</c:v>
                </c:pt>
                <c:pt idx="2062">
                  <c:v>2.7219701879455602</c:v>
                </c:pt>
                <c:pt idx="2063">
                  <c:v>7.5826312378483474</c:v>
                </c:pt>
                <c:pt idx="2064">
                  <c:v>0.45366169799092676</c:v>
                </c:pt>
                <c:pt idx="2065">
                  <c:v>3.0460142579390799</c:v>
                </c:pt>
                <c:pt idx="2066">
                  <c:v>11.017498379779649</c:v>
                </c:pt>
                <c:pt idx="2067">
                  <c:v>5.1847051198963063</c:v>
                </c:pt>
                <c:pt idx="2068">
                  <c:v>8.0362929358392741</c:v>
                </c:pt>
                <c:pt idx="2069">
                  <c:v>3.9533376539209333</c:v>
                </c:pt>
                <c:pt idx="2070">
                  <c:v>4.7958522359040829</c:v>
                </c:pt>
                <c:pt idx="2071">
                  <c:v>4.018146467919637</c:v>
                </c:pt>
                <c:pt idx="2072">
                  <c:v>2.3331173039533377</c:v>
                </c:pt>
                <c:pt idx="2073">
                  <c:v>6.3512637718729756</c:v>
                </c:pt>
                <c:pt idx="2074">
                  <c:v>5.1847051198963063</c:v>
                </c:pt>
                <c:pt idx="2075">
                  <c:v>0.45366169799092676</c:v>
                </c:pt>
                <c:pt idx="2076">
                  <c:v>2.0090732339598185</c:v>
                </c:pt>
                <c:pt idx="2077">
                  <c:v>3.5644847699287099</c:v>
                </c:pt>
                <c:pt idx="2078">
                  <c:v>3.6941023979261183</c:v>
                </c:pt>
                <c:pt idx="2079">
                  <c:v>1.1665586519766689</c:v>
                </c:pt>
                <c:pt idx="2080">
                  <c:v>1.6850291639662993</c:v>
                </c:pt>
                <c:pt idx="2081">
                  <c:v>2.5923525599481532</c:v>
                </c:pt>
                <c:pt idx="2082">
                  <c:v>2.3979261179520415</c:v>
                </c:pt>
                <c:pt idx="2083">
                  <c:v>0.64808813998703829</c:v>
                </c:pt>
                <c:pt idx="2084">
                  <c:v>1.814646791963707</c:v>
                </c:pt>
                <c:pt idx="2085">
                  <c:v>3.3052495139338953</c:v>
                </c:pt>
                <c:pt idx="2086">
                  <c:v>3.9533376539209333</c:v>
                </c:pt>
                <c:pt idx="2087">
                  <c:v>0.19442644199611148</c:v>
                </c:pt>
                <c:pt idx="2088">
                  <c:v>3.6292935839274141</c:v>
                </c:pt>
                <c:pt idx="2089">
                  <c:v>6.4808813998703821E-2</c:v>
                </c:pt>
                <c:pt idx="2090">
                  <c:v>4.6014257939079712</c:v>
                </c:pt>
                <c:pt idx="2091">
                  <c:v>1.7498379779650033</c:v>
                </c:pt>
                <c:pt idx="2092">
                  <c:v>3.2404406999351911</c:v>
                </c:pt>
                <c:pt idx="2093">
                  <c:v>15.813350615683733</c:v>
                </c:pt>
                <c:pt idx="2094">
                  <c:v>0.97213220998055727</c:v>
                </c:pt>
                <c:pt idx="2095">
                  <c:v>0.58327932598833443</c:v>
                </c:pt>
                <c:pt idx="2096">
                  <c:v>10.045366169799093</c:v>
                </c:pt>
                <c:pt idx="2097">
                  <c:v>6.2864549578742714</c:v>
                </c:pt>
                <c:pt idx="2098">
                  <c:v>4.4718081659105637</c:v>
                </c:pt>
                <c:pt idx="2099">
                  <c:v>7.5178224238496432</c:v>
                </c:pt>
                <c:pt idx="2100">
                  <c:v>0.84251458198314966</c:v>
                </c:pt>
                <c:pt idx="2101">
                  <c:v>0.77770576798444591</c:v>
                </c:pt>
                <c:pt idx="2102">
                  <c:v>5.1847051198963063</c:v>
                </c:pt>
                <c:pt idx="2103">
                  <c:v>8.3603370058327933</c:v>
                </c:pt>
                <c:pt idx="2104">
                  <c:v>0.58327932598833443</c:v>
                </c:pt>
                <c:pt idx="2105">
                  <c:v>0.71289695398574204</c:v>
                </c:pt>
                <c:pt idx="2106">
                  <c:v>0.32404406999351915</c:v>
                </c:pt>
                <c:pt idx="2107">
                  <c:v>0.32404406999351915</c:v>
                </c:pt>
                <c:pt idx="2108">
                  <c:v>2.8515878159429682</c:v>
                </c:pt>
                <c:pt idx="2109">
                  <c:v>0.58327932598833443</c:v>
                </c:pt>
                <c:pt idx="2110">
                  <c:v>0.84251458198314966</c:v>
                </c:pt>
                <c:pt idx="2111">
                  <c:v>0.90732339598185352</c:v>
                </c:pt>
                <c:pt idx="2112">
                  <c:v>6.4808813998703821E-2</c:v>
                </c:pt>
                <c:pt idx="2113">
                  <c:v>0.84251458198314966</c:v>
                </c:pt>
                <c:pt idx="2114">
                  <c:v>9.5917044718081659</c:v>
                </c:pt>
                <c:pt idx="2115">
                  <c:v>2.3979261179520415</c:v>
                </c:pt>
                <c:pt idx="2116">
                  <c:v>15.359688917692807</c:v>
                </c:pt>
                <c:pt idx="2117">
                  <c:v>0.90732339598185352</c:v>
                </c:pt>
                <c:pt idx="2118">
                  <c:v>2.4627349319507452</c:v>
                </c:pt>
                <c:pt idx="2119">
                  <c:v>3.4348671419313028</c:v>
                </c:pt>
                <c:pt idx="2120">
                  <c:v>3.2404406999351911</c:v>
                </c:pt>
                <c:pt idx="2121">
                  <c:v>0.51847051198963057</c:v>
                </c:pt>
                <c:pt idx="2122">
                  <c:v>4.9254698639014904</c:v>
                </c:pt>
                <c:pt idx="2123">
                  <c:v>7.7770576798444582</c:v>
                </c:pt>
                <c:pt idx="2124">
                  <c:v>0.84251458198314966</c:v>
                </c:pt>
                <c:pt idx="2125">
                  <c:v>5.9624108878807514</c:v>
                </c:pt>
                <c:pt idx="2126">
                  <c:v>7.9714841218405708</c:v>
                </c:pt>
                <c:pt idx="2127">
                  <c:v>6.934543097861309</c:v>
                </c:pt>
                <c:pt idx="2128">
                  <c:v>3.4348671419313028</c:v>
                </c:pt>
                <c:pt idx="2129">
                  <c:v>1.5554115359688918</c:v>
                </c:pt>
                <c:pt idx="2130">
                  <c:v>2.138690861957226</c:v>
                </c:pt>
                <c:pt idx="2131">
                  <c:v>2.2034996759559298</c:v>
                </c:pt>
                <c:pt idx="2132">
                  <c:v>1.0369410239792611</c:v>
                </c:pt>
                <c:pt idx="2133">
                  <c:v>1.3609850939727801</c:v>
                </c:pt>
                <c:pt idx="2134">
                  <c:v>1.6202203499675956</c:v>
                </c:pt>
                <c:pt idx="2135">
                  <c:v>1.2313674659753726</c:v>
                </c:pt>
                <c:pt idx="2136">
                  <c:v>5.0550874918988988</c:v>
                </c:pt>
                <c:pt idx="2137">
                  <c:v>0.19442644199611148</c:v>
                </c:pt>
                <c:pt idx="2138">
                  <c:v>3.2404406999351911</c:v>
                </c:pt>
                <c:pt idx="2139">
                  <c:v>1.1665586519766689</c:v>
                </c:pt>
                <c:pt idx="2140">
                  <c:v>2.4627349319507452</c:v>
                </c:pt>
                <c:pt idx="2141">
                  <c:v>0.64808813998703829</c:v>
                </c:pt>
                <c:pt idx="2142">
                  <c:v>3.0460142579390799</c:v>
                </c:pt>
                <c:pt idx="2143">
                  <c:v>4.018146467919637</c:v>
                </c:pt>
                <c:pt idx="2144">
                  <c:v>0.12961762799740764</c:v>
                </c:pt>
                <c:pt idx="2145">
                  <c:v>2.0090732339598185</c:v>
                </c:pt>
                <c:pt idx="2146">
                  <c:v>6.8697342838626057</c:v>
                </c:pt>
                <c:pt idx="2147">
                  <c:v>7.5178224238496432</c:v>
                </c:pt>
                <c:pt idx="2148">
                  <c:v>13.480233311730395</c:v>
                </c:pt>
                <c:pt idx="2149">
                  <c:v>1.4906027219701878</c:v>
                </c:pt>
                <c:pt idx="2150">
                  <c:v>3.4348671419313028</c:v>
                </c:pt>
                <c:pt idx="2151">
                  <c:v>0.12961762799740764</c:v>
                </c:pt>
                <c:pt idx="2152">
                  <c:v>4.8606610499027871</c:v>
                </c:pt>
                <c:pt idx="2153">
                  <c:v>0</c:v>
                </c:pt>
                <c:pt idx="2154">
                  <c:v>2.268308489954634</c:v>
                </c:pt>
                <c:pt idx="2155">
                  <c:v>0.12961762799740764</c:v>
                </c:pt>
                <c:pt idx="2156">
                  <c:v>2.5923525599481532</c:v>
                </c:pt>
                <c:pt idx="2157">
                  <c:v>0.32404406999351915</c:v>
                </c:pt>
                <c:pt idx="2158">
                  <c:v>0.45366169799092676</c:v>
                </c:pt>
                <c:pt idx="2159">
                  <c:v>6.2864549578742714</c:v>
                </c:pt>
                <c:pt idx="2160">
                  <c:v>0.45366169799092676</c:v>
                </c:pt>
                <c:pt idx="2161">
                  <c:v>8.6843810758263125</c:v>
                </c:pt>
                <c:pt idx="2162">
                  <c:v>3.9533376539209333</c:v>
                </c:pt>
                <c:pt idx="2163">
                  <c:v>6.4808813998703821E-2</c:v>
                </c:pt>
                <c:pt idx="2164">
                  <c:v>4.5366169799092679</c:v>
                </c:pt>
                <c:pt idx="2165">
                  <c:v>4.7958522359040829</c:v>
                </c:pt>
                <c:pt idx="2166">
                  <c:v>3.3052495139338953</c:v>
                </c:pt>
                <c:pt idx="2167">
                  <c:v>6.6104990278677906</c:v>
                </c:pt>
                <c:pt idx="2168">
                  <c:v>19.118600129617626</c:v>
                </c:pt>
                <c:pt idx="2169">
                  <c:v>3.4996759559300066</c:v>
                </c:pt>
                <c:pt idx="2170">
                  <c:v>6.2216461438755672</c:v>
                </c:pt>
                <c:pt idx="2171">
                  <c:v>3.8237200259235258</c:v>
                </c:pt>
                <c:pt idx="2172">
                  <c:v>6.8697342838626057</c:v>
                </c:pt>
                <c:pt idx="2173">
                  <c:v>0.38885288399222295</c:v>
                </c:pt>
                <c:pt idx="2174">
                  <c:v>8.8788075178224233</c:v>
                </c:pt>
                <c:pt idx="2175">
                  <c:v>3.3052495139338953</c:v>
                </c:pt>
                <c:pt idx="2176">
                  <c:v>7.6474400518470516</c:v>
                </c:pt>
                <c:pt idx="2177">
                  <c:v>0.19442644199611148</c:v>
                </c:pt>
                <c:pt idx="2178">
                  <c:v>0.32404406999351915</c:v>
                </c:pt>
                <c:pt idx="2179">
                  <c:v>0.90732339598185352</c:v>
                </c:pt>
                <c:pt idx="2180">
                  <c:v>4.5366169799092679</c:v>
                </c:pt>
                <c:pt idx="2181">
                  <c:v>3.7589112119248216</c:v>
                </c:pt>
                <c:pt idx="2182">
                  <c:v>0</c:v>
                </c:pt>
                <c:pt idx="2183">
                  <c:v>0.71289695398574204</c:v>
                </c:pt>
                <c:pt idx="2184">
                  <c:v>3.1756318859364878</c:v>
                </c:pt>
                <c:pt idx="2185">
                  <c:v>1.1665586519766689</c:v>
                </c:pt>
                <c:pt idx="2186">
                  <c:v>5.1847051198963063</c:v>
                </c:pt>
                <c:pt idx="2187">
                  <c:v>0.77770576798444591</c:v>
                </c:pt>
                <c:pt idx="2188">
                  <c:v>0.77770576798444591</c:v>
                </c:pt>
                <c:pt idx="2189">
                  <c:v>1.3609850939727801</c:v>
                </c:pt>
                <c:pt idx="2190">
                  <c:v>7.7122488658457558</c:v>
                </c:pt>
                <c:pt idx="2191">
                  <c:v>11.989630589760207</c:v>
                </c:pt>
                <c:pt idx="2192">
                  <c:v>1.2961762799740766</c:v>
                </c:pt>
                <c:pt idx="2193">
                  <c:v>8.1011017498379783</c:v>
                </c:pt>
                <c:pt idx="2194">
                  <c:v>3.5644847699287099</c:v>
                </c:pt>
                <c:pt idx="2195">
                  <c:v>2.138690861957226</c:v>
                </c:pt>
                <c:pt idx="2196">
                  <c:v>6.4160725858716781</c:v>
                </c:pt>
                <c:pt idx="2197">
                  <c:v>3.8885288399222291</c:v>
                </c:pt>
                <c:pt idx="2198">
                  <c:v>6.0272197018794555</c:v>
                </c:pt>
                <c:pt idx="2199">
                  <c:v>0.90732339598185352</c:v>
                </c:pt>
                <c:pt idx="2200">
                  <c:v>6.7401166558651973</c:v>
                </c:pt>
                <c:pt idx="2201">
                  <c:v>1.3609850939727801</c:v>
                </c:pt>
                <c:pt idx="2202">
                  <c:v>5.897602073882048</c:v>
                </c:pt>
                <c:pt idx="2203">
                  <c:v>0.64808813998703829</c:v>
                </c:pt>
                <c:pt idx="2204">
                  <c:v>1.2313674659753726</c:v>
                </c:pt>
                <c:pt idx="2205">
                  <c:v>6.675307841866494</c:v>
                </c:pt>
                <c:pt idx="2206">
                  <c:v>1.0369410239792611</c:v>
                </c:pt>
                <c:pt idx="2207">
                  <c:v>3.3700583279325986</c:v>
                </c:pt>
                <c:pt idx="2208">
                  <c:v>2.7867790019442644</c:v>
                </c:pt>
                <c:pt idx="2209">
                  <c:v>9.5917044718081659</c:v>
                </c:pt>
                <c:pt idx="2210">
                  <c:v>6.4808813998703821E-2</c:v>
                </c:pt>
                <c:pt idx="2211">
                  <c:v>1.2961762799740766</c:v>
                </c:pt>
                <c:pt idx="2212">
                  <c:v>5.5735580038885288</c:v>
                </c:pt>
                <c:pt idx="2213">
                  <c:v>0.25923525599481528</c:v>
                </c:pt>
                <c:pt idx="2214">
                  <c:v>4.018146467919637</c:v>
                </c:pt>
                <c:pt idx="2215">
                  <c:v>0.84251458198314966</c:v>
                </c:pt>
                <c:pt idx="2216">
                  <c:v>2.9163966299416719</c:v>
                </c:pt>
                <c:pt idx="2217">
                  <c:v>1.1017498379779649</c:v>
                </c:pt>
                <c:pt idx="2218">
                  <c:v>3.0460142579390799</c:v>
                </c:pt>
                <c:pt idx="2219">
                  <c:v>3.6941023979261183</c:v>
                </c:pt>
                <c:pt idx="2220">
                  <c:v>3.4996759559300066</c:v>
                </c:pt>
                <c:pt idx="2221">
                  <c:v>6.3512637718729756</c:v>
                </c:pt>
                <c:pt idx="2222">
                  <c:v>1.814646791963707</c:v>
                </c:pt>
                <c:pt idx="2223">
                  <c:v>0.38885288399222295</c:v>
                </c:pt>
                <c:pt idx="2224">
                  <c:v>3.3052495139338953</c:v>
                </c:pt>
                <c:pt idx="2225">
                  <c:v>0.32404406999351915</c:v>
                </c:pt>
                <c:pt idx="2226">
                  <c:v>3.7589112119248216</c:v>
                </c:pt>
                <c:pt idx="2227">
                  <c:v>3.0460142579390799</c:v>
                </c:pt>
                <c:pt idx="2228">
                  <c:v>0.51847051198963057</c:v>
                </c:pt>
                <c:pt idx="2229">
                  <c:v>5.5735580038885288</c:v>
                </c:pt>
                <c:pt idx="2230">
                  <c:v>0.97213220998055727</c:v>
                </c:pt>
                <c:pt idx="2231">
                  <c:v>1.4906027219701878</c:v>
                </c:pt>
                <c:pt idx="2232">
                  <c:v>4.7958522359040829</c:v>
                </c:pt>
                <c:pt idx="2233">
                  <c:v>3.1756318859364878</c:v>
                </c:pt>
                <c:pt idx="2234">
                  <c:v>0.32404406999351915</c:v>
                </c:pt>
                <c:pt idx="2235">
                  <c:v>2.3979261179520415</c:v>
                </c:pt>
                <c:pt idx="2236">
                  <c:v>4.8606610499027871</c:v>
                </c:pt>
                <c:pt idx="2237">
                  <c:v>3.0460142579390799</c:v>
                </c:pt>
                <c:pt idx="2238">
                  <c:v>1.8794556059624108</c:v>
                </c:pt>
                <c:pt idx="2239">
                  <c:v>0.51847051198963057</c:v>
                </c:pt>
                <c:pt idx="2240">
                  <c:v>1.5554115359688918</c:v>
                </c:pt>
                <c:pt idx="2241">
                  <c:v>0.25923525599481528</c:v>
                </c:pt>
                <c:pt idx="2242">
                  <c:v>2.9163966299416719</c:v>
                </c:pt>
                <c:pt idx="2243">
                  <c:v>6.8049254698639015</c:v>
                </c:pt>
                <c:pt idx="2244">
                  <c:v>3.3700583279325986</c:v>
                </c:pt>
                <c:pt idx="2245">
                  <c:v>2.7219701879455602</c:v>
                </c:pt>
                <c:pt idx="2246">
                  <c:v>0.19442644199611148</c:v>
                </c:pt>
                <c:pt idx="2247">
                  <c:v>1.2961762799740766</c:v>
                </c:pt>
                <c:pt idx="2248">
                  <c:v>3.6941023979261183</c:v>
                </c:pt>
                <c:pt idx="2249">
                  <c:v>0.45366169799092676</c:v>
                </c:pt>
                <c:pt idx="2250">
                  <c:v>2.138690861957226</c:v>
                </c:pt>
                <c:pt idx="2251">
                  <c:v>3.1108230719377836</c:v>
                </c:pt>
                <c:pt idx="2252">
                  <c:v>0.32404406999351915</c:v>
                </c:pt>
                <c:pt idx="2253">
                  <c:v>4.7958522359040829</c:v>
                </c:pt>
                <c:pt idx="2254">
                  <c:v>2.7867790019442644</c:v>
                </c:pt>
                <c:pt idx="2255">
                  <c:v>8.6195722618276083</c:v>
                </c:pt>
                <c:pt idx="2256">
                  <c:v>0.71289695398574204</c:v>
                </c:pt>
                <c:pt idx="2257">
                  <c:v>5.7679844458846405</c:v>
                </c:pt>
                <c:pt idx="2258">
                  <c:v>0.90732339598185352</c:v>
                </c:pt>
                <c:pt idx="2259">
                  <c:v>2.268308489954634</c:v>
                </c:pt>
                <c:pt idx="2260">
                  <c:v>10.434219053791317</c:v>
                </c:pt>
                <c:pt idx="2261">
                  <c:v>0.84251458198314966</c:v>
                </c:pt>
                <c:pt idx="2262">
                  <c:v>2.7219701879455602</c:v>
                </c:pt>
                <c:pt idx="2263">
                  <c:v>0.45366169799092676</c:v>
                </c:pt>
                <c:pt idx="2264">
                  <c:v>5.2495139338950096</c:v>
                </c:pt>
                <c:pt idx="2265">
                  <c:v>1.8794556059624108</c:v>
                </c:pt>
                <c:pt idx="2266">
                  <c:v>3.6292935839274141</c:v>
                </c:pt>
                <c:pt idx="2267">
                  <c:v>0.45366169799092676</c:v>
                </c:pt>
                <c:pt idx="2268">
                  <c:v>8.4899546338301999</c:v>
                </c:pt>
                <c:pt idx="2269">
                  <c:v>1.0369410239792611</c:v>
                </c:pt>
                <c:pt idx="2270">
                  <c:v>1.1665586519766689</c:v>
                </c:pt>
                <c:pt idx="2271">
                  <c:v>2.0738820479585223</c:v>
                </c:pt>
                <c:pt idx="2272">
                  <c:v>1.1017498379779649</c:v>
                </c:pt>
                <c:pt idx="2273">
                  <c:v>2.2034996759559298</c:v>
                </c:pt>
                <c:pt idx="2274">
                  <c:v>12.767336357744652</c:v>
                </c:pt>
                <c:pt idx="2275">
                  <c:v>3.2404406999351911</c:v>
                </c:pt>
                <c:pt idx="2276">
                  <c:v>3.4996759559300066</c:v>
                </c:pt>
                <c:pt idx="2277">
                  <c:v>3.6941023979261183</c:v>
                </c:pt>
                <c:pt idx="2278">
                  <c:v>3.5644847699287099</c:v>
                </c:pt>
                <c:pt idx="2279">
                  <c:v>2.5923525599481532</c:v>
                </c:pt>
                <c:pt idx="2280">
                  <c:v>11.795204147764096</c:v>
                </c:pt>
                <c:pt idx="2281">
                  <c:v>3.7589112119248216</c:v>
                </c:pt>
                <c:pt idx="2282">
                  <c:v>1.2961762799740766</c:v>
                </c:pt>
                <c:pt idx="2283">
                  <c:v>0.71289695398574204</c:v>
                </c:pt>
                <c:pt idx="2284">
                  <c:v>5.2495139338950096</c:v>
                </c:pt>
                <c:pt idx="2285">
                  <c:v>2.9163966299416719</c:v>
                </c:pt>
                <c:pt idx="2286">
                  <c:v>1.2313674659753726</c:v>
                </c:pt>
                <c:pt idx="2287">
                  <c:v>0.97213220998055727</c:v>
                </c:pt>
                <c:pt idx="2288">
                  <c:v>1.3609850939727801</c:v>
                </c:pt>
                <c:pt idx="2289">
                  <c:v>2.0738820479585223</c:v>
                </c:pt>
                <c:pt idx="2290">
                  <c:v>3.1756318859364878</c:v>
                </c:pt>
                <c:pt idx="2291">
                  <c:v>2.5923525599481532</c:v>
                </c:pt>
                <c:pt idx="2292">
                  <c:v>0.84251458198314966</c:v>
                </c:pt>
                <c:pt idx="2293">
                  <c:v>2.268308489954634</c:v>
                </c:pt>
                <c:pt idx="2294">
                  <c:v>2.7867790019442644</c:v>
                </c:pt>
                <c:pt idx="2295">
                  <c:v>1.5554115359688918</c:v>
                </c:pt>
                <c:pt idx="2296">
                  <c:v>6.6104990278677906</c:v>
                </c:pt>
                <c:pt idx="2297">
                  <c:v>3.3700583279325986</c:v>
                </c:pt>
                <c:pt idx="2298">
                  <c:v>0.25923525599481528</c:v>
                </c:pt>
                <c:pt idx="2299">
                  <c:v>2.7867790019442644</c:v>
                </c:pt>
                <c:pt idx="2300">
                  <c:v>2.6571613739468569</c:v>
                </c:pt>
                <c:pt idx="2301">
                  <c:v>0.32404406999351915</c:v>
                </c:pt>
                <c:pt idx="2302">
                  <c:v>2.9812054439403757</c:v>
                </c:pt>
                <c:pt idx="2303">
                  <c:v>0.71289695398574204</c:v>
                </c:pt>
                <c:pt idx="2304">
                  <c:v>0.51847051198963057</c:v>
                </c:pt>
                <c:pt idx="2305">
                  <c:v>1.9442644199611145</c:v>
                </c:pt>
                <c:pt idx="2306">
                  <c:v>0.90732339598185352</c:v>
                </c:pt>
                <c:pt idx="2307">
                  <c:v>6.8697342838626057</c:v>
                </c:pt>
                <c:pt idx="2308">
                  <c:v>1.3609850939727801</c:v>
                </c:pt>
                <c:pt idx="2309">
                  <c:v>5.3791315618924171</c:v>
                </c:pt>
                <c:pt idx="2310">
                  <c:v>8.7491898898250167</c:v>
                </c:pt>
                <c:pt idx="2311">
                  <c:v>6.1568373298768631</c:v>
                </c:pt>
                <c:pt idx="2312">
                  <c:v>4.0829552819183403</c:v>
                </c:pt>
                <c:pt idx="2313">
                  <c:v>2.9812054439403757</c:v>
                </c:pt>
                <c:pt idx="2314">
                  <c:v>4.2125729099157487</c:v>
                </c:pt>
                <c:pt idx="2315">
                  <c:v>5.6383668178872322</c:v>
                </c:pt>
                <c:pt idx="2316">
                  <c:v>3.8885288399222291</c:v>
                </c:pt>
                <c:pt idx="2317">
                  <c:v>3.6941023979261183</c:v>
                </c:pt>
                <c:pt idx="2318">
                  <c:v>6.4808813998703823</c:v>
                </c:pt>
                <c:pt idx="2319">
                  <c:v>3.4996759559300066</c:v>
                </c:pt>
                <c:pt idx="2320">
                  <c:v>0.71289695398574204</c:v>
                </c:pt>
                <c:pt idx="2321">
                  <c:v>0.84251458198314966</c:v>
                </c:pt>
                <c:pt idx="2322">
                  <c:v>1.2961762799740766</c:v>
                </c:pt>
                <c:pt idx="2323">
                  <c:v>1.5554115359688918</c:v>
                </c:pt>
                <c:pt idx="2324">
                  <c:v>5.897602073882048</c:v>
                </c:pt>
                <c:pt idx="2325">
                  <c:v>4.7310434219053796</c:v>
                </c:pt>
                <c:pt idx="2326">
                  <c:v>0.97213220998055727</c:v>
                </c:pt>
                <c:pt idx="2327">
                  <c:v>9.2028515878159425</c:v>
                </c:pt>
                <c:pt idx="2328">
                  <c:v>1.2961762799740766</c:v>
                </c:pt>
                <c:pt idx="2329">
                  <c:v>1.7498379779650033</c:v>
                </c:pt>
                <c:pt idx="2330">
                  <c:v>6.4808813998703823</c:v>
                </c:pt>
                <c:pt idx="2331">
                  <c:v>3.1108230719377836</c:v>
                </c:pt>
                <c:pt idx="2332">
                  <c:v>1.5554115359688918</c:v>
                </c:pt>
                <c:pt idx="2333">
                  <c:v>2.0738820479585223</c:v>
                </c:pt>
                <c:pt idx="2334">
                  <c:v>1.2961762799740766</c:v>
                </c:pt>
                <c:pt idx="2335">
                  <c:v>0.71289695398574204</c:v>
                </c:pt>
                <c:pt idx="2336">
                  <c:v>1.4906027219701878</c:v>
                </c:pt>
                <c:pt idx="2337">
                  <c:v>1.0369410239792611</c:v>
                </c:pt>
                <c:pt idx="2338">
                  <c:v>2.5275437459494494</c:v>
                </c:pt>
                <c:pt idx="2339">
                  <c:v>3.9533376539209333</c:v>
                </c:pt>
                <c:pt idx="2340">
                  <c:v>0.77770576798444591</c:v>
                </c:pt>
                <c:pt idx="2341">
                  <c:v>9.7861309138042785</c:v>
                </c:pt>
                <c:pt idx="2342">
                  <c:v>2.0738820479585223</c:v>
                </c:pt>
                <c:pt idx="2343">
                  <c:v>2.8515878159429682</c:v>
                </c:pt>
                <c:pt idx="2344">
                  <c:v>1.9442644199611145</c:v>
                </c:pt>
                <c:pt idx="2345">
                  <c:v>16.202203499675957</c:v>
                </c:pt>
                <c:pt idx="2346">
                  <c:v>0.77770576798444591</c:v>
                </c:pt>
                <c:pt idx="2347">
                  <c:v>1.2313674659753726</c:v>
                </c:pt>
                <c:pt idx="2348">
                  <c:v>2.138690861957226</c:v>
                </c:pt>
                <c:pt idx="2349">
                  <c:v>2.2034996759559298</c:v>
                </c:pt>
                <c:pt idx="2350">
                  <c:v>3.3700583279325986</c:v>
                </c:pt>
                <c:pt idx="2351">
                  <c:v>1.9442644199611145</c:v>
                </c:pt>
                <c:pt idx="2352">
                  <c:v>1.4257939079714841</c:v>
                </c:pt>
                <c:pt idx="2353">
                  <c:v>2.5275437459494494</c:v>
                </c:pt>
                <c:pt idx="2354">
                  <c:v>2.0738820479585223</c:v>
                </c:pt>
                <c:pt idx="2355">
                  <c:v>4.7310434219053796</c:v>
                </c:pt>
                <c:pt idx="2356">
                  <c:v>4.6662346079066754</c:v>
                </c:pt>
                <c:pt idx="2357">
                  <c:v>3.3052495139338953</c:v>
                </c:pt>
                <c:pt idx="2358">
                  <c:v>6.8049254698639015</c:v>
                </c:pt>
                <c:pt idx="2359">
                  <c:v>1.5554115359688918</c:v>
                </c:pt>
                <c:pt idx="2360">
                  <c:v>9.0084251458198317</c:v>
                </c:pt>
                <c:pt idx="2361">
                  <c:v>4.8606610499027871</c:v>
                </c:pt>
                <c:pt idx="2362">
                  <c:v>7.1289695398574198</c:v>
                </c:pt>
                <c:pt idx="2363">
                  <c:v>4.018146467919637</c:v>
                </c:pt>
                <c:pt idx="2364">
                  <c:v>4.0829552819183403</c:v>
                </c:pt>
                <c:pt idx="2365">
                  <c:v>8.2307193778353849</c:v>
                </c:pt>
                <c:pt idx="2366">
                  <c:v>2.9163966299416719</c:v>
                </c:pt>
                <c:pt idx="2367">
                  <c:v>1.814646791963707</c:v>
                </c:pt>
                <c:pt idx="2368">
                  <c:v>3.6292935839274141</c:v>
                </c:pt>
                <c:pt idx="2369">
                  <c:v>4.0829552819183403</c:v>
                </c:pt>
                <c:pt idx="2370">
                  <c:v>2.9812054439403757</c:v>
                </c:pt>
                <c:pt idx="2371">
                  <c:v>4.6014257939079712</c:v>
                </c:pt>
                <c:pt idx="2372">
                  <c:v>4.2125729099157487</c:v>
                </c:pt>
                <c:pt idx="2373">
                  <c:v>8.9436163318211275</c:v>
                </c:pt>
                <c:pt idx="2374">
                  <c:v>6.7401166558651973</c:v>
                </c:pt>
                <c:pt idx="2375">
                  <c:v>1.2313674659753726</c:v>
                </c:pt>
                <c:pt idx="2376">
                  <c:v>4.4069993519118595</c:v>
                </c:pt>
                <c:pt idx="2377">
                  <c:v>1.2961762799740766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9A-483E-972B-37507B0F8808}"/>
            </c:ext>
          </c:extLst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좋아요 비율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Sheet1!$L$2:$L$2379</c:f>
              <c:numCache>
                <c:formatCode>_-* #,##0.0000_-;\-* #,##0.0000_-;_-* "-"_-;_-@_-</c:formatCode>
                <c:ptCount val="2378"/>
                <c:pt idx="0">
                  <c:v>33.528901586653724</c:v>
                </c:pt>
                <c:pt idx="1">
                  <c:v>40.89977906293327</c:v>
                </c:pt>
                <c:pt idx="2">
                  <c:v>38.792380872253283</c:v>
                </c:pt>
                <c:pt idx="3">
                  <c:v>27.9246288306568</c:v>
                </c:pt>
                <c:pt idx="4">
                  <c:v>42.12029998469464</c:v>
                </c:pt>
                <c:pt idx="5">
                  <c:v>33.579487615342543</c:v>
                </c:pt>
                <c:pt idx="6">
                  <c:v>44.442577472957026</c:v>
                </c:pt>
                <c:pt idx="7">
                  <c:v>30.069527418913509</c:v>
                </c:pt>
                <c:pt idx="8">
                  <c:v>32.245260316025053</c:v>
                </c:pt>
                <c:pt idx="9">
                  <c:v>56.7965575245872</c:v>
                </c:pt>
                <c:pt idx="10">
                  <c:v>39.912793743819165</c:v>
                </c:pt>
                <c:pt idx="11">
                  <c:v>39.868553178313654</c:v>
                </c:pt>
                <c:pt idx="12">
                  <c:v>31.475893648606721</c:v>
                </c:pt>
                <c:pt idx="13">
                  <c:v>40.64951830142445</c:v>
                </c:pt>
                <c:pt idx="14">
                  <c:v>31.869479205053601</c:v>
                </c:pt>
                <c:pt idx="15">
                  <c:v>50.053639373738854</c:v>
                </c:pt>
                <c:pt idx="16">
                  <c:v>29.797731066433631</c:v>
                </c:pt>
                <c:pt idx="17">
                  <c:v>36.307094276774308</c:v>
                </c:pt>
                <c:pt idx="18">
                  <c:v>37.833528490417997</c:v>
                </c:pt>
                <c:pt idx="19">
                  <c:v>40.938314730224398</c:v>
                </c:pt>
                <c:pt idx="20">
                  <c:v>34.142004126090526</c:v>
                </c:pt>
                <c:pt idx="21">
                  <c:v>37.126909759513367</c:v>
                </c:pt>
                <c:pt idx="22">
                  <c:v>29.639139537521007</c:v>
                </c:pt>
                <c:pt idx="23">
                  <c:v>32.506838301132504</c:v>
                </c:pt>
                <c:pt idx="24">
                  <c:v>33.279734481562642</c:v>
                </c:pt>
                <c:pt idx="25">
                  <c:v>27.852374353722535</c:v>
                </c:pt>
                <c:pt idx="26">
                  <c:v>29.723854527293547</c:v>
                </c:pt>
                <c:pt idx="27">
                  <c:v>45.315813455331138</c:v>
                </c:pt>
                <c:pt idx="28">
                  <c:v>27.73906146029444</c:v>
                </c:pt>
                <c:pt idx="29">
                  <c:v>23.030170136812721</c:v>
                </c:pt>
                <c:pt idx="30">
                  <c:v>27.24475156873396</c:v>
                </c:pt>
                <c:pt idx="31">
                  <c:v>17.75607475755336</c:v>
                </c:pt>
                <c:pt idx="32">
                  <c:v>38.311911664501828</c:v>
                </c:pt>
                <c:pt idx="33">
                  <c:v>24.725762474868755</c:v>
                </c:pt>
                <c:pt idx="34">
                  <c:v>29.872445519634027</c:v>
                </c:pt>
                <c:pt idx="35">
                  <c:v>32.230162626278656</c:v>
                </c:pt>
                <c:pt idx="36">
                  <c:v>47.387946186589296</c:v>
                </c:pt>
                <c:pt idx="37">
                  <c:v>29.025393849818737</c:v>
                </c:pt>
                <c:pt idx="38">
                  <c:v>18.4854756807079</c:v>
                </c:pt>
                <c:pt idx="39">
                  <c:v>26.001064162646752</c:v>
                </c:pt>
                <c:pt idx="40">
                  <c:v>36.487096790155711</c:v>
                </c:pt>
                <c:pt idx="41">
                  <c:v>22.537438024260233</c:v>
                </c:pt>
                <c:pt idx="42">
                  <c:v>28.720609029825418</c:v>
                </c:pt>
                <c:pt idx="43">
                  <c:v>39.622862268013876</c:v>
                </c:pt>
                <c:pt idx="44">
                  <c:v>36.874412092247447</c:v>
                </c:pt>
                <c:pt idx="45">
                  <c:v>26.806874397447967</c:v>
                </c:pt>
                <c:pt idx="46">
                  <c:v>24.967263855838755</c:v>
                </c:pt>
                <c:pt idx="47">
                  <c:v>38.242328691759752</c:v>
                </c:pt>
                <c:pt idx="48">
                  <c:v>46.795705585571881</c:v>
                </c:pt>
                <c:pt idx="49">
                  <c:v>46.615774389483072</c:v>
                </c:pt>
                <c:pt idx="50">
                  <c:v>27.844905028284849</c:v>
                </c:pt>
                <c:pt idx="51">
                  <c:v>41.444582036080597</c:v>
                </c:pt>
                <c:pt idx="52">
                  <c:v>20.989023615602079</c:v>
                </c:pt>
                <c:pt idx="53">
                  <c:v>24.200669081616731</c:v>
                </c:pt>
                <c:pt idx="54">
                  <c:v>39.96089915734035</c:v>
                </c:pt>
                <c:pt idx="55">
                  <c:v>26.438414789210508</c:v>
                </c:pt>
                <c:pt idx="56">
                  <c:v>32.57453460558493</c:v>
                </c:pt>
                <c:pt idx="57">
                  <c:v>33.697874184819057</c:v>
                </c:pt>
                <c:pt idx="58">
                  <c:v>43.596465109476583</c:v>
                </c:pt>
                <c:pt idx="59">
                  <c:v>27.929091754656515</c:v>
                </c:pt>
                <c:pt idx="60">
                  <c:v>60.095680555662533</c:v>
                </c:pt>
                <c:pt idx="61">
                  <c:v>48.506475647999324</c:v>
                </c:pt>
                <c:pt idx="62">
                  <c:v>41.254288794520036</c:v>
                </c:pt>
                <c:pt idx="63">
                  <c:v>30.172865900669116</c:v>
                </c:pt>
                <c:pt idx="64">
                  <c:v>69.057254903290328</c:v>
                </c:pt>
                <c:pt idx="65">
                  <c:v>29.562902213268661</c:v>
                </c:pt>
                <c:pt idx="66">
                  <c:v>41.596223009551778</c:v>
                </c:pt>
                <c:pt idx="67">
                  <c:v>32.421930089000803</c:v>
                </c:pt>
                <c:pt idx="68">
                  <c:v>36.755168554214144</c:v>
                </c:pt>
                <c:pt idx="69">
                  <c:v>41.481580605845878</c:v>
                </c:pt>
                <c:pt idx="70">
                  <c:v>25.096808728051183</c:v>
                </c:pt>
                <c:pt idx="71">
                  <c:v>69.660496787511889</c:v>
                </c:pt>
                <c:pt idx="72">
                  <c:v>56.358563804480447</c:v>
                </c:pt>
                <c:pt idx="73">
                  <c:v>37.478227606979758</c:v>
                </c:pt>
                <c:pt idx="74">
                  <c:v>28.929975615272667</c:v>
                </c:pt>
                <c:pt idx="75">
                  <c:v>80.978221211693693</c:v>
                </c:pt>
                <c:pt idx="76">
                  <c:v>76.356271581629571</c:v>
                </c:pt>
                <c:pt idx="77">
                  <c:v>25.708476335683876</c:v>
                </c:pt>
                <c:pt idx="78">
                  <c:v>61.676956634909729</c:v>
                </c:pt>
                <c:pt idx="79">
                  <c:v>75.455084972761085</c:v>
                </c:pt>
                <c:pt idx="80">
                  <c:v>29.01894886315322</c:v>
                </c:pt>
                <c:pt idx="81">
                  <c:v>90.492327297686984</c:v>
                </c:pt>
                <c:pt idx="82">
                  <c:v>31.823900777794979</c:v>
                </c:pt>
                <c:pt idx="83">
                  <c:v>19.814838379634296</c:v>
                </c:pt>
                <c:pt idx="84">
                  <c:v>19.914162505043624</c:v>
                </c:pt>
                <c:pt idx="85">
                  <c:v>87.233649639902154</c:v>
                </c:pt>
                <c:pt idx="86">
                  <c:v>29.752904284269004</c:v>
                </c:pt>
                <c:pt idx="87">
                  <c:v>85.429093286304408</c:v>
                </c:pt>
                <c:pt idx="88">
                  <c:v>25.252949717093713</c:v>
                </c:pt>
                <c:pt idx="89">
                  <c:v>87.701590006705459</c:v>
                </c:pt>
                <c:pt idx="90">
                  <c:v>36.490368677842618</c:v>
                </c:pt>
                <c:pt idx="91">
                  <c:v>50.781403788517679</c:v>
                </c:pt>
                <c:pt idx="92">
                  <c:v>25.540519793821638</c:v>
                </c:pt>
                <c:pt idx="93">
                  <c:v>74.374602419054142</c:v>
                </c:pt>
                <c:pt idx="94">
                  <c:v>64.135799523065785</c:v>
                </c:pt>
                <c:pt idx="95">
                  <c:v>82.594374820795991</c:v>
                </c:pt>
                <c:pt idx="96">
                  <c:v>20.171028643584354</c:v>
                </c:pt>
                <c:pt idx="97">
                  <c:v>21.368333943676063</c:v>
                </c:pt>
                <c:pt idx="98">
                  <c:v>75.019895493349935</c:v>
                </c:pt>
                <c:pt idx="99">
                  <c:v>60.877849190066271</c:v>
                </c:pt>
                <c:pt idx="100">
                  <c:v>50.700750540325721</c:v>
                </c:pt>
                <c:pt idx="101">
                  <c:v>24.373683056899552</c:v>
                </c:pt>
                <c:pt idx="102">
                  <c:v>18.380201754868761</c:v>
                </c:pt>
                <c:pt idx="103">
                  <c:v>84.027093438929967</c:v>
                </c:pt>
                <c:pt idx="104">
                  <c:v>22.415598114051996</c:v>
                </c:pt>
                <c:pt idx="105">
                  <c:v>52.687315370763521</c:v>
                </c:pt>
                <c:pt idx="106">
                  <c:v>21.289529551061694</c:v>
                </c:pt>
                <c:pt idx="107">
                  <c:v>20.407458613459568</c:v>
                </c:pt>
                <c:pt idx="108">
                  <c:v>55.718292793597271</c:v>
                </c:pt>
                <c:pt idx="109">
                  <c:v>20.654467967127985</c:v>
                </c:pt>
                <c:pt idx="110">
                  <c:v>27.68031799320848</c:v>
                </c:pt>
                <c:pt idx="111">
                  <c:v>30.349762413515602</c:v>
                </c:pt>
                <c:pt idx="112">
                  <c:v>24.672824798012904</c:v>
                </c:pt>
                <c:pt idx="113">
                  <c:v>28.060447558468827</c:v>
                </c:pt>
                <c:pt idx="114">
                  <c:v>39.835695000226153</c:v>
                </c:pt>
                <c:pt idx="115">
                  <c:v>37.597174177607073</c:v>
                </c:pt>
                <c:pt idx="116">
                  <c:v>47.036348142485778</c:v>
                </c:pt>
                <c:pt idx="117">
                  <c:v>35.630107530036824</c:v>
                </c:pt>
                <c:pt idx="118">
                  <c:v>28.191259879933149</c:v>
                </c:pt>
                <c:pt idx="119">
                  <c:v>80.250795027464548</c:v>
                </c:pt>
                <c:pt idx="120">
                  <c:v>28.859377466866874</c:v>
                </c:pt>
                <c:pt idx="121">
                  <c:v>31.22364322027898</c:v>
                </c:pt>
                <c:pt idx="122">
                  <c:v>29.462107450767149</c:v>
                </c:pt>
                <c:pt idx="123">
                  <c:v>55.1362751316302</c:v>
                </c:pt>
                <c:pt idx="124">
                  <c:v>35.055357102712051</c:v>
                </c:pt>
                <c:pt idx="125">
                  <c:v>26.189112424226167</c:v>
                </c:pt>
                <c:pt idx="126">
                  <c:v>65.044810910343713</c:v>
                </c:pt>
                <c:pt idx="127">
                  <c:v>67.677487076224082</c:v>
                </c:pt>
                <c:pt idx="128">
                  <c:v>35.118008603000753</c:v>
                </c:pt>
                <c:pt idx="129">
                  <c:v>27.566159324634228</c:v>
                </c:pt>
                <c:pt idx="130">
                  <c:v>27.515959074637379</c:v>
                </c:pt>
                <c:pt idx="131">
                  <c:v>24.273251308536175</c:v>
                </c:pt>
                <c:pt idx="132">
                  <c:v>37.733227116417474</c:v>
                </c:pt>
                <c:pt idx="133">
                  <c:v>30.770819998712284</c:v>
                </c:pt>
                <c:pt idx="134">
                  <c:v>80.823149321496885</c:v>
                </c:pt>
                <c:pt idx="135">
                  <c:v>27.824959988261337</c:v>
                </c:pt>
                <c:pt idx="136">
                  <c:v>55.058837622157078</c:v>
                </c:pt>
                <c:pt idx="137">
                  <c:v>24.126036556823106</c:v>
                </c:pt>
                <c:pt idx="138">
                  <c:v>29.027586614208147</c:v>
                </c:pt>
                <c:pt idx="139">
                  <c:v>34.334374726752372</c:v>
                </c:pt>
                <c:pt idx="140">
                  <c:v>32.998043863218093</c:v>
                </c:pt>
                <c:pt idx="141">
                  <c:v>31.545842535110619</c:v>
                </c:pt>
                <c:pt idx="142">
                  <c:v>27.592862808010114</c:v>
                </c:pt>
                <c:pt idx="143">
                  <c:v>37.343879717893167</c:v>
                </c:pt>
                <c:pt idx="144">
                  <c:v>29.126022030288496</c:v>
                </c:pt>
                <c:pt idx="145">
                  <c:v>26.774884707207491</c:v>
                </c:pt>
                <c:pt idx="146">
                  <c:v>51.271640737643295</c:v>
                </c:pt>
                <c:pt idx="147">
                  <c:v>27.5908738953324</c:v>
                </c:pt>
                <c:pt idx="148">
                  <c:v>30.085466931068588</c:v>
                </c:pt>
                <c:pt idx="149">
                  <c:v>28.483726688733697</c:v>
                </c:pt>
                <c:pt idx="150">
                  <c:v>28.053044737501803</c:v>
                </c:pt>
                <c:pt idx="151">
                  <c:v>20.72792011172918</c:v>
                </c:pt>
                <c:pt idx="152">
                  <c:v>23.786874247168129</c:v>
                </c:pt>
                <c:pt idx="153">
                  <c:v>33.500402437365793</c:v>
                </c:pt>
                <c:pt idx="154">
                  <c:v>34.622496584641361</c:v>
                </c:pt>
                <c:pt idx="155">
                  <c:v>25.332406140667839</c:v>
                </c:pt>
                <c:pt idx="156">
                  <c:v>35.98050773957398</c:v>
                </c:pt>
                <c:pt idx="157">
                  <c:v>33.20579966523961</c:v>
                </c:pt>
                <c:pt idx="158">
                  <c:v>56.724822208937432</c:v>
                </c:pt>
                <c:pt idx="159">
                  <c:v>33.664949436196785</c:v>
                </c:pt>
                <c:pt idx="160">
                  <c:v>28.426097207353362</c:v>
                </c:pt>
                <c:pt idx="161">
                  <c:v>28.493361315004595</c:v>
                </c:pt>
                <c:pt idx="162">
                  <c:v>34.958764250723249</c:v>
                </c:pt>
                <c:pt idx="163">
                  <c:v>28.964166431848415</c:v>
                </c:pt>
                <c:pt idx="164">
                  <c:v>36.291663443123802</c:v>
                </c:pt>
                <c:pt idx="165">
                  <c:v>30.196145124685465</c:v>
                </c:pt>
                <c:pt idx="166">
                  <c:v>22.02680715591444</c:v>
                </c:pt>
                <c:pt idx="167">
                  <c:v>21.861328124880743</c:v>
                </c:pt>
                <c:pt idx="168">
                  <c:v>24.921454088658965</c:v>
                </c:pt>
                <c:pt idx="169">
                  <c:v>31.561508561855682</c:v>
                </c:pt>
                <c:pt idx="170">
                  <c:v>35.298237104765136</c:v>
                </c:pt>
                <c:pt idx="171">
                  <c:v>36.124001069754918</c:v>
                </c:pt>
                <c:pt idx="172">
                  <c:v>38.111953536666341</c:v>
                </c:pt>
                <c:pt idx="173">
                  <c:v>45.260069897658859</c:v>
                </c:pt>
                <c:pt idx="174">
                  <c:v>35.183024041849073</c:v>
                </c:pt>
                <c:pt idx="175">
                  <c:v>38.944816842292518</c:v>
                </c:pt>
                <c:pt idx="176">
                  <c:v>42.388078408452643</c:v>
                </c:pt>
                <c:pt idx="177">
                  <c:v>19.386223001157916</c:v>
                </c:pt>
                <c:pt idx="178">
                  <c:v>46.154313587926246</c:v>
                </c:pt>
                <c:pt idx="179">
                  <c:v>38.938881609350098</c:v>
                </c:pt>
                <c:pt idx="180">
                  <c:v>39.767089793210836</c:v>
                </c:pt>
                <c:pt idx="181">
                  <c:v>23.061331217051023</c:v>
                </c:pt>
                <c:pt idx="182">
                  <c:v>43.084248704982265</c:v>
                </c:pt>
                <c:pt idx="183">
                  <c:v>34.110201754176082</c:v>
                </c:pt>
                <c:pt idx="184">
                  <c:v>39.992768175955234</c:v>
                </c:pt>
                <c:pt idx="185">
                  <c:v>37.120210905987129</c:v>
                </c:pt>
                <c:pt idx="186">
                  <c:v>26.172054046862343</c:v>
                </c:pt>
                <c:pt idx="187">
                  <c:v>39.407277329065423</c:v>
                </c:pt>
                <c:pt idx="188">
                  <c:v>41.639471645103001</c:v>
                </c:pt>
                <c:pt idx="189">
                  <c:v>40.319699800570653</c:v>
                </c:pt>
                <c:pt idx="190">
                  <c:v>38.109255821870605</c:v>
                </c:pt>
                <c:pt idx="191">
                  <c:v>26.483626118848797</c:v>
                </c:pt>
                <c:pt idx="192">
                  <c:v>28.359201367774361</c:v>
                </c:pt>
                <c:pt idx="193">
                  <c:v>50.252857540881955</c:v>
                </c:pt>
                <c:pt idx="194">
                  <c:v>45.930694049049464</c:v>
                </c:pt>
                <c:pt idx="195">
                  <c:v>75.86981330168436</c:v>
                </c:pt>
                <c:pt idx="196">
                  <c:v>24.641952904013404</c:v>
                </c:pt>
                <c:pt idx="197">
                  <c:v>28.355780464902903</c:v>
                </c:pt>
                <c:pt idx="198">
                  <c:v>42.444017202469929</c:v>
                </c:pt>
                <c:pt idx="199">
                  <c:v>36.719481614715598</c:v>
                </c:pt>
                <c:pt idx="200">
                  <c:v>21.340858919784758</c:v>
                </c:pt>
                <c:pt idx="201">
                  <c:v>44.193641955110138</c:v>
                </c:pt>
                <c:pt idx="202">
                  <c:v>36.990138447206952</c:v>
                </c:pt>
                <c:pt idx="203">
                  <c:v>57.562958052420697</c:v>
                </c:pt>
                <c:pt idx="204">
                  <c:v>47.841944394191707</c:v>
                </c:pt>
                <c:pt idx="205">
                  <c:v>42.699465026827113</c:v>
                </c:pt>
                <c:pt idx="206">
                  <c:v>32.083696204459372</c:v>
                </c:pt>
                <c:pt idx="207">
                  <c:v>30.132588425566038</c:v>
                </c:pt>
                <c:pt idx="208">
                  <c:v>71.903939013322031</c:v>
                </c:pt>
                <c:pt idx="209">
                  <c:v>28.993965246545656</c:v>
                </c:pt>
                <c:pt idx="210">
                  <c:v>27.593105833552073</c:v>
                </c:pt>
                <c:pt idx="211">
                  <c:v>44.200336144797973</c:v>
                </c:pt>
                <c:pt idx="212">
                  <c:v>41.437071205746179</c:v>
                </c:pt>
                <c:pt idx="213">
                  <c:v>21.815663917082006</c:v>
                </c:pt>
                <c:pt idx="214">
                  <c:v>20.503910641460383</c:v>
                </c:pt>
                <c:pt idx="215">
                  <c:v>35.871884891984067</c:v>
                </c:pt>
                <c:pt idx="216">
                  <c:v>26.786389639513619</c:v>
                </c:pt>
                <c:pt idx="217">
                  <c:v>21.244510457519159</c:v>
                </c:pt>
                <c:pt idx="218">
                  <c:v>55.432557386371684</c:v>
                </c:pt>
                <c:pt idx="219">
                  <c:v>20.952323243050451</c:v>
                </c:pt>
                <c:pt idx="220">
                  <c:v>20.748014468976518</c:v>
                </c:pt>
                <c:pt idx="221">
                  <c:v>49.016729422391478</c:v>
                </c:pt>
                <c:pt idx="222">
                  <c:v>18.728307197784574</c:v>
                </c:pt>
                <c:pt idx="223">
                  <c:v>21.29528783028768</c:v>
                </c:pt>
                <c:pt idx="224">
                  <c:v>23.114923917178896</c:v>
                </c:pt>
                <c:pt idx="225">
                  <c:v>55.009974713815268</c:v>
                </c:pt>
                <c:pt idx="226">
                  <c:v>57.752129670470168</c:v>
                </c:pt>
                <c:pt idx="227">
                  <c:v>63.066893465319595</c:v>
                </c:pt>
                <c:pt idx="228">
                  <c:v>23.843332085071285</c:v>
                </c:pt>
                <c:pt idx="229">
                  <c:v>37.34140159443681</c:v>
                </c:pt>
                <c:pt idx="230">
                  <c:v>58.110207735226837</c:v>
                </c:pt>
                <c:pt idx="231">
                  <c:v>77.274279324130191</c:v>
                </c:pt>
                <c:pt idx="232">
                  <c:v>58.465232993790025</c:v>
                </c:pt>
                <c:pt idx="233">
                  <c:v>33.287190765173989</c:v>
                </c:pt>
                <c:pt idx="234">
                  <c:v>68.421262227497778</c:v>
                </c:pt>
                <c:pt idx="235">
                  <c:v>63.282557648940298</c:v>
                </c:pt>
                <c:pt idx="236">
                  <c:v>22.949901177606428</c:v>
                </c:pt>
                <c:pt idx="237">
                  <c:v>68.221134570749371</c:v>
                </c:pt>
                <c:pt idx="238">
                  <c:v>31.051824868104706</c:v>
                </c:pt>
                <c:pt idx="239">
                  <c:v>22.682735701096053</c:v>
                </c:pt>
                <c:pt idx="240">
                  <c:v>43.816919483873754</c:v>
                </c:pt>
                <c:pt idx="241">
                  <c:v>24.494894512697712</c:v>
                </c:pt>
                <c:pt idx="242">
                  <c:v>25.458499185547247</c:v>
                </c:pt>
                <c:pt idx="243">
                  <c:v>79.919190945355695</c:v>
                </c:pt>
                <c:pt idx="244">
                  <c:v>35.317724440743099</c:v>
                </c:pt>
                <c:pt idx="245">
                  <c:v>24.208119489614852</c:v>
                </c:pt>
                <c:pt idx="246">
                  <c:v>28.273316576774072</c:v>
                </c:pt>
                <c:pt idx="247">
                  <c:v>37.987303872777133</c:v>
                </c:pt>
                <c:pt idx="248">
                  <c:v>91.53322253693031</c:v>
                </c:pt>
                <c:pt idx="249">
                  <c:v>29.790810143898245</c:v>
                </c:pt>
                <c:pt idx="250">
                  <c:v>20.864702611612572</c:v>
                </c:pt>
                <c:pt idx="251">
                  <c:v>14.257676933236048</c:v>
                </c:pt>
                <c:pt idx="252">
                  <c:v>27.747668823163607</c:v>
                </c:pt>
                <c:pt idx="253">
                  <c:v>61.022522686792477</c:v>
                </c:pt>
                <c:pt idx="254">
                  <c:v>23.236053035031485</c:v>
                </c:pt>
                <c:pt idx="255">
                  <c:v>48.553449629035519</c:v>
                </c:pt>
                <c:pt idx="256">
                  <c:v>19.735185637175839</c:v>
                </c:pt>
                <c:pt idx="257">
                  <c:v>25.571431214895586</c:v>
                </c:pt>
                <c:pt idx="258">
                  <c:v>19.097521704476357</c:v>
                </c:pt>
                <c:pt idx="259">
                  <c:v>24.534312081301348</c:v>
                </c:pt>
                <c:pt idx="260">
                  <c:v>23.979186568266627</c:v>
                </c:pt>
                <c:pt idx="261">
                  <c:v>45.109977960672559</c:v>
                </c:pt>
                <c:pt idx="262">
                  <c:v>34.909197317171838</c:v>
                </c:pt>
                <c:pt idx="263">
                  <c:v>54.531945588578587</c:v>
                </c:pt>
                <c:pt idx="264">
                  <c:v>48.967668883106846</c:v>
                </c:pt>
                <c:pt idx="265">
                  <c:v>23.381359653147129</c:v>
                </c:pt>
                <c:pt idx="266">
                  <c:v>49.128749183706958</c:v>
                </c:pt>
                <c:pt idx="267">
                  <c:v>33.270144265806685</c:v>
                </c:pt>
                <c:pt idx="268">
                  <c:v>74.928156667626254</c:v>
                </c:pt>
                <c:pt idx="269">
                  <c:v>66.979868595922468</c:v>
                </c:pt>
                <c:pt idx="270">
                  <c:v>26.610309480994708</c:v>
                </c:pt>
                <c:pt idx="271">
                  <c:v>67.81537898705632</c:v>
                </c:pt>
                <c:pt idx="272">
                  <c:v>24.696503981707789</c:v>
                </c:pt>
                <c:pt idx="273">
                  <c:v>24.368070721742122</c:v>
                </c:pt>
                <c:pt idx="274">
                  <c:v>64.993806396365756</c:v>
                </c:pt>
                <c:pt idx="275">
                  <c:v>53.030489279048531</c:v>
                </c:pt>
                <c:pt idx="276">
                  <c:v>88.936480769658402</c:v>
                </c:pt>
                <c:pt idx="277">
                  <c:v>25.769510709633426</c:v>
                </c:pt>
                <c:pt idx="278">
                  <c:v>19.329035507630053</c:v>
                </c:pt>
                <c:pt idx="279">
                  <c:v>60.964613667810617</c:v>
                </c:pt>
                <c:pt idx="280">
                  <c:v>47.592264641283521</c:v>
                </c:pt>
                <c:pt idx="281">
                  <c:v>25.380127080131849</c:v>
                </c:pt>
                <c:pt idx="282">
                  <c:v>87.928969367553293</c:v>
                </c:pt>
                <c:pt idx="283">
                  <c:v>18.410375462339566</c:v>
                </c:pt>
                <c:pt idx="284">
                  <c:v>56.712452120879128</c:v>
                </c:pt>
                <c:pt idx="285">
                  <c:v>53.30265709311707</c:v>
                </c:pt>
                <c:pt idx="286">
                  <c:v>37.467526876722047</c:v>
                </c:pt>
                <c:pt idx="287">
                  <c:v>28.41045319090869</c:v>
                </c:pt>
                <c:pt idx="288">
                  <c:v>83.372693574459305</c:v>
                </c:pt>
                <c:pt idx="289">
                  <c:v>80.691801330647834</c:v>
                </c:pt>
                <c:pt idx="290">
                  <c:v>57.55344115096166</c:v>
                </c:pt>
                <c:pt idx="291">
                  <c:v>69.248731888974589</c:v>
                </c:pt>
                <c:pt idx="292">
                  <c:v>32.409767690840248</c:v>
                </c:pt>
                <c:pt idx="293">
                  <c:v>28.213235329744592</c:v>
                </c:pt>
                <c:pt idx="294">
                  <c:v>92.662625041925367</c:v>
                </c:pt>
                <c:pt idx="295">
                  <c:v>64.364723041935036</c:v>
                </c:pt>
                <c:pt idx="296">
                  <c:v>53.340633531593603</c:v>
                </c:pt>
                <c:pt idx="297">
                  <c:v>29.985571485487117</c:v>
                </c:pt>
                <c:pt idx="298">
                  <c:v>28.261829204758314</c:v>
                </c:pt>
                <c:pt idx="299">
                  <c:v>23.774141867583911</c:v>
                </c:pt>
                <c:pt idx="300">
                  <c:v>78.676830420520645</c:v>
                </c:pt>
                <c:pt idx="301">
                  <c:v>21.708857890718512</c:v>
                </c:pt>
                <c:pt idx="302">
                  <c:v>40.315032318284231</c:v>
                </c:pt>
                <c:pt idx="303">
                  <c:v>54.364541216516336</c:v>
                </c:pt>
                <c:pt idx="304">
                  <c:v>29.43249037306628</c:v>
                </c:pt>
                <c:pt idx="305">
                  <c:v>32.43077295655808</c:v>
                </c:pt>
                <c:pt idx="306">
                  <c:v>57.125366156489754</c:v>
                </c:pt>
                <c:pt idx="307">
                  <c:v>25.478597730454389</c:v>
                </c:pt>
                <c:pt idx="308">
                  <c:v>72.440469359381225</c:v>
                </c:pt>
                <c:pt idx="309">
                  <c:v>27.365674081044943</c:v>
                </c:pt>
                <c:pt idx="310">
                  <c:v>71.884517863127854</c:v>
                </c:pt>
                <c:pt idx="311">
                  <c:v>19.506215710542158</c:v>
                </c:pt>
                <c:pt idx="312">
                  <c:v>65.967154298942191</c:v>
                </c:pt>
                <c:pt idx="313">
                  <c:v>33.086585853949202</c:v>
                </c:pt>
                <c:pt idx="314">
                  <c:v>47.073822107476069</c:v>
                </c:pt>
                <c:pt idx="315">
                  <c:v>20.987768227665914</c:v>
                </c:pt>
                <c:pt idx="316">
                  <c:v>66.075655553808815</c:v>
                </c:pt>
                <c:pt idx="317">
                  <c:v>43.697075677717542</c:v>
                </c:pt>
                <c:pt idx="318">
                  <c:v>64.89446816139683</c:v>
                </c:pt>
                <c:pt idx="319">
                  <c:v>55.04487504713299</c:v>
                </c:pt>
                <c:pt idx="320">
                  <c:v>47.359086771199181</c:v>
                </c:pt>
                <c:pt idx="321">
                  <c:v>33.6593240433048</c:v>
                </c:pt>
                <c:pt idx="322">
                  <c:v>37.695043085258298</c:v>
                </c:pt>
                <c:pt idx="323">
                  <c:v>24.057497064041087</c:v>
                </c:pt>
                <c:pt idx="324">
                  <c:v>79.310481504493396</c:v>
                </c:pt>
                <c:pt idx="325">
                  <c:v>28.35481513293286</c:v>
                </c:pt>
                <c:pt idx="326">
                  <c:v>61.848189463526296</c:v>
                </c:pt>
                <c:pt idx="327">
                  <c:v>37.309373916666424</c:v>
                </c:pt>
                <c:pt idx="328">
                  <c:v>53.033061678902186</c:v>
                </c:pt>
                <c:pt idx="329">
                  <c:v>40.242687833430608</c:v>
                </c:pt>
                <c:pt idx="330">
                  <c:v>69.266359009086145</c:v>
                </c:pt>
                <c:pt idx="331">
                  <c:v>25.557782003205769</c:v>
                </c:pt>
                <c:pt idx="332">
                  <c:v>52.922945739832137</c:v>
                </c:pt>
                <c:pt idx="333">
                  <c:v>25.863203508438882</c:v>
                </c:pt>
                <c:pt idx="334">
                  <c:v>38.520767617283283</c:v>
                </c:pt>
                <c:pt idx="335">
                  <c:v>29.533964243796685</c:v>
                </c:pt>
                <c:pt idx="336">
                  <c:v>75.051740482490686</c:v>
                </c:pt>
                <c:pt idx="337">
                  <c:v>59.243626979494287</c:v>
                </c:pt>
                <c:pt idx="338">
                  <c:v>91.590289982225443</c:v>
                </c:pt>
                <c:pt idx="339">
                  <c:v>37.169774180573526</c:v>
                </c:pt>
                <c:pt idx="340">
                  <c:v>25.586015201770895</c:v>
                </c:pt>
                <c:pt idx="341">
                  <c:v>26.655162610257189</c:v>
                </c:pt>
                <c:pt idx="342">
                  <c:v>22.75950894305231</c:v>
                </c:pt>
                <c:pt idx="343">
                  <c:v>38.686480187839742</c:v>
                </c:pt>
                <c:pt idx="344">
                  <c:v>28.286336824712681</c:v>
                </c:pt>
                <c:pt idx="345">
                  <c:v>71.771429522588932</c:v>
                </c:pt>
                <c:pt idx="346">
                  <c:v>17.355130318911879</c:v>
                </c:pt>
                <c:pt idx="347">
                  <c:v>51.646994464760695</c:v>
                </c:pt>
                <c:pt idx="348">
                  <c:v>51.607436131988152</c:v>
                </c:pt>
                <c:pt idx="349">
                  <c:v>37.172888756901109</c:v>
                </c:pt>
                <c:pt idx="350">
                  <c:v>28.797083970278344</c:v>
                </c:pt>
                <c:pt idx="351">
                  <c:v>91.314681121698555</c:v>
                </c:pt>
                <c:pt idx="352">
                  <c:v>48.634378998093247</c:v>
                </c:pt>
                <c:pt idx="353">
                  <c:v>21.597035807428785</c:v>
                </c:pt>
                <c:pt idx="354">
                  <c:v>25.353137629070353</c:v>
                </c:pt>
                <c:pt idx="355">
                  <c:v>25.600674498039755</c:v>
                </c:pt>
                <c:pt idx="356">
                  <c:v>87.233396312998067</c:v>
                </c:pt>
                <c:pt idx="357">
                  <c:v>16.660168479419742</c:v>
                </c:pt>
                <c:pt idx="358">
                  <c:v>51.462091232319665</c:v>
                </c:pt>
                <c:pt idx="359">
                  <c:v>34.191326642149903</c:v>
                </c:pt>
                <c:pt idx="360">
                  <c:v>29.794108039600765</c:v>
                </c:pt>
                <c:pt idx="361">
                  <c:v>35.107053320165242</c:v>
                </c:pt>
                <c:pt idx="362">
                  <c:v>22.588155516868486</c:v>
                </c:pt>
                <c:pt idx="363">
                  <c:v>35.537771799733036</c:v>
                </c:pt>
                <c:pt idx="364">
                  <c:v>49.625214542152015</c:v>
                </c:pt>
                <c:pt idx="365">
                  <c:v>42.529808798941524</c:v>
                </c:pt>
                <c:pt idx="366">
                  <c:v>30.63594714727984</c:v>
                </c:pt>
                <c:pt idx="367">
                  <c:v>85.700847838469855</c:v>
                </c:pt>
                <c:pt idx="368">
                  <c:v>50.808319448112179</c:v>
                </c:pt>
                <c:pt idx="369">
                  <c:v>29.155160244898237</c:v>
                </c:pt>
                <c:pt idx="370">
                  <c:v>35.671319418397253</c:v>
                </c:pt>
                <c:pt idx="371">
                  <c:v>30.618881782156805</c:v>
                </c:pt>
                <c:pt idx="372">
                  <c:v>67.270516998569136</c:v>
                </c:pt>
                <c:pt idx="373">
                  <c:v>50.132895755884142</c:v>
                </c:pt>
                <c:pt idx="374">
                  <c:v>87.195573830875219</c:v>
                </c:pt>
                <c:pt idx="375">
                  <c:v>28.994216700123538</c:v>
                </c:pt>
                <c:pt idx="376">
                  <c:v>59.082192271782795</c:v>
                </c:pt>
                <c:pt idx="377">
                  <c:v>58.811649457122364</c:v>
                </c:pt>
                <c:pt idx="378">
                  <c:v>22.097582402834689</c:v>
                </c:pt>
                <c:pt idx="379">
                  <c:v>65.289697967382395</c:v>
                </c:pt>
                <c:pt idx="380">
                  <c:v>52.278744588380043</c:v>
                </c:pt>
                <c:pt idx="381">
                  <c:v>39.362337402766393</c:v>
                </c:pt>
                <c:pt idx="382">
                  <c:v>23.335230321027268</c:v>
                </c:pt>
                <c:pt idx="383">
                  <c:v>25.285626806782229</c:v>
                </c:pt>
                <c:pt idx="384">
                  <c:v>29.972400822891306</c:v>
                </c:pt>
                <c:pt idx="385">
                  <c:v>54.410908589925697</c:v>
                </c:pt>
                <c:pt idx="386">
                  <c:v>50.876877827003256</c:v>
                </c:pt>
                <c:pt idx="387">
                  <c:v>21.601573504435596</c:v>
                </c:pt>
                <c:pt idx="388">
                  <c:v>55.59573050716299</c:v>
                </c:pt>
                <c:pt idx="389">
                  <c:v>29.927996204684199</c:v>
                </c:pt>
                <c:pt idx="390">
                  <c:v>91.399964748474986</c:v>
                </c:pt>
                <c:pt idx="391">
                  <c:v>29.73210008142037</c:v>
                </c:pt>
                <c:pt idx="392">
                  <c:v>39.311095097243012</c:v>
                </c:pt>
                <c:pt idx="393">
                  <c:v>23.646155111305344</c:v>
                </c:pt>
                <c:pt idx="394">
                  <c:v>62.479702611852126</c:v>
                </c:pt>
                <c:pt idx="395">
                  <c:v>37.375488359673625</c:v>
                </c:pt>
                <c:pt idx="396">
                  <c:v>44.723702913894932</c:v>
                </c:pt>
                <c:pt idx="397">
                  <c:v>26.0643774354334</c:v>
                </c:pt>
                <c:pt idx="398">
                  <c:v>80.709146675536417</c:v>
                </c:pt>
                <c:pt idx="399">
                  <c:v>39.067009796254929</c:v>
                </c:pt>
                <c:pt idx="400">
                  <c:v>46.144488801591741</c:v>
                </c:pt>
                <c:pt idx="401">
                  <c:v>85.017493024922118</c:v>
                </c:pt>
                <c:pt idx="402">
                  <c:v>48.600535864770123</c:v>
                </c:pt>
                <c:pt idx="403">
                  <c:v>23.191767742208306</c:v>
                </c:pt>
                <c:pt idx="404">
                  <c:v>50.093549519011113</c:v>
                </c:pt>
                <c:pt idx="405">
                  <c:v>49.076940626802894</c:v>
                </c:pt>
                <c:pt idx="406">
                  <c:v>64.055329475406296</c:v>
                </c:pt>
                <c:pt idx="407">
                  <c:v>34.132898306171683</c:v>
                </c:pt>
                <c:pt idx="408">
                  <c:v>28.461874060509057</c:v>
                </c:pt>
                <c:pt idx="409">
                  <c:v>56.475497163314515</c:v>
                </c:pt>
                <c:pt idx="410">
                  <c:v>88.206903743224458</c:v>
                </c:pt>
                <c:pt idx="411">
                  <c:v>24.786095500608326</c:v>
                </c:pt>
                <c:pt idx="412">
                  <c:v>66.277170720085195</c:v>
                </c:pt>
                <c:pt idx="413">
                  <c:v>47.638397668644224</c:v>
                </c:pt>
                <c:pt idx="414">
                  <c:v>25.128960157514406</c:v>
                </c:pt>
                <c:pt idx="415">
                  <c:v>69.914385392107334</c:v>
                </c:pt>
                <c:pt idx="416">
                  <c:v>92.323737289131785</c:v>
                </c:pt>
                <c:pt idx="417">
                  <c:v>19.565720823449773</c:v>
                </c:pt>
                <c:pt idx="418">
                  <c:v>25.656085389296113</c:v>
                </c:pt>
                <c:pt idx="419">
                  <c:v>25.580809785140623</c:v>
                </c:pt>
                <c:pt idx="420">
                  <c:v>35.991816267229289</c:v>
                </c:pt>
                <c:pt idx="421">
                  <c:v>22.65047825044325</c:v>
                </c:pt>
                <c:pt idx="422">
                  <c:v>35.988441244533135</c:v>
                </c:pt>
                <c:pt idx="423">
                  <c:v>75.07495605580587</c:v>
                </c:pt>
                <c:pt idx="424">
                  <c:v>56.399116233087511</c:v>
                </c:pt>
                <c:pt idx="425">
                  <c:v>24.856751640529282</c:v>
                </c:pt>
                <c:pt idx="426">
                  <c:v>47.849879621544602</c:v>
                </c:pt>
                <c:pt idx="427">
                  <c:v>68.050281950208472</c:v>
                </c:pt>
                <c:pt idx="428">
                  <c:v>73.88396460367052</c:v>
                </c:pt>
                <c:pt idx="429">
                  <c:v>54.683302412291383</c:v>
                </c:pt>
                <c:pt idx="430">
                  <c:v>52.037514215462664</c:v>
                </c:pt>
                <c:pt idx="431">
                  <c:v>69.968658834660545</c:v>
                </c:pt>
                <c:pt idx="432">
                  <c:v>41.443555373370899</c:v>
                </c:pt>
                <c:pt idx="433">
                  <c:v>38.708080370049132</c:v>
                </c:pt>
                <c:pt idx="434">
                  <c:v>65.5038437001011</c:v>
                </c:pt>
                <c:pt idx="435">
                  <c:v>27.714867740540772</c:v>
                </c:pt>
                <c:pt idx="436">
                  <c:v>93.13196264959484</c:v>
                </c:pt>
                <c:pt idx="437">
                  <c:v>34.045149726780963</c:v>
                </c:pt>
                <c:pt idx="438">
                  <c:v>51.329687835749759</c:v>
                </c:pt>
                <c:pt idx="439">
                  <c:v>53.636198148516577</c:v>
                </c:pt>
                <c:pt idx="440">
                  <c:v>32.875175792777114</c:v>
                </c:pt>
                <c:pt idx="441">
                  <c:v>11.653654157580744</c:v>
                </c:pt>
                <c:pt idx="442">
                  <c:v>39.521233365709165</c:v>
                </c:pt>
                <c:pt idx="443">
                  <c:v>30.227462183623967</c:v>
                </c:pt>
                <c:pt idx="444">
                  <c:v>96.859955484836377</c:v>
                </c:pt>
                <c:pt idx="445">
                  <c:v>30.703282060327318</c:v>
                </c:pt>
                <c:pt idx="446">
                  <c:v>47.779143613135403</c:v>
                </c:pt>
                <c:pt idx="447">
                  <c:v>35.36718457659628</c:v>
                </c:pt>
                <c:pt idx="448">
                  <c:v>37.856030741141858</c:v>
                </c:pt>
                <c:pt idx="449">
                  <c:v>24.605794188971352</c:v>
                </c:pt>
                <c:pt idx="450">
                  <c:v>69.014580451599002</c:v>
                </c:pt>
                <c:pt idx="451">
                  <c:v>49.53111448395488</c:v>
                </c:pt>
                <c:pt idx="452">
                  <c:v>68.988372630793549</c:v>
                </c:pt>
                <c:pt idx="453">
                  <c:v>58.07918722401385</c:v>
                </c:pt>
                <c:pt idx="454">
                  <c:v>37.331153521944529</c:v>
                </c:pt>
                <c:pt idx="455">
                  <c:v>25.131688862724577</c:v>
                </c:pt>
                <c:pt idx="456">
                  <c:v>97.665929180103277</c:v>
                </c:pt>
                <c:pt idx="457">
                  <c:v>19.545293451567542</c:v>
                </c:pt>
                <c:pt idx="458">
                  <c:v>50.727829207807787</c:v>
                </c:pt>
                <c:pt idx="459">
                  <c:v>42.388592256284326</c:v>
                </c:pt>
                <c:pt idx="460">
                  <c:v>37.827833814512566</c:v>
                </c:pt>
                <c:pt idx="461">
                  <c:v>19.837481545846018</c:v>
                </c:pt>
                <c:pt idx="462">
                  <c:v>26.629177349201029</c:v>
                </c:pt>
                <c:pt idx="463">
                  <c:v>59.686334497034743</c:v>
                </c:pt>
                <c:pt idx="464">
                  <c:v>65.803208485052295</c:v>
                </c:pt>
                <c:pt idx="465">
                  <c:v>15.943603471769622</c:v>
                </c:pt>
                <c:pt idx="466">
                  <c:v>54.753365141621465</c:v>
                </c:pt>
                <c:pt idx="467">
                  <c:v>64.230425452785539</c:v>
                </c:pt>
                <c:pt idx="468">
                  <c:v>33.392505586510573</c:v>
                </c:pt>
                <c:pt idx="469">
                  <c:v>26.130359923479439</c:v>
                </c:pt>
                <c:pt idx="470">
                  <c:v>19.425147158090553</c:v>
                </c:pt>
                <c:pt idx="471">
                  <c:v>82.56611810686482</c:v>
                </c:pt>
                <c:pt idx="472">
                  <c:v>41.455631738209505</c:v>
                </c:pt>
                <c:pt idx="473">
                  <c:v>70.798837754803941</c:v>
                </c:pt>
                <c:pt idx="474">
                  <c:v>34.131294426708884</c:v>
                </c:pt>
                <c:pt idx="475">
                  <c:v>33.658922870114836</c:v>
                </c:pt>
                <c:pt idx="476">
                  <c:v>30.797835094184844</c:v>
                </c:pt>
                <c:pt idx="477">
                  <c:v>49.275255273823333</c:v>
                </c:pt>
                <c:pt idx="478">
                  <c:v>20.66672527327168</c:v>
                </c:pt>
                <c:pt idx="479">
                  <c:v>25.124965853421589</c:v>
                </c:pt>
                <c:pt idx="480">
                  <c:v>22.85553238308901</c:v>
                </c:pt>
                <c:pt idx="481">
                  <c:v>63.037642414561482</c:v>
                </c:pt>
                <c:pt idx="482">
                  <c:v>38.345047624511437</c:v>
                </c:pt>
                <c:pt idx="483">
                  <c:v>35.380927592937034</c:v>
                </c:pt>
                <c:pt idx="484">
                  <c:v>62.793489835230396</c:v>
                </c:pt>
                <c:pt idx="485">
                  <c:v>25.989879678534113</c:v>
                </c:pt>
                <c:pt idx="486">
                  <c:v>56.755447413881285</c:v>
                </c:pt>
                <c:pt idx="487">
                  <c:v>24.394249310964085</c:v>
                </c:pt>
                <c:pt idx="488">
                  <c:v>27.900790477175335</c:v>
                </c:pt>
                <c:pt idx="489">
                  <c:v>32.951828423492302</c:v>
                </c:pt>
                <c:pt idx="490">
                  <c:v>26.936446675300857</c:v>
                </c:pt>
                <c:pt idx="491">
                  <c:v>74.642407567012</c:v>
                </c:pt>
                <c:pt idx="492">
                  <c:v>33.34010118922572</c:v>
                </c:pt>
                <c:pt idx="493">
                  <c:v>47.667059237845272</c:v>
                </c:pt>
                <c:pt idx="494">
                  <c:v>47.195345423887069</c:v>
                </c:pt>
                <c:pt idx="495">
                  <c:v>51.411645632351721</c:v>
                </c:pt>
                <c:pt idx="496">
                  <c:v>58.593996288304574</c:v>
                </c:pt>
                <c:pt idx="497">
                  <c:v>36.27517298265996</c:v>
                </c:pt>
                <c:pt idx="498">
                  <c:v>43.523955454704961</c:v>
                </c:pt>
                <c:pt idx="499">
                  <c:v>54.097636692969431</c:v>
                </c:pt>
                <c:pt idx="500">
                  <c:v>31.298899024597244</c:v>
                </c:pt>
                <c:pt idx="501">
                  <c:v>78.000670662436278</c:v>
                </c:pt>
                <c:pt idx="502">
                  <c:v>21.481686766744481</c:v>
                </c:pt>
                <c:pt idx="503">
                  <c:v>65.482535660053301</c:v>
                </c:pt>
                <c:pt idx="504">
                  <c:v>24.732272806512022</c:v>
                </c:pt>
                <c:pt idx="505">
                  <c:v>24.838999452415734</c:v>
                </c:pt>
                <c:pt idx="506">
                  <c:v>42.228366582785853</c:v>
                </c:pt>
                <c:pt idx="507">
                  <c:v>28.934407788769395</c:v>
                </c:pt>
                <c:pt idx="508">
                  <c:v>62.264146208726643</c:v>
                </c:pt>
                <c:pt idx="509">
                  <c:v>50.113631921730764</c:v>
                </c:pt>
                <c:pt idx="510">
                  <c:v>50.792729757961993</c:v>
                </c:pt>
                <c:pt idx="511">
                  <c:v>53.494601621622294</c:v>
                </c:pt>
                <c:pt idx="512">
                  <c:v>46.210216791696752</c:v>
                </c:pt>
                <c:pt idx="513">
                  <c:v>52.293824154538683</c:v>
                </c:pt>
                <c:pt idx="514">
                  <c:v>60.766058386598779</c:v>
                </c:pt>
                <c:pt idx="515">
                  <c:v>53.096619197584673</c:v>
                </c:pt>
                <c:pt idx="516">
                  <c:v>23.212019198765312</c:v>
                </c:pt>
                <c:pt idx="517">
                  <c:v>31.902017113457703</c:v>
                </c:pt>
                <c:pt idx="518">
                  <c:v>49.386490235852342</c:v>
                </c:pt>
                <c:pt idx="519">
                  <c:v>41.647861959924953</c:v>
                </c:pt>
                <c:pt idx="520">
                  <c:v>37.803496699036472</c:v>
                </c:pt>
                <c:pt idx="521">
                  <c:v>46.702795464641525</c:v>
                </c:pt>
                <c:pt idx="522">
                  <c:v>37.984830697333727</c:v>
                </c:pt>
                <c:pt idx="523">
                  <c:v>33.82540299668031</c:v>
                </c:pt>
                <c:pt idx="524">
                  <c:v>26.663154811450191</c:v>
                </c:pt>
                <c:pt idx="525">
                  <c:v>32.810552998460238</c:v>
                </c:pt>
                <c:pt idx="526">
                  <c:v>100</c:v>
                </c:pt>
                <c:pt idx="527">
                  <c:v>28.109957780902473</c:v>
                </c:pt>
                <c:pt idx="528">
                  <c:v>19.856868155451735</c:v>
                </c:pt>
                <c:pt idx="529">
                  <c:v>39.066482782911272</c:v>
                </c:pt>
                <c:pt idx="530">
                  <c:v>27.864198715004758</c:v>
                </c:pt>
                <c:pt idx="531">
                  <c:v>25.8126411169786</c:v>
                </c:pt>
                <c:pt idx="532">
                  <c:v>42.43843722178034</c:v>
                </c:pt>
                <c:pt idx="533">
                  <c:v>42.429052259537038</c:v>
                </c:pt>
                <c:pt idx="534">
                  <c:v>24.663292093789376</c:v>
                </c:pt>
                <c:pt idx="535">
                  <c:v>26.763490150054142</c:v>
                </c:pt>
                <c:pt idx="536">
                  <c:v>55.567492213822568</c:v>
                </c:pt>
                <c:pt idx="537">
                  <c:v>53.832101948096465</c:v>
                </c:pt>
                <c:pt idx="538">
                  <c:v>51.242392093878586</c:v>
                </c:pt>
                <c:pt idx="539">
                  <c:v>42.778492892866865</c:v>
                </c:pt>
                <c:pt idx="540">
                  <c:v>42.968001222029663</c:v>
                </c:pt>
                <c:pt idx="541">
                  <c:v>35.192452805178526</c:v>
                </c:pt>
                <c:pt idx="542">
                  <c:v>33.206591500433632</c:v>
                </c:pt>
                <c:pt idx="543">
                  <c:v>27.584859419122214</c:v>
                </c:pt>
                <c:pt idx="544">
                  <c:v>87.787876025681172</c:v>
                </c:pt>
                <c:pt idx="545">
                  <c:v>41.864616319505572</c:v>
                </c:pt>
                <c:pt idx="546">
                  <c:v>66.292484959286227</c:v>
                </c:pt>
                <c:pt idx="547">
                  <c:v>67.816578443062753</c:v>
                </c:pt>
                <c:pt idx="548">
                  <c:v>69.394967374680121</c:v>
                </c:pt>
                <c:pt idx="549">
                  <c:v>39.05328755866239</c:v>
                </c:pt>
                <c:pt idx="550">
                  <c:v>18.356215479138115</c:v>
                </c:pt>
                <c:pt idx="551">
                  <c:v>52.22283356217212</c:v>
                </c:pt>
                <c:pt idx="552">
                  <c:v>49.18327635851017</c:v>
                </c:pt>
                <c:pt idx="553">
                  <c:v>29.758291154325534</c:v>
                </c:pt>
                <c:pt idx="554">
                  <c:v>21.732384408341506</c:v>
                </c:pt>
                <c:pt idx="555">
                  <c:v>77.28094314965584</c:v>
                </c:pt>
                <c:pt idx="556">
                  <c:v>20.339376489196592</c:v>
                </c:pt>
                <c:pt idx="557">
                  <c:v>22.03877142494499</c:v>
                </c:pt>
                <c:pt idx="558">
                  <c:v>44.410097734832696</c:v>
                </c:pt>
                <c:pt idx="559">
                  <c:v>20.878797392395153</c:v>
                </c:pt>
                <c:pt idx="560">
                  <c:v>23.992605133197355</c:v>
                </c:pt>
                <c:pt idx="561">
                  <c:v>48.260198649569823</c:v>
                </c:pt>
                <c:pt idx="562">
                  <c:v>63.402744291155344</c:v>
                </c:pt>
                <c:pt idx="563">
                  <c:v>36.179223974980616</c:v>
                </c:pt>
                <c:pt idx="564">
                  <c:v>16.655319464804492</c:v>
                </c:pt>
                <c:pt idx="565">
                  <c:v>32.799902327734351</c:v>
                </c:pt>
                <c:pt idx="566">
                  <c:v>24.711820546192133</c:v>
                </c:pt>
                <c:pt idx="567">
                  <c:v>47.122744879609911</c:v>
                </c:pt>
                <c:pt idx="568">
                  <c:v>69.477779859595472</c:v>
                </c:pt>
                <c:pt idx="569">
                  <c:v>42.522924328483796</c:v>
                </c:pt>
                <c:pt idx="570">
                  <c:v>22.532124050889728</c:v>
                </c:pt>
                <c:pt idx="571">
                  <c:v>24.35199404831782</c:v>
                </c:pt>
                <c:pt idx="572">
                  <c:v>62.98892903544283</c:v>
                </c:pt>
                <c:pt idx="573">
                  <c:v>27.116410672070757</c:v>
                </c:pt>
                <c:pt idx="574">
                  <c:v>41.772461843298075</c:v>
                </c:pt>
                <c:pt idx="575">
                  <c:v>53.650278324930845</c:v>
                </c:pt>
                <c:pt idx="576">
                  <c:v>31.610591169853556</c:v>
                </c:pt>
                <c:pt idx="577">
                  <c:v>41.268273597329888</c:v>
                </c:pt>
                <c:pt idx="578">
                  <c:v>26.080669699247178</c:v>
                </c:pt>
                <c:pt idx="579">
                  <c:v>47.035184340764772</c:v>
                </c:pt>
                <c:pt idx="580">
                  <c:v>41.376082931551714</c:v>
                </c:pt>
                <c:pt idx="581">
                  <c:v>77.409844433662144</c:v>
                </c:pt>
                <c:pt idx="582">
                  <c:v>51.450992313720555</c:v>
                </c:pt>
                <c:pt idx="583">
                  <c:v>44.903057565190437</c:v>
                </c:pt>
                <c:pt idx="584">
                  <c:v>32.250533450420185</c:v>
                </c:pt>
                <c:pt idx="585">
                  <c:v>52.020153575331953</c:v>
                </c:pt>
                <c:pt idx="586">
                  <c:v>58.080851448691085</c:v>
                </c:pt>
                <c:pt idx="587">
                  <c:v>56.124247401027652</c:v>
                </c:pt>
                <c:pt idx="588">
                  <c:v>22.005035740797915</c:v>
                </c:pt>
                <c:pt idx="589">
                  <c:v>25.526745245419551</c:v>
                </c:pt>
                <c:pt idx="590">
                  <c:v>43.37787003145106</c:v>
                </c:pt>
                <c:pt idx="591">
                  <c:v>58.635602841648485</c:v>
                </c:pt>
                <c:pt idx="592">
                  <c:v>25.831747487063616</c:v>
                </c:pt>
                <c:pt idx="593">
                  <c:v>31.483648818823511</c:v>
                </c:pt>
                <c:pt idx="594">
                  <c:v>29.463625553185075</c:v>
                </c:pt>
                <c:pt idx="595">
                  <c:v>61.580721309173633</c:v>
                </c:pt>
                <c:pt idx="596">
                  <c:v>42.539069859104529</c:v>
                </c:pt>
                <c:pt idx="597">
                  <c:v>53.766963230062537</c:v>
                </c:pt>
                <c:pt idx="598">
                  <c:v>19.930563797310885</c:v>
                </c:pt>
                <c:pt idx="599">
                  <c:v>65.321270063504727</c:v>
                </c:pt>
                <c:pt idx="600">
                  <c:v>36.812892635100496</c:v>
                </c:pt>
                <c:pt idx="601">
                  <c:v>41.779451748758554</c:v>
                </c:pt>
                <c:pt idx="602">
                  <c:v>42.784698316139426</c:v>
                </c:pt>
                <c:pt idx="603">
                  <c:v>27.0304369870756</c:v>
                </c:pt>
                <c:pt idx="604">
                  <c:v>65.362033400032189</c:v>
                </c:pt>
                <c:pt idx="605">
                  <c:v>34.747162526477894</c:v>
                </c:pt>
                <c:pt idx="606">
                  <c:v>40.328401696675833</c:v>
                </c:pt>
                <c:pt idx="607">
                  <c:v>25.704949831917247</c:v>
                </c:pt>
                <c:pt idx="608">
                  <c:v>47.974909120457617</c:v>
                </c:pt>
                <c:pt idx="609">
                  <c:v>47.571435000100287</c:v>
                </c:pt>
                <c:pt idx="610">
                  <c:v>78.221088630907857</c:v>
                </c:pt>
                <c:pt idx="611">
                  <c:v>56.047181114336752</c:v>
                </c:pt>
                <c:pt idx="612">
                  <c:v>33.173520957146863</c:v>
                </c:pt>
                <c:pt idx="613">
                  <c:v>33.143608446352211</c:v>
                </c:pt>
                <c:pt idx="614">
                  <c:v>30.396780444516185</c:v>
                </c:pt>
                <c:pt idx="615">
                  <c:v>41.102659687362809</c:v>
                </c:pt>
                <c:pt idx="616">
                  <c:v>28.440339378108963</c:v>
                </c:pt>
                <c:pt idx="617">
                  <c:v>34.116406836992169</c:v>
                </c:pt>
                <c:pt idx="618">
                  <c:v>26.769378835954932</c:v>
                </c:pt>
                <c:pt idx="619">
                  <c:v>50.738385573388435</c:v>
                </c:pt>
                <c:pt idx="620">
                  <c:v>44.974150523987397</c:v>
                </c:pt>
                <c:pt idx="621">
                  <c:v>47.389439252369989</c:v>
                </c:pt>
                <c:pt idx="622">
                  <c:v>83.42442632945216</c:v>
                </c:pt>
                <c:pt idx="623">
                  <c:v>45.979333150906001</c:v>
                </c:pt>
                <c:pt idx="624">
                  <c:v>54.399373868322122</c:v>
                </c:pt>
                <c:pt idx="625">
                  <c:v>24.238445778590155</c:v>
                </c:pt>
                <c:pt idx="626">
                  <c:v>40.655571179983475</c:v>
                </c:pt>
                <c:pt idx="627">
                  <c:v>24.481000235047951</c:v>
                </c:pt>
                <c:pt idx="628">
                  <c:v>24.686871722086686</c:v>
                </c:pt>
                <c:pt idx="629">
                  <c:v>59.882319937948402</c:v>
                </c:pt>
                <c:pt idx="630">
                  <c:v>60.370742466043701</c:v>
                </c:pt>
                <c:pt idx="631">
                  <c:v>65.615601589774869</c:v>
                </c:pt>
                <c:pt idx="632">
                  <c:v>59.164157144131636</c:v>
                </c:pt>
                <c:pt idx="633">
                  <c:v>60.212793855737509</c:v>
                </c:pt>
                <c:pt idx="634">
                  <c:v>39.971272916934041</c:v>
                </c:pt>
                <c:pt idx="635">
                  <c:v>34.04486858599369</c:v>
                </c:pt>
                <c:pt idx="636">
                  <c:v>39.833617302614385</c:v>
                </c:pt>
                <c:pt idx="637">
                  <c:v>80.860206575731269</c:v>
                </c:pt>
                <c:pt idx="638">
                  <c:v>59.659991464469009</c:v>
                </c:pt>
                <c:pt idx="639">
                  <c:v>27.592885632451502</c:v>
                </c:pt>
                <c:pt idx="640">
                  <c:v>60.464046590664111</c:v>
                </c:pt>
                <c:pt idx="641">
                  <c:v>37.926460542057058</c:v>
                </c:pt>
                <c:pt idx="642">
                  <c:v>27.954586436029071</c:v>
                </c:pt>
                <c:pt idx="643">
                  <c:v>60.677907211259061</c:v>
                </c:pt>
                <c:pt idx="644">
                  <c:v>87.028408542307844</c:v>
                </c:pt>
                <c:pt idx="645">
                  <c:v>60.37224344171478</c:v>
                </c:pt>
                <c:pt idx="646">
                  <c:v>30.815843733251967</c:v>
                </c:pt>
                <c:pt idx="647">
                  <c:v>42.133495354948415</c:v>
                </c:pt>
                <c:pt idx="648">
                  <c:v>20.23679835956252</c:v>
                </c:pt>
                <c:pt idx="649">
                  <c:v>53.947513691511453</c:v>
                </c:pt>
                <c:pt idx="650">
                  <c:v>43.8605887520255</c:v>
                </c:pt>
                <c:pt idx="651">
                  <c:v>23.731032499584828</c:v>
                </c:pt>
                <c:pt idx="652">
                  <c:v>16.728199640868635</c:v>
                </c:pt>
                <c:pt idx="653">
                  <c:v>16.051862482527749</c:v>
                </c:pt>
                <c:pt idx="654">
                  <c:v>52.235502330534736</c:v>
                </c:pt>
                <c:pt idx="655">
                  <c:v>35.403253508468019</c:v>
                </c:pt>
                <c:pt idx="656">
                  <c:v>38.567881479223388</c:v>
                </c:pt>
                <c:pt idx="657">
                  <c:v>26.920546044690376</c:v>
                </c:pt>
                <c:pt idx="658">
                  <c:v>69.785894217891979</c:v>
                </c:pt>
                <c:pt idx="659">
                  <c:v>23.689262033417105</c:v>
                </c:pt>
                <c:pt idx="660">
                  <c:v>76.516701976350475</c:v>
                </c:pt>
                <c:pt idx="661">
                  <c:v>29.117360459699889</c:v>
                </c:pt>
                <c:pt idx="662">
                  <c:v>53.127284409416298</c:v>
                </c:pt>
                <c:pt idx="663">
                  <c:v>57.141605935792583</c:v>
                </c:pt>
                <c:pt idx="664">
                  <c:v>36.431186559783932</c:v>
                </c:pt>
                <c:pt idx="665">
                  <c:v>28.962647153045584</c:v>
                </c:pt>
                <c:pt idx="666">
                  <c:v>18.250682596583477</c:v>
                </c:pt>
                <c:pt idx="667">
                  <c:v>37.03467407227857</c:v>
                </c:pt>
                <c:pt idx="668">
                  <c:v>45.759236406842945</c:v>
                </c:pt>
                <c:pt idx="669">
                  <c:v>22.972178643551942</c:v>
                </c:pt>
                <c:pt idx="670">
                  <c:v>46.114426529614043</c:v>
                </c:pt>
                <c:pt idx="671">
                  <c:v>51.082984407079721</c:v>
                </c:pt>
                <c:pt idx="672">
                  <c:v>54.685241992251463</c:v>
                </c:pt>
                <c:pt idx="673">
                  <c:v>46.836114970826166</c:v>
                </c:pt>
                <c:pt idx="674">
                  <c:v>57.50886988448746</c:v>
                </c:pt>
                <c:pt idx="675">
                  <c:v>55.936071819940295</c:v>
                </c:pt>
                <c:pt idx="676">
                  <c:v>28.211690416520202</c:v>
                </c:pt>
                <c:pt idx="677">
                  <c:v>20.222301789682106</c:v>
                </c:pt>
                <c:pt idx="678">
                  <c:v>42.995764481019719</c:v>
                </c:pt>
                <c:pt idx="679">
                  <c:v>34.10070958920506</c:v>
                </c:pt>
                <c:pt idx="680">
                  <c:v>35.16866074945078</c:v>
                </c:pt>
                <c:pt idx="681">
                  <c:v>22.380449781835917</c:v>
                </c:pt>
                <c:pt idx="682">
                  <c:v>18.947745548608037</c:v>
                </c:pt>
                <c:pt idx="683">
                  <c:v>34.836073520797541</c:v>
                </c:pt>
                <c:pt idx="684">
                  <c:v>65.017939246388011</c:v>
                </c:pt>
                <c:pt idx="685">
                  <c:v>32.729744302670113</c:v>
                </c:pt>
                <c:pt idx="686">
                  <c:v>51.080142613665139</c:v>
                </c:pt>
                <c:pt idx="687">
                  <c:v>20.076755702042263</c:v>
                </c:pt>
                <c:pt idx="688">
                  <c:v>47.319014336003242</c:v>
                </c:pt>
                <c:pt idx="689">
                  <c:v>20.710197389950721</c:v>
                </c:pt>
                <c:pt idx="690">
                  <c:v>64.909401064726964</c:v>
                </c:pt>
                <c:pt idx="691">
                  <c:v>24.363512058036829</c:v>
                </c:pt>
                <c:pt idx="692">
                  <c:v>24.06187254509749</c:v>
                </c:pt>
                <c:pt idx="693">
                  <c:v>22.153621297124932</c:v>
                </c:pt>
                <c:pt idx="694">
                  <c:v>31.256631801862415</c:v>
                </c:pt>
                <c:pt idx="695">
                  <c:v>51.5542890903101</c:v>
                </c:pt>
                <c:pt idx="696">
                  <c:v>28.828412675884213</c:v>
                </c:pt>
                <c:pt idx="697">
                  <c:v>70.164843772367831</c:v>
                </c:pt>
                <c:pt idx="698">
                  <c:v>56.751978757973568</c:v>
                </c:pt>
                <c:pt idx="699">
                  <c:v>56.301880928524909</c:v>
                </c:pt>
                <c:pt idx="700">
                  <c:v>53.213739962593863</c:v>
                </c:pt>
                <c:pt idx="701">
                  <c:v>23.760320586746037</c:v>
                </c:pt>
                <c:pt idx="702">
                  <c:v>19.355008726106647</c:v>
                </c:pt>
                <c:pt idx="703">
                  <c:v>41.982917197403005</c:v>
                </c:pt>
                <c:pt idx="704">
                  <c:v>21.80032012083764</c:v>
                </c:pt>
                <c:pt idx="705">
                  <c:v>40.989809557495029</c:v>
                </c:pt>
                <c:pt idx="706">
                  <c:v>20.096212610841345</c:v>
                </c:pt>
                <c:pt idx="707">
                  <c:v>35.040388149432566</c:v>
                </c:pt>
                <c:pt idx="708">
                  <c:v>45.446374281459015</c:v>
                </c:pt>
                <c:pt idx="709">
                  <c:v>21.279132934106599</c:v>
                </c:pt>
                <c:pt idx="710">
                  <c:v>63.625094151372089</c:v>
                </c:pt>
                <c:pt idx="711">
                  <c:v>35.972146026920157</c:v>
                </c:pt>
                <c:pt idx="712">
                  <c:v>24.368415437912084</c:v>
                </c:pt>
                <c:pt idx="713">
                  <c:v>57.596821905139016</c:v>
                </c:pt>
                <c:pt idx="714">
                  <c:v>54.161973338653091</c:v>
                </c:pt>
                <c:pt idx="715">
                  <c:v>22.29012561835113</c:v>
                </c:pt>
                <c:pt idx="716">
                  <c:v>47.629270066866212</c:v>
                </c:pt>
                <c:pt idx="717">
                  <c:v>38.25183514815609</c:v>
                </c:pt>
                <c:pt idx="718">
                  <c:v>52.564091914604504</c:v>
                </c:pt>
                <c:pt idx="719">
                  <c:v>20.839869140638147</c:v>
                </c:pt>
                <c:pt idx="720">
                  <c:v>46.292341249205585</c:v>
                </c:pt>
                <c:pt idx="721">
                  <c:v>44.643543359884184</c:v>
                </c:pt>
                <c:pt idx="722">
                  <c:v>67.097016738323418</c:v>
                </c:pt>
                <c:pt idx="723">
                  <c:v>56.478132866987963</c:v>
                </c:pt>
                <c:pt idx="724">
                  <c:v>38.395434236689489</c:v>
                </c:pt>
                <c:pt idx="725">
                  <c:v>48.326115895191549</c:v>
                </c:pt>
                <c:pt idx="726">
                  <c:v>26.943519842479063</c:v>
                </c:pt>
                <c:pt idx="727">
                  <c:v>68.691683424987829</c:v>
                </c:pt>
                <c:pt idx="728">
                  <c:v>39.062078483955887</c:v>
                </c:pt>
                <c:pt idx="729">
                  <c:v>26.580777392987205</c:v>
                </c:pt>
                <c:pt idx="730">
                  <c:v>20.933803871339666</c:v>
                </c:pt>
                <c:pt idx="731">
                  <c:v>44.294036219638919</c:v>
                </c:pt>
                <c:pt idx="732">
                  <c:v>49.43833911743711</c:v>
                </c:pt>
                <c:pt idx="733">
                  <c:v>42.110857823245354</c:v>
                </c:pt>
                <c:pt idx="734">
                  <c:v>52.061005111679478</c:v>
                </c:pt>
                <c:pt idx="735">
                  <c:v>50.807112995214332</c:v>
                </c:pt>
                <c:pt idx="736">
                  <c:v>45.825298533985062</c:v>
                </c:pt>
                <c:pt idx="737">
                  <c:v>29.224499882207777</c:v>
                </c:pt>
                <c:pt idx="738">
                  <c:v>40.634646439555091</c:v>
                </c:pt>
                <c:pt idx="739">
                  <c:v>43.986479367759323</c:v>
                </c:pt>
                <c:pt idx="740">
                  <c:v>22.415971804441799</c:v>
                </c:pt>
                <c:pt idx="741">
                  <c:v>66.58686510404776</c:v>
                </c:pt>
                <c:pt idx="742">
                  <c:v>38.992756366605576</c:v>
                </c:pt>
                <c:pt idx="743">
                  <c:v>21.483678393124979</c:v>
                </c:pt>
                <c:pt idx="744">
                  <c:v>41.369484420190396</c:v>
                </c:pt>
                <c:pt idx="745">
                  <c:v>81.82460086620739</c:v>
                </c:pt>
                <c:pt idx="746">
                  <c:v>75.623735979331059</c:v>
                </c:pt>
                <c:pt idx="747">
                  <c:v>76.630368232717927</c:v>
                </c:pt>
                <c:pt idx="748">
                  <c:v>65.689208216155521</c:v>
                </c:pt>
                <c:pt idx="749">
                  <c:v>47.983915679423745</c:v>
                </c:pt>
                <c:pt idx="750">
                  <c:v>29.2158933503956</c:v>
                </c:pt>
                <c:pt idx="751">
                  <c:v>48.671336341709107</c:v>
                </c:pt>
                <c:pt idx="752">
                  <c:v>52.311516540701255</c:v>
                </c:pt>
                <c:pt idx="753">
                  <c:v>26.551462686892812</c:v>
                </c:pt>
                <c:pt idx="754">
                  <c:v>22.377793703009026</c:v>
                </c:pt>
                <c:pt idx="755">
                  <c:v>41.743678011938428</c:v>
                </c:pt>
                <c:pt idx="756">
                  <c:v>29.036787047709606</c:v>
                </c:pt>
                <c:pt idx="757">
                  <c:v>33.058666813077302</c:v>
                </c:pt>
                <c:pt idx="758">
                  <c:v>38.82074704851243</c:v>
                </c:pt>
                <c:pt idx="759">
                  <c:v>59.073758672337476</c:v>
                </c:pt>
                <c:pt idx="760">
                  <c:v>42.286041878729222</c:v>
                </c:pt>
                <c:pt idx="761">
                  <c:v>54.757136259416072</c:v>
                </c:pt>
                <c:pt idx="762">
                  <c:v>46.780995104991987</c:v>
                </c:pt>
                <c:pt idx="763">
                  <c:v>39.720761914641947</c:v>
                </c:pt>
                <c:pt idx="764">
                  <c:v>21.103183571126074</c:v>
                </c:pt>
                <c:pt idx="765">
                  <c:v>33.43585082023062</c:v>
                </c:pt>
                <c:pt idx="766">
                  <c:v>45.904169840364091</c:v>
                </c:pt>
                <c:pt idx="767">
                  <c:v>32.433581572201319</c:v>
                </c:pt>
                <c:pt idx="768">
                  <c:v>55.111578183517111</c:v>
                </c:pt>
                <c:pt idx="769">
                  <c:v>73.255186000658085</c:v>
                </c:pt>
                <c:pt idx="770">
                  <c:v>44.365202473903722</c:v>
                </c:pt>
                <c:pt idx="771">
                  <c:v>26.967213825111507</c:v>
                </c:pt>
                <c:pt idx="772">
                  <c:v>44.499618091377464</c:v>
                </c:pt>
                <c:pt idx="773">
                  <c:v>26.721241086905184</c:v>
                </c:pt>
                <c:pt idx="774">
                  <c:v>51.231871444176278</c:v>
                </c:pt>
                <c:pt idx="775">
                  <c:v>30.14654032486926</c:v>
                </c:pt>
                <c:pt idx="776">
                  <c:v>66.668984775462064</c:v>
                </c:pt>
                <c:pt idx="777">
                  <c:v>51.224942890427059</c:v>
                </c:pt>
                <c:pt idx="778">
                  <c:v>30.323998459266573</c:v>
                </c:pt>
                <c:pt idx="779">
                  <c:v>24.887522359673458</c:v>
                </c:pt>
                <c:pt idx="780">
                  <c:v>45.526606657500288</c:v>
                </c:pt>
                <c:pt idx="781">
                  <c:v>19.507503652323557</c:v>
                </c:pt>
                <c:pt idx="782">
                  <c:v>58.192100627632371</c:v>
                </c:pt>
                <c:pt idx="783">
                  <c:v>31.132367789969123</c:v>
                </c:pt>
                <c:pt idx="784">
                  <c:v>25.263586163739742</c:v>
                </c:pt>
                <c:pt idx="785">
                  <c:v>25.360380754778394</c:v>
                </c:pt>
                <c:pt idx="786">
                  <c:v>51.180026801729475</c:v>
                </c:pt>
                <c:pt idx="787">
                  <c:v>24.099311183495715</c:v>
                </c:pt>
                <c:pt idx="788">
                  <c:v>83.176956030381845</c:v>
                </c:pt>
                <c:pt idx="789">
                  <c:v>38.648267574992595</c:v>
                </c:pt>
                <c:pt idx="790">
                  <c:v>23.382379140665428</c:v>
                </c:pt>
                <c:pt idx="791">
                  <c:v>30.773471961554744</c:v>
                </c:pt>
                <c:pt idx="792">
                  <c:v>40.863953487698303</c:v>
                </c:pt>
                <c:pt idx="793">
                  <c:v>36.95895512289173</c:v>
                </c:pt>
                <c:pt idx="794">
                  <c:v>47.046344088998268</c:v>
                </c:pt>
                <c:pt idx="795">
                  <c:v>25.282197496233749</c:v>
                </c:pt>
                <c:pt idx="796">
                  <c:v>64.275478995949541</c:v>
                </c:pt>
                <c:pt idx="797">
                  <c:v>55.290107140332566</c:v>
                </c:pt>
                <c:pt idx="798">
                  <c:v>35.012515386861956</c:v>
                </c:pt>
                <c:pt idx="799">
                  <c:v>69.544634123992296</c:v>
                </c:pt>
                <c:pt idx="800">
                  <c:v>25.197439922090918</c:v>
                </c:pt>
                <c:pt idx="801">
                  <c:v>25.371463211747592</c:v>
                </c:pt>
                <c:pt idx="802">
                  <c:v>41.687622478327576</c:v>
                </c:pt>
                <c:pt idx="803">
                  <c:v>28.789689869874923</c:v>
                </c:pt>
                <c:pt idx="804">
                  <c:v>65.326524416235145</c:v>
                </c:pt>
                <c:pt idx="805">
                  <c:v>24.113015720957755</c:v>
                </c:pt>
                <c:pt idx="806">
                  <c:v>35.650515793249234</c:v>
                </c:pt>
                <c:pt idx="807">
                  <c:v>47.378806702310591</c:v>
                </c:pt>
                <c:pt idx="808">
                  <c:v>28.623754700641413</c:v>
                </c:pt>
                <c:pt idx="809">
                  <c:v>67.370234479189193</c:v>
                </c:pt>
                <c:pt idx="810">
                  <c:v>40.997231232689089</c:v>
                </c:pt>
                <c:pt idx="811">
                  <c:v>53.97795190717202</c:v>
                </c:pt>
                <c:pt idx="812">
                  <c:v>21.842568094616336</c:v>
                </c:pt>
                <c:pt idx="813">
                  <c:v>40.464164032000319</c:v>
                </c:pt>
                <c:pt idx="814">
                  <c:v>42.624309956885639</c:v>
                </c:pt>
                <c:pt idx="815">
                  <c:v>56.234102590191782</c:v>
                </c:pt>
                <c:pt idx="816">
                  <c:v>28.166691135630433</c:v>
                </c:pt>
                <c:pt idx="817">
                  <c:v>27.403220645993571</c:v>
                </c:pt>
                <c:pt idx="818">
                  <c:v>25.700249528929557</c:v>
                </c:pt>
                <c:pt idx="819">
                  <c:v>54.99515183545298</c:v>
                </c:pt>
                <c:pt idx="820">
                  <c:v>40.989592638983588</c:v>
                </c:pt>
                <c:pt idx="821">
                  <c:v>32.380170559382776</c:v>
                </c:pt>
                <c:pt idx="822">
                  <c:v>28.766951325788625</c:v>
                </c:pt>
                <c:pt idx="823">
                  <c:v>27.145023595311997</c:v>
                </c:pt>
                <c:pt idx="824">
                  <c:v>30.685813858466766</c:v>
                </c:pt>
                <c:pt idx="825">
                  <c:v>50.451809755293468</c:v>
                </c:pt>
                <c:pt idx="826">
                  <c:v>11.510955426689245</c:v>
                </c:pt>
                <c:pt idx="827">
                  <c:v>24.583215125402361</c:v>
                </c:pt>
                <c:pt idx="828">
                  <c:v>22.877422167750726</c:v>
                </c:pt>
                <c:pt idx="829">
                  <c:v>24.992343907041526</c:v>
                </c:pt>
                <c:pt idx="830">
                  <c:v>36.349894602563168</c:v>
                </c:pt>
                <c:pt idx="831">
                  <c:v>32.987860821165391</c:v>
                </c:pt>
                <c:pt idx="832">
                  <c:v>50.662583733190424</c:v>
                </c:pt>
                <c:pt idx="833">
                  <c:v>40.340009267517743</c:v>
                </c:pt>
                <c:pt idx="834">
                  <c:v>26.166934468624305</c:v>
                </c:pt>
                <c:pt idx="835">
                  <c:v>16.814540181424086</c:v>
                </c:pt>
                <c:pt idx="836">
                  <c:v>33.558830144527541</c:v>
                </c:pt>
                <c:pt idx="837">
                  <c:v>39.003829030046433</c:v>
                </c:pt>
                <c:pt idx="838">
                  <c:v>34.639028639928554</c:v>
                </c:pt>
                <c:pt idx="839">
                  <c:v>29.428419561730145</c:v>
                </c:pt>
                <c:pt idx="840">
                  <c:v>44.694722730548598</c:v>
                </c:pt>
                <c:pt idx="841">
                  <c:v>20.210541184295213</c:v>
                </c:pt>
                <c:pt idx="842">
                  <c:v>34.129686726636173</c:v>
                </c:pt>
                <c:pt idx="843">
                  <c:v>52.704048072207776</c:v>
                </c:pt>
                <c:pt idx="844">
                  <c:v>34.563872104696074</c:v>
                </c:pt>
                <c:pt idx="845">
                  <c:v>29.163873788882082</c:v>
                </c:pt>
                <c:pt idx="846">
                  <c:v>41.710026594972803</c:v>
                </c:pt>
                <c:pt idx="847">
                  <c:v>42.858526254227648</c:v>
                </c:pt>
                <c:pt idx="848">
                  <c:v>36.196867331702109</c:v>
                </c:pt>
                <c:pt idx="849">
                  <c:v>44.773842906536316</c:v>
                </c:pt>
                <c:pt idx="850">
                  <c:v>42.30281289542166</c:v>
                </c:pt>
                <c:pt idx="851">
                  <c:v>28.912265419296446</c:v>
                </c:pt>
                <c:pt idx="852">
                  <c:v>66.62362515264094</c:v>
                </c:pt>
                <c:pt idx="853">
                  <c:v>18.622582018532398</c:v>
                </c:pt>
                <c:pt idx="854">
                  <c:v>38.325878228752543</c:v>
                </c:pt>
                <c:pt idx="855">
                  <c:v>15.581609608206701</c:v>
                </c:pt>
                <c:pt idx="856">
                  <c:v>28.670072479348775</c:v>
                </c:pt>
                <c:pt idx="857">
                  <c:v>32.700283327400051</c:v>
                </c:pt>
                <c:pt idx="858">
                  <c:v>22.309403841277202</c:v>
                </c:pt>
                <c:pt idx="859">
                  <c:v>21.301471210501127</c:v>
                </c:pt>
                <c:pt idx="860">
                  <c:v>12.64008735410882</c:v>
                </c:pt>
                <c:pt idx="861">
                  <c:v>28.643284645299012</c:v>
                </c:pt>
                <c:pt idx="862">
                  <c:v>25.999244270725246</c:v>
                </c:pt>
                <c:pt idx="863">
                  <c:v>30.169941703402763</c:v>
                </c:pt>
                <c:pt idx="864">
                  <c:v>25.60917975706505</c:v>
                </c:pt>
                <c:pt idx="865">
                  <c:v>42.425233940524961</c:v>
                </c:pt>
                <c:pt idx="866">
                  <c:v>26.186815577539463</c:v>
                </c:pt>
                <c:pt idx="867">
                  <c:v>34.734020031310521</c:v>
                </c:pt>
                <c:pt idx="868">
                  <c:v>56.883954270353534</c:v>
                </c:pt>
                <c:pt idx="869">
                  <c:v>28.688955259812875</c:v>
                </c:pt>
                <c:pt idx="870">
                  <c:v>29.908109458702338</c:v>
                </c:pt>
                <c:pt idx="871">
                  <c:v>14.531378534744309</c:v>
                </c:pt>
                <c:pt idx="872">
                  <c:v>21.054821856293124</c:v>
                </c:pt>
                <c:pt idx="873">
                  <c:v>24.41409954638431</c:v>
                </c:pt>
                <c:pt idx="874">
                  <c:v>41.308571486620934</c:v>
                </c:pt>
                <c:pt idx="875">
                  <c:v>20.108211331880753</c:v>
                </c:pt>
                <c:pt idx="876">
                  <c:v>23.312293889228826</c:v>
                </c:pt>
                <c:pt idx="877">
                  <c:v>23.851592613239518</c:v>
                </c:pt>
                <c:pt idx="878">
                  <c:v>41.649505369095309</c:v>
                </c:pt>
                <c:pt idx="879">
                  <c:v>48.260254173139806</c:v>
                </c:pt>
                <c:pt idx="880">
                  <c:v>18.122751400618725</c:v>
                </c:pt>
                <c:pt idx="881">
                  <c:v>43.080433161013644</c:v>
                </c:pt>
                <c:pt idx="882">
                  <c:v>41.907723388098731</c:v>
                </c:pt>
                <c:pt idx="883">
                  <c:v>18.527616524890529</c:v>
                </c:pt>
                <c:pt idx="884">
                  <c:v>24.013315623771771</c:v>
                </c:pt>
                <c:pt idx="885">
                  <c:v>21.745021436309209</c:v>
                </c:pt>
                <c:pt idx="886">
                  <c:v>35.02214679999333</c:v>
                </c:pt>
                <c:pt idx="887">
                  <c:v>22.560407823862178</c:v>
                </c:pt>
                <c:pt idx="888">
                  <c:v>22.919303530980915</c:v>
                </c:pt>
                <c:pt idx="889">
                  <c:v>23.247574792440943</c:v>
                </c:pt>
                <c:pt idx="890">
                  <c:v>17.291554152995477</c:v>
                </c:pt>
                <c:pt idx="891">
                  <c:v>20.014372772550292</c:v>
                </c:pt>
                <c:pt idx="892">
                  <c:v>23.861018363542634</c:v>
                </c:pt>
                <c:pt idx="893">
                  <c:v>24.131667583707134</c:v>
                </c:pt>
                <c:pt idx="894">
                  <c:v>30.500465525569396</c:v>
                </c:pt>
                <c:pt idx="895">
                  <c:v>28.741378085865101</c:v>
                </c:pt>
                <c:pt idx="896">
                  <c:v>28.473189563958762</c:v>
                </c:pt>
                <c:pt idx="897">
                  <c:v>22.836640883308117</c:v>
                </c:pt>
                <c:pt idx="898">
                  <c:v>19.912309632282131</c:v>
                </c:pt>
                <c:pt idx="899">
                  <c:v>20.384464819639273</c:v>
                </c:pt>
                <c:pt idx="900">
                  <c:v>24.33493639935034</c:v>
                </c:pt>
                <c:pt idx="901">
                  <c:v>23.349085580937505</c:v>
                </c:pt>
                <c:pt idx="902">
                  <c:v>25.10982275540065</c:v>
                </c:pt>
                <c:pt idx="903">
                  <c:v>14.519883084309532</c:v>
                </c:pt>
                <c:pt idx="904">
                  <c:v>30.802463168982957</c:v>
                </c:pt>
                <c:pt idx="905">
                  <c:v>37.415847847178973</c:v>
                </c:pt>
                <c:pt idx="906">
                  <c:v>44.110124054123467</c:v>
                </c:pt>
                <c:pt idx="907">
                  <c:v>0</c:v>
                </c:pt>
                <c:pt idx="908">
                  <c:v>41.009701935469799</c:v>
                </c:pt>
                <c:pt idx="909">
                  <c:v>42.249414824171801</c:v>
                </c:pt>
                <c:pt idx="910">
                  <c:v>17.409493051466306</c:v>
                </c:pt>
                <c:pt idx="911">
                  <c:v>24.711794794189334</c:v>
                </c:pt>
                <c:pt idx="912">
                  <c:v>22.791924980330585</c:v>
                </c:pt>
                <c:pt idx="913">
                  <c:v>36.357581934781358</c:v>
                </c:pt>
                <c:pt idx="914">
                  <c:v>18.657318157591497</c:v>
                </c:pt>
                <c:pt idx="915">
                  <c:v>25.159942138228175</c:v>
                </c:pt>
                <c:pt idx="916">
                  <c:v>25.14349712320324</c:v>
                </c:pt>
                <c:pt idx="917">
                  <c:v>29.671886230798229</c:v>
                </c:pt>
                <c:pt idx="918">
                  <c:v>21.369248777582879</c:v>
                </c:pt>
                <c:pt idx="919">
                  <c:v>53.8147150318946</c:v>
                </c:pt>
                <c:pt idx="920">
                  <c:v>28.924153754419891</c:v>
                </c:pt>
                <c:pt idx="921">
                  <c:v>35.663856876753186</c:v>
                </c:pt>
                <c:pt idx="922">
                  <c:v>0</c:v>
                </c:pt>
                <c:pt idx="923">
                  <c:v>16.34390620661333</c:v>
                </c:pt>
                <c:pt idx="924">
                  <c:v>23.100143038079512</c:v>
                </c:pt>
                <c:pt idx="925">
                  <c:v>32.833601784165516</c:v>
                </c:pt>
                <c:pt idx="926">
                  <c:v>15.788734351045072</c:v>
                </c:pt>
                <c:pt idx="927">
                  <c:v>22.27477494206321</c:v>
                </c:pt>
                <c:pt idx="928">
                  <c:v>23.457897332484816</c:v>
                </c:pt>
                <c:pt idx="929">
                  <c:v>27.471990227514141</c:v>
                </c:pt>
                <c:pt idx="930">
                  <c:v>20.294145623609204</c:v>
                </c:pt>
                <c:pt idx="931">
                  <c:v>17.461722440689012</c:v>
                </c:pt>
                <c:pt idx="932">
                  <c:v>30.18583502755093</c:v>
                </c:pt>
                <c:pt idx="933">
                  <c:v>22.720099801936879</c:v>
                </c:pt>
                <c:pt idx="934">
                  <c:v>30.166714850149351</c:v>
                </c:pt>
                <c:pt idx="935">
                  <c:v>39.397597753967936</c:v>
                </c:pt>
                <c:pt idx="936">
                  <c:v>25.545809271230763</c:v>
                </c:pt>
                <c:pt idx="937">
                  <c:v>24.806292915184631</c:v>
                </c:pt>
                <c:pt idx="938">
                  <c:v>26.065060419782395</c:v>
                </c:pt>
                <c:pt idx="939">
                  <c:v>24.665276356089997</c:v>
                </c:pt>
                <c:pt idx="940">
                  <c:v>26.909204491637677</c:v>
                </c:pt>
                <c:pt idx="941">
                  <c:v>22.608800586641607</c:v>
                </c:pt>
                <c:pt idx="942">
                  <c:v>20.656580323123304</c:v>
                </c:pt>
                <c:pt idx="943">
                  <c:v>34.259262071770443</c:v>
                </c:pt>
                <c:pt idx="944">
                  <c:v>16.604119404392463</c:v>
                </c:pt>
                <c:pt idx="945">
                  <c:v>20.524640721167746</c:v>
                </c:pt>
                <c:pt idx="946">
                  <c:v>33.988975223868046</c:v>
                </c:pt>
                <c:pt idx="947">
                  <c:v>40.876672328358829</c:v>
                </c:pt>
                <c:pt idx="948">
                  <c:v>34.831677667139239</c:v>
                </c:pt>
                <c:pt idx="949">
                  <c:v>29.962223827802031</c:v>
                </c:pt>
                <c:pt idx="950">
                  <c:v>34.796581931878997</c:v>
                </c:pt>
                <c:pt idx="951">
                  <c:v>26.095122922011356</c:v>
                </c:pt>
                <c:pt idx="952">
                  <c:v>27.910189629025862</c:v>
                </c:pt>
                <c:pt idx="953">
                  <c:v>26.031228094200991</c:v>
                </c:pt>
                <c:pt idx="954">
                  <c:v>25.622369984902498</c:v>
                </c:pt>
                <c:pt idx="955">
                  <c:v>17.195983998705533</c:v>
                </c:pt>
                <c:pt idx="956">
                  <c:v>27.854696745345041</c:v>
                </c:pt>
                <c:pt idx="957">
                  <c:v>32.483596388017403</c:v>
                </c:pt>
                <c:pt idx="958">
                  <c:v>27.133458050975097</c:v>
                </c:pt>
                <c:pt idx="959">
                  <c:v>38.027560251958441</c:v>
                </c:pt>
                <c:pt idx="960">
                  <c:v>22.840036676475165</c:v>
                </c:pt>
                <c:pt idx="961">
                  <c:v>19.769568462695723</c:v>
                </c:pt>
                <c:pt idx="962">
                  <c:v>31.894615483580267</c:v>
                </c:pt>
                <c:pt idx="963">
                  <c:v>24.352426094930522</c:v>
                </c:pt>
                <c:pt idx="964">
                  <c:v>29.591214882833906</c:v>
                </c:pt>
                <c:pt idx="965">
                  <c:v>24.863513052120915</c:v>
                </c:pt>
                <c:pt idx="966">
                  <c:v>25.834645516471717</c:v>
                </c:pt>
                <c:pt idx="967">
                  <c:v>20.797821439149487</c:v>
                </c:pt>
                <c:pt idx="968">
                  <c:v>33.576019706297998</c:v>
                </c:pt>
                <c:pt idx="969">
                  <c:v>31.306845721538501</c:v>
                </c:pt>
                <c:pt idx="970">
                  <c:v>18.670074304562839</c:v>
                </c:pt>
                <c:pt idx="971">
                  <c:v>46.999002411157605</c:v>
                </c:pt>
                <c:pt idx="972">
                  <c:v>22.925800423626136</c:v>
                </c:pt>
                <c:pt idx="973">
                  <c:v>34.664416885000364</c:v>
                </c:pt>
                <c:pt idx="974">
                  <c:v>34.282357898489089</c:v>
                </c:pt>
                <c:pt idx="975">
                  <c:v>27.956080156999157</c:v>
                </c:pt>
                <c:pt idx="976">
                  <c:v>27.865239550188907</c:v>
                </c:pt>
                <c:pt idx="977">
                  <c:v>20.677648823509625</c:v>
                </c:pt>
                <c:pt idx="978">
                  <c:v>20.578629706661442</c:v>
                </c:pt>
                <c:pt idx="979">
                  <c:v>29.731920999612289</c:v>
                </c:pt>
                <c:pt idx="980">
                  <c:v>18.878727984797141</c:v>
                </c:pt>
                <c:pt idx="981">
                  <c:v>33.992336541136034</c:v>
                </c:pt>
                <c:pt idx="982">
                  <c:v>35.398452045010856</c:v>
                </c:pt>
                <c:pt idx="983">
                  <c:v>21.594407327278091</c:v>
                </c:pt>
                <c:pt idx="984">
                  <c:v>21.940599816298551</c:v>
                </c:pt>
                <c:pt idx="985">
                  <c:v>29.998727566038575</c:v>
                </c:pt>
                <c:pt idx="986">
                  <c:v>21.515548625525849</c:v>
                </c:pt>
                <c:pt idx="987">
                  <c:v>24.842570611143529</c:v>
                </c:pt>
                <c:pt idx="988">
                  <c:v>21.37986320834565</c:v>
                </c:pt>
                <c:pt idx="989">
                  <c:v>19.224549856526302</c:v>
                </c:pt>
                <c:pt idx="990">
                  <c:v>20.416924704506897</c:v>
                </c:pt>
                <c:pt idx="991">
                  <c:v>19.096377818839009</c:v>
                </c:pt>
                <c:pt idx="992">
                  <c:v>26.004038453808981</c:v>
                </c:pt>
                <c:pt idx="993">
                  <c:v>25.220351725322882</c:v>
                </c:pt>
                <c:pt idx="994">
                  <c:v>36.261152592318453</c:v>
                </c:pt>
                <c:pt idx="995">
                  <c:v>27.0368405008103</c:v>
                </c:pt>
                <c:pt idx="996">
                  <c:v>23.139371636095049</c:v>
                </c:pt>
                <c:pt idx="997">
                  <c:v>47.459317888273922</c:v>
                </c:pt>
                <c:pt idx="998">
                  <c:v>28.67184502050069</c:v>
                </c:pt>
                <c:pt idx="999">
                  <c:v>25.98786096081367</c:v>
                </c:pt>
                <c:pt idx="1000">
                  <c:v>22.334820264292361</c:v>
                </c:pt>
                <c:pt idx="1001">
                  <c:v>35.042713863182193</c:v>
                </c:pt>
                <c:pt idx="1002">
                  <c:v>42.583129215699778</c:v>
                </c:pt>
                <c:pt idx="1003">
                  <c:v>26.414863857908937</c:v>
                </c:pt>
                <c:pt idx="1004">
                  <c:v>18.681810318378439</c:v>
                </c:pt>
                <c:pt idx="1005">
                  <c:v>19.559701565885547</c:v>
                </c:pt>
                <c:pt idx="1006">
                  <c:v>9.9088617715498266</c:v>
                </c:pt>
                <c:pt idx="1007">
                  <c:v>27.486410385231842</c:v>
                </c:pt>
                <c:pt idx="1008">
                  <c:v>31.19135851139319</c:v>
                </c:pt>
                <c:pt idx="1009">
                  <c:v>12.604708860963282</c:v>
                </c:pt>
                <c:pt idx="1010">
                  <c:v>21.060123279015112</c:v>
                </c:pt>
                <c:pt idx="1011">
                  <c:v>20.3897863992166</c:v>
                </c:pt>
                <c:pt idx="1012">
                  <c:v>36.511094761898676</c:v>
                </c:pt>
                <c:pt idx="1013">
                  <c:v>36.150551325021105</c:v>
                </c:pt>
                <c:pt idx="1014">
                  <c:v>26.24792438242239</c:v>
                </c:pt>
                <c:pt idx="1015">
                  <c:v>34.625462220284433</c:v>
                </c:pt>
                <c:pt idx="1016">
                  <c:v>46.525357447148814</c:v>
                </c:pt>
                <c:pt idx="1017">
                  <c:v>31.974732498330876</c:v>
                </c:pt>
                <c:pt idx="1018">
                  <c:v>32.251809983847366</c:v>
                </c:pt>
                <c:pt idx="1019">
                  <c:v>41.817491023686813</c:v>
                </c:pt>
                <c:pt idx="1020">
                  <c:v>32.250085157937662</c:v>
                </c:pt>
                <c:pt idx="1021">
                  <c:v>38.298320793759963</c:v>
                </c:pt>
                <c:pt idx="1022">
                  <c:v>70.677870736393686</c:v>
                </c:pt>
                <c:pt idx="1023">
                  <c:v>38.202472636425931</c:v>
                </c:pt>
                <c:pt idx="1024">
                  <c:v>20.565307035663793</c:v>
                </c:pt>
                <c:pt idx="1025">
                  <c:v>43.554994137948832</c:v>
                </c:pt>
                <c:pt idx="1026">
                  <c:v>39.993142946960369</c:v>
                </c:pt>
                <c:pt idx="1027">
                  <c:v>24.450957538215924</c:v>
                </c:pt>
                <c:pt idx="1028">
                  <c:v>33.536223707230135</c:v>
                </c:pt>
                <c:pt idx="1029">
                  <c:v>44.946297270085893</c:v>
                </c:pt>
                <c:pt idx="1030">
                  <c:v>29.264612430266872</c:v>
                </c:pt>
                <c:pt idx="1031">
                  <c:v>32.115466523100181</c:v>
                </c:pt>
                <c:pt idx="1032">
                  <c:v>38.664406612642651</c:v>
                </c:pt>
                <c:pt idx="1033">
                  <c:v>43.47773344206152</c:v>
                </c:pt>
                <c:pt idx="1034">
                  <c:v>38.316656252198314</c:v>
                </c:pt>
                <c:pt idx="1035">
                  <c:v>44.809550141328955</c:v>
                </c:pt>
                <c:pt idx="1036">
                  <c:v>46.639670387513817</c:v>
                </c:pt>
                <c:pt idx="1037">
                  <c:v>14.807141928340847</c:v>
                </c:pt>
                <c:pt idx="1038">
                  <c:v>43.725933398625912</c:v>
                </c:pt>
                <c:pt idx="1039">
                  <c:v>64.123324964239998</c:v>
                </c:pt>
                <c:pt idx="1040">
                  <c:v>44.486197792473511</c:v>
                </c:pt>
                <c:pt idx="1041">
                  <c:v>36.948724964901494</c:v>
                </c:pt>
                <c:pt idx="1042">
                  <c:v>23.762746040183295</c:v>
                </c:pt>
                <c:pt idx="1043">
                  <c:v>41.88930674076127</c:v>
                </c:pt>
                <c:pt idx="1044">
                  <c:v>42.501128536659685</c:v>
                </c:pt>
                <c:pt idx="1045">
                  <c:v>42.767377623228526</c:v>
                </c:pt>
                <c:pt idx="1046">
                  <c:v>18.943939381102208</c:v>
                </c:pt>
                <c:pt idx="1047">
                  <c:v>18.686049888138701</c:v>
                </c:pt>
                <c:pt idx="1048">
                  <c:v>46.331034915800977</c:v>
                </c:pt>
                <c:pt idx="1049">
                  <c:v>21.76558143482676</c:v>
                </c:pt>
                <c:pt idx="1050">
                  <c:v>51.414588059589271</c:v>
                </c:pt>
                <c:pt idx="1051">
                  <c:v>67.925827455468408</c:v>
                </c:pt>
                <c:pt idx="1052">
                  <c:v>33.827193037878047</c:v>
                </c:pt>
                <c:pt idx="1053">
                  <c:v>31.677966565300565</c:v>
                </c:pt>
                <c:pt idx="1054">
                  <c:v>51.039723160668707</c:v>
                </c:pt>
                <c:pt idx="1055">
                  <c:v>24.601718267927399</c:v>
                </c:pt>
                <c:pt idx="1056">
                  <c:v>15.829050341961088</c:v>
                </c:pt>
                <c:pt idx="1057">
                  <c:v>16.892058061582517</c:v>
                </c:pt>
                <c:pt idx="1058">
                  <c:v>43.012573806398557</c:v>
                </c:pt>
                <c:pt idx="1059">
                  <c:v>46.984162290182319</c:v>
                </c:pt>
                <c:pt idx="1060">
                  <c:v>32.803570727299487</c:v>
                </c:pt>
                <c:pt idx="1061">
                  <c:v>23.363293802209995</c:v>
                </c:pt>
                <c:pt idx="1062">
                  <c:v>20.257882037231465</c:v>
                </c:pt>
                <c:pt idx="1063">
                  <c:v>27.321671880974879</c:v>
                </c:pt>
                <c:pt idx="1064">
                  <c:v>41.504762536795511</c:v>
                </c:pt>
                <c:pt idx="1065">
                  <c:v>30.930967994479598</c:v>
                </c:pt>
                <c:pt idx="1066">
                  <c:v>24.346862547541757</c:v>
                </c:pt>
                <c:pt idx="1067">
                  <c:v>30.936162721271288</c:v>
                </c:pt>
                <c:pt idx="1068">
                  <c:v>42.294680709809299</c:v>
                </c:pt>
                <c:pt idx="1069">
                  <c:v>30.473429599641765</c:v>
                </c:pt>
                <c:pt idx="1070">
                  <c:v>33.428941718492645</c:v>
                </c:pt>
                <c:pt idx="1071">
                  <c:v>31.473929113775945</c:v>
                </c:pt>
                <c:pt idx="1072">
                  <c:v>30.589114481741575</c:v>
                </c:pt>
                <c:pt idx="1073">
                  <c:v>44.762021888691528</c:v>
                </c:pt>
                <c:pt idx="1074">
                  <c:v>26.983558963395783</c:v>
                </c:pt>
                <c:pt idx="1075">
                  <c:v>23.845655874253723</c:v>
                </c:pt>
                <c:pt idx="1076">
                  <c:v>20.346149330275303</c:v>
                </c:pt>
                <c:pt idx="1077">
                  <c:v>42.815648002201989</c:v>
                </c:pt>
                <c:pt idx="1078">
                  <c:v>39.352403017441418</c:v>
                </c:pt>
                <c:pt idx="1079">
                  <c:v>18.415772139813253</c:v>
                </c:pt>
                <c:pt idx="1080">
                  <c:v>33.522916427651161</c:v>
                </c:pt>
                <c:pt idx="1081">
                  <c:v>40.129593657938678</c:v>
                </c:pt>
                <c:pt idx="1082">
                  <c:v>36.075355421118985</c:v>
                </c:pt>
                <c:pt idx="1083">
                  <c:v>26.167536088627212</c:v>
                </c:pt>
                <c:pt idx="1084">
                  <c:v>27.953745372206967</c:v>
                </c:pt>
                <c:pt idx="1085">
                  <c:v>33.556866153792697</c:v>
                </c:pt>
                <c:pt idx="1086">
                  <c:v>28.552355696517921</c:v>
                </c:pt>
                <c:pt idx="1087">
                  <c:v>17.434635148548253</c:v>
                </c:pt>
                <c:pt idx="1088">
                  <c:v>42.474944488954428</c:v>
                </c:pt>
                <c:pt idx="1089">
                  <c:v>44.548218002661308</c:v>
                </c:pt>
                <c:pt idx="1090">
                  <c:v>22.634170472656017</c:v>
                </c:pt>
                <c:pt idx="1091">
                  <c:v>24.937289468752663</c:v>
                </c:pt>
                <c:pt idx="1092">
                  <c:v>18.387127986498218</c:v>
                </c:pt>
                <c:pt idx="1093">
                  <c:v>28.877977877017369</c:v>
                </c:pt>
                <c:pt idx="1094">
                  <c:v>38.849649041797875</c:v>
                </c:pt>
                <c:pt idx="1095">
                  <c:v>29.696042694675022</c:v>
                </c:pt>
                <c:pt idx="1096">
                  <c:v>24.837683179275754</c:v>
                </c:pt>
                <c:pt idx="1097">
                  <c:v>53.096592030759325</c:v>
                </c:pt>
                <c:pt idx="1098">
                  <c:v>17.556956203978665</c:v>
                </c:pt>
                <c:pt idx="1099">
                  <c:v>30.868907308166921</c:v>
                </c:pt>
                <c:pt idx="1100">
                  <c:v>24.022391623944433</c:v>
                </c:pt>
                <c:pt idx="1101">
                  <c:v>33.321614485244986</c:v>
                </c:pt>
                <c:pt idx="1102">
                  <c:v>21.546943176957374</c:v>
                </c:pt>
                <c:pt idx="1103">
                  <c:v>25.527427537581264</c:v>
                </c:pt>
                <c:pt idx="1104">
                  <c:v>35.248130119532817</c:v>
                </c:pt>
                <c:pt idx="1105">
                  <c:v>22.538365692719974</c:v>
                </c:pt>
                <c:pt idx="1106">
                  <c:v>41.599000831902565</c:v>
                </c:pt>
                <c:pt idx="1107">
                  <c:v>13.084987675245985</c:v>
                </c:pt>
                <c:pt idx="1108">
                  <c:v>37.697594199876796</c:v>
                </c:pt>
                <c:pt idx="1109">
                  <c:v>22.299963213837497</c:v>
                </c:pt>
                <c:pt idx="1110">
                  <c:v>26.476363657231929</c:v>
                </c:pt>
                <c:pt idx="1111">
                  <c:v>38.362890974892231</c:v>
                </c:pt>
                <c:pt idx="1112">
                  <c:v>53.597152187664406</c:v>
                </c:pt>
                <c:pt idx="1113">
                  <c:v>28.057088417725467</c:v>
                </c:pt>
                <c:pt idx="1114">
                  <c:v>32.373051391012865</c:v>
                </c:pt>
                <c:pt idx="1115">
                  <c:v>37.511890633514703</c:v>
                </c:pt>
                <c:pt idx="1116">
                  <c:v>30.000196620145083</c:v>
                </c:pt>
                <c:pt idx="1117">
                  <c:v>59.742592522869067</c:v>
                </c:pt>
                <c:pt idx="1118">
                  <c:v>42.594103449653034</c:v>
                </c:pt>
                <c:pt idx="1119">
                  <c:v>32.02805626862861</c:v>
                </c:pt>
                <c:pt idx="1120">
                  <c:v>68.447314887985129</c:v>
                </c:pt>
                <c:pt idx="1121">
                  <c:v>30.509586479199381</c:v>
                </c:pt>
                <c:pt idx="1122">
                  <c:v>71.227474957735708</c:v>
                </c:pt>
                <c:pt idx="1123">
                  <c:v>36.035044081484251</c:v>
                </c:pt>
                <c:pt idx="1124">
                  <c:v>71.104638682336343</c:v>
                </c:pt>
                <c:pt idx="1125">
                  <c:v>34.171545635240605</c:v>
                </c:pt>
                <c:pt idx="1126">
                  <c:v>35.728572617813604</c:v>
                </c:pt>
                <c:pt idx="1127">
                  <c:v>37.45938596106889</c:v>
                </c:pt>
                <c:pt idx="1128">
                  <c:v>30.806499134824815</c:v>
                </c:pt>
                <c:pt idx="1129">
                  <c:v>36.934957793587444</c:v>
                </c:pt>
                <c:pt idx="1130">
                  <c:v>62.578248646123335</c:v>
                </c:pt>
                <c:pt idx="1131">
                  <c:v>45.303407381835299</c:v>
                </c:pt>
                <c:pt idx="1132">
                  <c:v>27.163891442909271</c:v>
                </c:pt>
                <c:pt idx="1133">
                  <c:v>25.315874647772834</c:v>
                </c:pt>
                <c:pt idx="1134">
                  <c:v>18.455398365028302</c:v>
                </c:pt>
                <c:pt idx="1135">
                  <c:v>64.148920497957533</c:v>
                </c:pt>
                <c:pt idx="1136">
                  <c:v>37.884504191962975</c:v>
                </c:pt>
                <c:pt idx="1137">
                  <c:v>41.581868860486644</c:v>
                </c:pt>
                <c:pt idx="1138">
                  <c:v>27.466105189993385</c:v>
                </c:pt>
                <c:pt idx="1139">
                  <c:v>44.210989140619645</c:v>
                </c:pt>
                <c:pt idx="1140">
                  <c:v>43.754887519236263</c:v>
                </c:pt>
                <c:pt idx="1141">
                  <c:v>34.192695472641631</c:v>
                </c:pt>
                <c:pt idx="1142">
                  <c:v>30.536828349013572</c:v>
                </c:pt>
                <c:pt idx="1143">
                  <c:v>53.887678322304502</c:v>
                </c:pt>
                <c:pt idx="1144">
                  <c:v>39.115931670478027</c:v>
                </c:pt>
                <c:pt idx="1145">
                  <c:v>37.477048877813445</c:v>
                </c:pt>
                <c:pt idx="1146">
                  <c:v>54.668609829352633</c:v>
                </c:pt>
                <c:pt idx="1147">
                  <c:v>47.030391134595838</c:v>
                </c:pt>
                <c:pt idx="1148">
                  <c:v>44.473940269817071</c:v>
                </c:pt>
                <c:pt idx="1149">
                  <c:v>50.937016259180766</c:v>
                </c:pt>
                <c:pt idx="1150">
                  <c:v>26.272315676912545</c:v>
                </c:pt>
                <c:pt idx="1151">
                  <c:v>27.522533073478332</c:v>
                </c:pt>
                <c:pt idx="1152">
                  <c:v>55.660046961752293</c:v>
                </c:pt>
                <c:pt idx="1153">
                  <c:v>34.086288464235544</c:v>
                </c:pt>
                <c:pt idx="1154">
                  <c:v>35.494267208420418</c:v>
                </c:pt>
                <c:pt idx="1155">
                  <c:v>40.477681577474627</c:v>
                </c:pt>
                <c:pt idx="1156">
                  <c:v>47.926887978190578</c:v>
                </c:pt>
                <c:pt idx="1157">
                  <c:v>37.996464099532226</c:v>
                </c:pt>
                <c:pt idx="1158">
                  <c:v>39.742175371836694</c:v>
                </c:pt>
                <c:pt idx="1159">
                  <c:v>30.572828584339163</c:v>
                </c:pt>
                <c:pt idx="1160">
                  <c:v>27.529418811078532</c:v>
                </c:pt>
                <c:pt idx="1161">
                  <c:v>48.83476569319339</c:v>
                </c:pt>
                <c:pt idx="1162">
                  <c:v>32.935501762217612</c:v>
                </c:pt>
                <c:pt idx="1163">
                  <c:v>31.069281195666203</c:v>
                </c:pt>
                <c:pt idx="1164">
                  <c:v>26.056717644035309</c:v>
                </c:pt>
                <c:pt idx="1165">
                  <c:v>40.486410711174926</c:v>
                </c:pt>
                <c:pt idx="1166">
                  <c:v>28.971895027879857</c:v>
                </c:pt>
                <c:pt idx="1167">
                  <c:v>42.920109549607098</c:v>
                </c:pt>
                <c:pt idx="1168">
                  <c:v>42.304698385693548</c:v>
                </c:pt>
                <c:pt idx="1169">
                  <c:v>50.077193294739978</c:v>
                </c:pt>
                <c:pt idx="1170">
                  <c:v>28.670257233489661</c:v>
                </c:pt>
                <c:pt idx="1171">
                  <c:v>27.472980475249138</c:v>
                </c:pt>
                <c:pt idx="1172">
                  <c:v>18.707689137829359</c:v>
                </c:pt>
                <c:pt idx="1173">
                  <c:v>26.851251619555345</c:v>
                </c:pt>
                <c:pt idx="1174">
                  <c:v>58.522457679954876</c:v>
                </c:pt>
                <c:pt idx="1175">
                  <c:v>70.638269748807332</c:v>
                </c:pt>
                <c:pt idx="1176">
                  <c:v>64.630180263603762</c:v>
                </c:pt>
                <c:pt idx="1177">
                  <c:v>27.162799061129579</c:v>
                </c:pt>
                <c:pt idx="1178">
                  <c:v>41.710631741291664</c:v>
                </c:pt>
                <c:pt idx="1179">
                  <c:v>42.773087710208237</c:v>
                </c:pt>
                <c:pt idx="1180">
                  <c:v>43.363639825792141</c:v>
                </c:pt>
                <c:pt idx="1181">
                  <c:v>38.805357900842957</c:v>
                </c:pt>
                <c:pt idx="1182">
                  <c:v>28.434571022775973</c:v>
                </c:pt>
                <c:pt idx="1183">
                  <c:v>59.97071374817402</c:v>
                </c:pt>
                <c:pt idx="1184">
                  <c:v>39.127168303925039</c:v>
                </c:pt>
                <c:pt idx="1185">
                  <c:v>20.04675249626872</c:v>
                </c:pt>
                <c:pt idx="1186">
                  <c:v>34.534335113992789</c:v>
                </c:pt>
                <c:pt idx="1187">
                  <c:v>44.947727357473241</c:v>
                </c:pt>
                <c:pt idx="1188">
                  <c:v>23.832738440951434</c:v>
                </c:pt>
                <c:pt idx="1189">
                  <c:v>17.125843108252571</c:v>
                </c:pt>
                <c:pt idx="1190">
                  <c:v>28.047793089528383</c:v>
                </c:pt>
                <c:pt idx="1191">
                  <c:v>36.69914777502418</c:v>
                </c:pt>
                <c:pt idx="1192">
                  <c:v>40.43883737801206</c:v>
                </c:pt>
                <c:pt idx="1193">
                  <c:v>46.463951710876387</c:v>
                </c:pt>
                <c:pt idx="1194">
                  <c:v>26.954278896379325</c:v>
                </c:pt>
                <c:pt idx="1195">
                  <c:v>21.519134352208866</c:v>
                </c:pt>
                <c:pt idx="1196">
                  <c:v>34.897448756715541</c:v>
                </c:pt>
                <c:pt idx="1197">
                  <c:v>42.630432644261205</c:v>
                </c:pt>
                <c:pt idx="1198">
                  <c:v>27.814144739538666</c:v>
                </c:pt>
                <c:pt idx="1199">
                  <c:v>23.945216262814835</c:v>
                </c:pt>
                <c:pt idx="1200">
                  <c:v>38.86078030069077</c:v>
                </c:pt>
                <c:pt idx="1201">
                  <c:v>24.839215240381449</c:v>
                </c:pt>
                <c:pt idx="1202">
                  <c:v>46.355805426651649</c:v>
                </c:pt>
                <c:pt idx="1203">
                  <c:v>26.080529473097929</c:v>
                </c:pt>
                <c:pt idx="1204">
                  <c:v>31.385039433592738</c:v>
                </c:pt>
                <c:pt idx="1205">
                  <c:v>38.495720522377695</c:v>
                </c:pt>
                <c:pt idx="1206">
                  <c:v>49.185244244000238</c:v>
                </c:pt>
                <c:pt idx="1207">
                  <c:v>10.402818074516491</c:v>
                </c:pt>
                <c:pt idx="1208">
                  <c:v>25.332376229311642</c:v>
                </c:pt>
                <c:pt idx="1209">
                  <c:v>15.814230047365005</c:v>
                </c:pt>
                <c:pt idx="1210">
                  <c:v>33.943810740435815</c:v>
                </c:pt>
                <c:pt idx="1211">
                  <c:v>14.961458251249985</c:v>
                </c:pt>
                <c:pt idx="1212">
                  <c:v>30.455429228295376</c:v>
                </c:pt>
                <c:pt idx="1213">
                  <c:v>25.132699765342558</c:v>
                </c:pt>
                <c:pt idx="1214">
                  <c:v>27.534860415953023</c:v>
                </c:pt>
                <c:pt idx="1215">
                  <c:v>25.592646259208962</c:v>
                </c:pt>
                <c:pt idx="1216">
                  <c:v>25.446262560549343</c:v>
                </c:pt>
                <c:pt idx="1217">
                  <c:v>22.77725158696073</c:v>
                </c:pt>
                <c:pt idx="1218">
                  <c:v>29.733912064949582</c:v>
                </c:pt>
                <c:pt idx="1219">
                  <c:v>18.572331238293923</c:v>
                </c:pt>
                <c:pt idx="1220">
                  <c:v>23.816400330231787</c:v>
                </c:pt>
                <c:pt idx="1221">
                  <c:v>13.742931007923401</c:v>
                </c:pt>
                <c:pt idx="1222">
                  <c:v>27.959108327051279</c:v>
                </c:pt>
                <c:pt idx="1223">
                  <c:v>23.442036360227881</c:v>
                </c:pt>
                <c:pt idx="1224">
                  <c:v>21.606570249790071</c:v>
                </c:pt>
                <c:pt idx="1225">
                  <c:v>22.041993449554166</c:v>
                </c:pt>
                <c:pt idx="1226">
                  <c:v>30.477199110811391</c:v>
                </c:pt>
                <c:pt idx="1227">
                  <c:v>17.106277324480978</c:v>
                </c:pt>
                <c:pt idx="1228">
                  <c:v>19.296279931789361</c:v>
                </c:pt>
                <c:pt idx="1229">
                  <c:v>16.294222627800401</c:v>
                </c:pt>
                <c:pt idx="1230">
                  <c:v>25.578169981865358</c:v>
                </c:pt>
                <c:pt idx="1231">
                  <c:v>25.226828843233989</c:v>
                </c:pt>
                <c:pt idx="1232">
                  <c:v>20.080497949805419</c:v>
                </c:pt>
                <c:pt idx="1233">
                  <c:v>24.394878765960335</c:v>
                </c:pt>
                <c:pt idx="1234">
                  <c:v>19.712560554879342</c:v>
                </c:pt>
                <c:pt idx="1235">
                  <c:v>26.153034888030341</c:v>
                </c:pt>
                <c:pt idx="1236">
                  <c:v>38.771216267715353</c:v>
                </c:pt>
                <c:pt idx="1237">
                  <c:v>29.411420082811773</c:v>
                </c:pt>
                <c:pt idx="1238">
                  <c:v>26.354437698756854</c:v>
                </c:pt>
                <c:pt idx="1239">
                  <c:v>21.10396334465883</c:v>
                </c:pt>
                <c:pt idx="1240">
                  <c:v>23.621529057410999</c:v>
                </c:pt>
                <c:pt idx="1241">
                  <c:v>21.136957437272642</c:v>
                </c:pt>
                <c:pt idx="1242">
                  <c:v>24.83094294131633</c:v>
                </c:pt>
                <c:pt idx="1243">
                  <c:v>27.256822175306038</c:v>
                </c:pt>
                <c:pt idx="1244">
                  <c:v>18.006681420901025</c:v>
                </c:pt>
                <c:pt idx="1245">
                  <c:v>41.765152872145698</c:v>
                </c:pt>
                <c:pt idx="1246">
                  <c:v>15.505178507462203</c:v>
                </c:pt>
                <c:pt idx="1247">
                  <c:v>22.273646228212392</c:v>
                </c:pt>
                <c:pt idx="1248">
                  <c:v>23.840403051075473</c:v>
                </c:pt>
                <c:pt idx="1249">
                  <c:v>26.19750578007428</c:v>
                </c:pt>
                <c:pt idx="1250">
                  <c:v>42.760565131041794</c:v>
                </c:pt>
                <c:pt idx="1251">
                  <c:v>24.460436896836658</c:v>
                </c:pt>
                <c:pt idx="1252">
                  <c:v>49.673050358982806</c:v>
                </c:pt>
                <c:pt idx="1253">
                  <c:v>23.304952691453785</c:v>
                </c:pt>
                <c:pt idx="1254">
                  <c:v>14.137468104421716</c:v>
                </c:pt>
                <c:pt idx="1255">
                  <c:v>25.228857542653348</c:v>
                </c:pt>
                <c:pt idx="1256">
                  <c:v>19.140094418091572</c:v>
                </c:pt>
                <c:pt idx="1257">
                  <c:v>53.804695686772178</c:v>
                </c:pt>
                <c:pt idx="1258">
                  <c:v>30.859707060449459</c:v>
                </c:pt>
                <c:pt idx="1259">
                  <c:v>26.778028001912297</c:v>
                </c:pt>
                <c:pt idx="1260">
                  <c:v>38.304454777917066</c:v>
                </c:pt>
                <c:pt idx="1261">
                  <c:v>22.071301431154858</c:v>
                </c:pt>
                <c:pt idx="1262">
                  <c:v>20.741898522209812</c:v>
                </c:pt>
                <c:pt idx="1263">
                  <c:v>26.027615682854023</c:v>
                </c:pt>
                <c:pt idx="1264">
                  <c:v>19.168128374168447</c:v>
                </c:pt>
                <c:pt idx="1265">
                  <c:v>41.690647740864925</c:v>
                </c:pt>
                <c:pt idx="1266">
                  <c:v>26.691386870518226</c:v>
                </c:pt>
                <c:pt idx="1267">
                  <c:v>37.109029691708244</c:v>
                </c:pt>
                <c:pt idx="1268">
                  <c:v>46.059611340606416</c:v>
                </c:pt>
                <c:pt idx="1269">
                  <c:v>36.835492502330602</c:v>
                </c:pt>
                <c:pt idx="1270">
                  <c:v>23.253667590657244</c:v>
                </c:pt>
                <c:pt idx="1271">
                  <c:v>45.377071899888442</c:v>
                </c:pt>
                <c:pt idx="1272">
                  <c:v>28.487062211814486</c:v>
                </c:pt>
                <c:pt idx="1273">
                  <c:v>25.912491451277557</c:v>
                </c:pt>
                <c:pt idx="1274">
                  <c:v>40.643911893112659</c:v>
                </c:pt>
                <c:pt idx="1275">
                  <c:v>75.714515280737444</c:v>
                </c:pt>
                <c:pt idx="1276">
                  <c:v>26.043937509068815</c:v>
                </c:pt>
                <c:pt idx="1277">
                  <c:v>22.920567156695736</c:v>
                </c:pt>
                <c:pt idx="1278">
                  <c:v>38.5742376338806</c:v>
                </c:pt>
                <c:pt idx="1279">
                  <c:v>39.410164963337543</c:v>
                </c:pt>
                <c:pt idx="1280">
                  <c:v>38.38735954829184</c:v>
                </c:pt>
                <c:pt idx="1281">
                  <c:v>23.063961092530736</c:v>
                </c:pt>
                <c:pt idx="1282">
                  <c:v>28.178233303680038</c:v>
                </c:pt>
                <c:pt idx="1283">
                  <c:v>34.313188017077714</c:v>
                </c:pt>
                <c:pt idx="1284">
                  <c:v>13.848607263738</c:v>
                </c:pt>
                <c:pt idx="1285">
                  <c:v>16.428697384532249</c:v>
                </c:pt>
                <c:pt idx="1286">
                  <c:v>14.782729842534906</c:v>
                </c:pt>
                <c:pt idx="1287">
                  <c:v>30.619644298497384</c:v>
                </c:pt>
                <c:pt idx="1288">
                  <c:v>28.642773487700119</c:v>
                </c:pt>
                <c:pt idx="1289">
                  <c:v>31.88158623166921</c:v>
                </c:pt>
                <c:pt idx="1290">
                  <c:v>29.793332297645648</c:v>
                </c:pt>
                <c:pt idx="1291">
                  <c:v>43.462361034455562</c:v>
                </c:pt>
                <c:pt idx="1292">
                  <c:v>38.568221351654543</c:v>
                </c:pt>
                <c:pt idx="1293">
                  <c:v>44.941224030458507</c:v>
                </c:pt>
                <c:pt idx="1294">
                  <c:v>47.071050360324314</c:v>
                </c:pt>
                <c:pt idx="1295">
                  <c:v>47.106061701139744</c:v>
                </c:pt>
                <c:pt idx="1296">
                  <c:v>52.848811930474938</c:v>
                </c:pt>
                <c:pt idx="1297">
                  <c:v>50.439817316428623</c:v>
                </c:pt>
                <c:pt idx="1298">
                  <c:v>40.165387879208922</c:v>
                </c:pt>
                <c:pt idx="1299">
                  <c:v>31.720921586120415</c:v>
                </c:pt>
                <c:pt idx="1300">
                  <c:v>15.436503301974172</c:v>
                </c:pt>
                <c:pt idx="1301">
                  <c:v>27.235937723067003</c:v>
                </c:pt>
                <c:pt idx="1302">
                  <c:v>50.190237999710085</c:v>
                </c:pt>
                <c:pt idx="1303">
                  <c:v>22.908976632735545</c:v>
                </c:pt>
                <c:pt idx="1304">
                  <c:v>16.524172736883564</c:v>
                </c:pt>
                <c:pt idx="1305">
                  <c:v>34.838110649079304</c:v>
                </c:pt>
                <c:pt idx="1306">
                  <c:v>24.28097809361272</c:v>
                </c:pt>
                <c:pt idx="1307">
                  <c:v>28.722567694163732</c:v>
                </c:pt>
                <c:pt idx="1308">
                  <c:v>20.330381529033925</c:v>
                </c:pt>
                <c:pt idx="1309">
                  <c:v>28.773754575225251</c:v>
                </c:pt>
                <c:pt idx="1310">
                  <c:v>30.327802669543569</c:v>
                </c:pt>
                <c:pt idx="1311">
                  <c:v>31.331085479225067</c:v>
                </c:pt>
                <c:pt idx="1312">
                  <c:v>40.2281168979545</c:v>
                </c:pt>
                <c:pt idx="1313">
                  <c:v>36.572828803752579</c:v>
                </c:pt>
                <c:pt idx="1314">
                  <c:v>20.345259805004947</c:v>
                </c:pt>
                <c:pt idx="1315">
                  <c:v>38.254888555151808</c:v>
                </c:pt>
                <c:pt idx="1316">
                  <c:v>37.647497434810191</c:v>
                </c:pt>
                <c:pt idx="1317">
                  <c:v>23.540606336707079</c:v>
                </c:pt>
                <c:pt idx="1318">
                  <c:v>32.583469034745477</c:v>
                </c:pt>
                <c:pt idx="1319">
                  <c:v>45.547982972614939</c:v>
                </c:pt>
                <c:pt idx="1320">
                  <c:v>18.433306628863267</c:v>
                </c:pt>
                <c:pt idx="1321">
                  <c:v>48.287324501519713</c:v>
                </c:pt>
                <c:pt idx="1322">
                  <c:v>18.076279268267481</c:v>
                </c:pt>
                <c:pt idx="1323">
                  <c:v>10.843176207314599</c:v>
                </c:pt>
                <c:pt idx="1324">
                  <c:v>48.505461638064432</c:v>
                </c:pt>
                <c:pt idx="1325">
                  <c:v>26.508626578182522</c:v>
                </c:pt>
                <c:pt idx="1326">
                  <c:v>38.925465504313173</c:v>
                </c:pt>
                <c:pt idx="1327">
                  <c:v>58.275370298045949</c:v>
                </c:pt>
                <c:pt idx="1328">
                  <c:v>21.853184138313441</c:v>
                </c:pt>
                <c:pt idx="1329">
                  <c:v>49.283646387365856</c:v>
                </c:pt>
                <c:pt idx="1330">
                  <c:v>47.874763093657911</c:v>
                </c:pt>
                <c:pt idx="1331">
                  <c:v>30.469514970622601</c:v>
                </c:pt>
                <c:pt idx="1332">
                  <c:v>82.992574499203144</c:v>
                </c:pt>
                <c:pt idx="1333">
                  <c:v>34.773216408081964</c:v>
                </c:pt>
                <c:pt idx="1334">
                  <c:v>39.727180181470814</c:v>
                </c:pt>
                <c:pt idx="1335">
                  <c:v>24.103792910842145</c:v>
                </c:pt>
                <c:pt idx="1336">
                  <c:v>24.835167923684118</c:v>
                </c:pt>
                <c:pt idx="1337">
                  <c:v>21.115677078732638</c:v>
                </c:pt>
                <c:pt idx="1338">
                  <c:v>22.982854808771783</c:v>
                </c:pt>
                <c:pt idx="1339">
                  <c:v>13.969384513752892</c:v>
                </c:pt>
                <c:pt idx="1340">
                  <c:v>15.59606698540294</c:v>
                </c:pt>
                <c:pt idx="1341">
                  <c:v>27.206564396401411</c:v>
                </c:pt>
                <c:pt idx="1342">
                  <c:v>55.411278877237216</c:v>
                </c:pt>
                <c:pt idx="1343">
                  <c:v>40.417701351212187</c:v>
                </c:pt>
                <c:pt idx="1344">
                  <c:v>23.838255860989502</c:v>
                </c:pt>
                <c:pt idx="1345">
                  <c:v>47.451485169099321</c:v>
                </c:pt>
                <c:pt idx="1346">
                  <c:v>22.094291687191159</c:v>
                </c:pt>
                <c:pt idx="1347">
                  <c:v>37.008726988455358</c:v>
                </c:pt>
                <c:pt idx="1348">
                  <c:v>34.694483476194215</c:v>
                </c:pt>
                <c:pt idx="1349">
                  <c:v>33.095268253916281</c:v>
                </c:pt>
                <c:pt idx="1350">
                  <c:v>35.720110626039109</c:v>
                </c:pt>
                <c:pt idx="1351">
                  <c:v>44.798923972818137</c:v>
                </c:pt>
                <c:pt idx="1352">
                  <c:v>21.207401383082686</c:v>
                </c:pt>
                <c:pt idx="1353">
                  <c:v>32.761429755345979</c:v>
                </c:pt>
                <c:pt idx="1354">
                  <c:v>37.161840510005966</c:v>
                </c:pt>
                <c:pt idx="1355">
                  <c:v>51.274040203732731</c:v>
                </c:pt>
                <c:pt idx="1356">
                  <c:v>47.480318007546181</c:v>
                </c:pt>
                <c:pt idx="1357">
                  <c:v>17.006191974393602</c:v>
                </c:pt>
                <c:pt idx="1358">
                  <c:v>25.618242987010881</c:v>
                </c:pt>
                <c:pt idx="1359">
                  <c:v>19.732787327844274</c:v>
                </c:pt>
                <c:pt idx="1360">
                  <c:v>16.865103732122567</c:v>
                </c:pt>
                <c:pt idx="1361">
                  <c:v>28.193644042033768</c:v>
                </c:pt>
                <c:pt idx="1362">
                  <c:v>31.603574883128022</c:v>
                </c:pt>
                <c:pt idx="1363">
                  <c:v>37.414738718542004</c:v>
                </c:pt>
                <c:pt idx="1364">
                  <c:v>64.207334537265766</c:v>
                </c:pt>
                <c:pt idx="1365">
                  <c:v>46.088602047753518</c:v>
                </c:pt>
                <c:pt idx="1366">
                  <c:v>25.923700907974723</c:v>
                </c:pt>
                <c:pt idx="1367">
                  <c:v>30.83477411492348</c:v>
                </c:pt>
                <c:pt idx="1368">
                  <c:v>24.592125840912601</c:v>
                </c:pt>
                <c:pt idx="1369">
                  <c:v>35.076256172291551</c:v>
                </c:pt>
                <c:pt idx="1370">
                  <c:v>41.043642270256058</c:v>
                </c:pt>
                <c:pt idx="1371">
                  <c:v>38.994580791586259</c:v>
                </c:pt>
                <c:pt idx="1372">
                  <c:v>42.64018101021604</c:v>
                </c:pt>
                <c:pt idx="1373">
                  <c:v>27.649836779689075</c:v>
                </c:pt>
                <c:pt idx="1374">
                  <c:v>35.667571681904569</c:v>
                </c:pt>
                <c:pt idx="1375">
                  <c:v>31.665638271120578</c:v>
                </c:pt>
                <c:pt idx="1376">
                  <c:v>33.488355595791333</c:v>
                </c:pt>
                <c:pt idx="1377">
                  <c:v>34.889384216904929</c:v>
                </c:pt>
                <c:pt idx="1378">
                  <c:v>16.626167947468293</c:v>
                </c:pt>
                <c:pt idx="1379">
                  <c:v>13.066157372123474</c:v>
                </c:pt>
                <c:pt idx="1380">
                  <c:v>39.145114689550674</c:v>
                </c:pt>
                <c:pt idx="1381">
                  <c:v>26.74788562135997</c:v>
                </c:pt>
                <c:pt idx="1382">
                  <c:v>28.127937519592695</c:v>
                </c:pt>
                <c:pt idx="1383">
                  <c:v>16.912038817967197</c:v>
                </c:pt>
                <c:pt idx="1384">
                  <c:v>23.275361624492852</c:v>
                </c:pt>
                <c:pt idx="1385">
                  <c:v>30.725037047912185</c:v>
                </c:pt>
                <c:pt idx="1386">
                  <c:v>12.285884757781851</c:v>
                </c:pt>
                <c:pt idx="1387">
                  <c:v>18.111209335620163</c:v>
                </c:pt>
                <c:pt idx="1388">
                  <c:v>19.383987605400776</c:v>
                </c:pt>
                <c:pt idx="1389">
                  <c:v>28.499031850405228</c:v>
                </c:pt>
                <c:pt idx="1390">
                  <c:v>16.80385722336295</c:v>
                </c:pt>
                <c:pt idx="1391">
                  <c:v>21.909197101345089</c:v>
                </c:pt>
                <c:pt idx="1392">
                  <c:v>33.464058180160507</c:v>
                </c:pt>
                <c:pt idx="1393">
                  <c:v>37.417520946411287</c:v>
                </c:pt>
                <c:pt idx="1394">
                  <c:v>37.332379057557546</c:v>
                </c:pt>
                <c:pt idx="1395">
                  <c:v>33.953858473744468</c:v>
                </c:pt>
                <c:pt idx="1396">
                  <c:v>40.31563497846841</c:v>
                </c:pt>
                <c:pt idx="1397">
                  <c:v>26.486227381456303</c:v>
                </c:pt>
                <c:pt idx="1398">
                  <c:v>23.507349786937461</c:v>
                </c:pt>
                <c:pt idx="1399">
                  <c:v>29.503371772300991</c:v>
                </c:pt>
                <c:pt idx="1400">
                  <c:v>46.684738480791559</c:v>
                </c:pt>
                <c:pt idx="1401">
                  <c:v>10.757913283323699</c:v>
                </c:pt>
                <c:pt idx="1402">
                  <c:v>32.023569673216841</c:v>
                </c:pt>
                <c:pt idx="1403">
                  <c:v>43.391814767588798</c:v>
                </c:pt>
                <c:pt idx="1404">
                  <c:v>51.969707850575041</c:v>
                </c:pt>
                <c:pt idx="1405">
                  <c:v>25.851788832039862</c:v>
                </c:pt>
                <c:pt idx="1406">
                  <c:v>16.6898020772127</c:v>
                </c:pt>
                <c:pt idx="1407">
                  <c:v>38.309716474941617</c:v>
                </c:pt>
                <c:pt idx="1408">
                  <c:v>37.42929167282</c:v>
                </c:pt>
                <c:pt idx="1409">
                  <c:v>40.159012133363575</c:v>
                </c:pt>
                <c:pt idx="1410">
                  <c:v>33.531010016136229</c:v>
                </c:pt>
                <c:pt idx="1411">
                  <c:v>37.706938984877418</c:v>
                </c:pt>
                <c:pt idx="1412">
                  <c:v>35.171693756104915</c:v>
                </c:pt>
                <c:pt idx="1413">
                  <c:v>38.817937981819192</c:v>
                </c:pt>
                <c:pt idx="1414">
                  <c:v>22.438562379684271</c:v>
                </c:pt>
                <c:pt idx="1415">
                  <c:v>30.927728297832711</c:v>
                </c:pt>
                <c:pt idx="1416">
                  <c:v>45.75652843871368</c:v>
                </c:pt>
                <c:pt idx="1417">
                  <c:v>21.157510339154783</c:v>
                </c:pt>
                <c:pt idx="1418">
                  <c:v>30.269227772666241</c:v>
                </c:pt>
                <c:pt idx="1419">
                  <c:v>52.707895241395789</c:v>
                </c:pt>
                <c:pt idx="1420">
                  <c:v>37.601544161371123</c:v>
                </c:pt>
                <c:pt idx="1421">
                  <c:v>41.856078917064785</c:v>
                </c:pt>
                <c:pt idx="1422">
                  <c:v>29.21738107652201</c:v>
                </c:pt>
                <c:pt idx="1423">
                  <c:v>39.626499328877543</c:v>
                </c:pt>
                <c:pt idx="1424">
                  <c:v>38.459887483321502</c:v>
                </c:pt>
                <c:pt idx="1425">
                  <c:v>13.006978418322849</c:v>
                </c:pt>
                <c:pt idx="1426">
                  <c:v>43.212472822951838</c:v>
                </c:pt>
                <c:pt idx="1427">
                  <c:v>46.576325829909024</c:v>
                </c:pt>
                <c:pt idx="1428">
                  <c:v>41.214517765005048</c:v>
                </c:pt>
                <c:pt idx="1429">
                  <c:v>41.6031041280946</c:v>
                </c:pt>
                <c:pt idx="1430">
                  <c:v>26.716596000091432</c:v>
                </c:pt>
                <c:pt idx="1431">
                  <c:v>25.035085306227835</c:v>
                </c:pt>
                <c:pt idx="1432">
                  <c:v>17.786535666510712</c:v>
                </c:pt>
                <c:pt idx="1433">
                  <c:v>40.242813126368411</c:v>
                </c:pt>
                <c:pt idx="1434">
                  <c:v>36.049301624570631</c:v>
                </c:pt>
                <c:pt idx="1435">
                  <c:v>48.046303547255334</c:v>
                </c:pt>
                <c:pt idx="1436">
                  <c:v>38.743934563637019</c:v>
                </c:pt>
                <c:pt idx="1437">
                  <c:v>34.488498789346231</c:v>
                </c:pt>
                <c:pt idx="1438">
                  <c:v>37.884450863625609</c:v>
                </c:pt>
                <c:pt idx="1439">
                  <c:v>25.106355801614576</c:v>
                </c:pt>
                <c:pt idx="1440">
                  <c:v>48.534501625179317</c:v>
                </c:pt>
                <c:pt idx="1441">
                  <c:v>37.614845255655311</c:v>
                </c:pt>
                <c:pt idx="1442">
                  <c:v>35.047202097198607</c:v>
                </c:pt>
                <c:pt idx="1443">
                  <c:v>43.097842175297188</c:v>
                </c:pt>
                <c:pt idx="1444">
                  <c:v>35.402871396189433</c:v>
                </c:pt>
                <c:pt idx="1445">
                  <c:v>19.425462816079843</c:v>
                </c:pt>
                <c:pt idx="1446">
                  <c:v>26.948502464189662</c:v>
                </c:pt>
                <c:pt idx="1447">
                  <c:v>41.244808721316097</c:v>
                </c:pt>
                <c:pt idx="1448">
                  <c:v>57.108688773866042</c:v>
                </c:pt>
                <c:pt idx="1449">
                  <c:v>30.993487154298915</c:v>
                </c:pt>
                <c:pt idx="1450">
                  <c:v>45.011156342312972</c:v>
                </c:pt>
                <c:pt idx="1451">
                  <c:v>37.61797165958135</c:v>
                </c:pt>
                <c:pt idx="1452">
                  <c:v>20.277044010917773</c:v>
                </c:pt>
                <c:pt idx="1453">
                  <c:v>34.25770981335824</c:v>
                </c:pt>
                <c:pt idx="1454">
                  <c:v>32.613616652211604</c:v>
                </c:pt>
                <c:pt idx="1455">
                  <c:v>37.110741089164293</c:v>
                </c:pt>
                <c:pt idx="1456">
                  <c:v>34.85773883498787</c:v>
                </c:pt>
                <c:pt idx="1457">
                  <c:v>34.85385866931685</c:v>
                </c:pt>
                <c:pt idx="1458">
                  <c:v>40.567495117281602</c:v>
                </c:pt>
                <c:pt idx="1459">
                  <c:v>26.848711724649739</c:v>
                </c:pt>
                <c:pt idx="1460">
                  <c:v>34.8118016449937</c:v>
                </c:pt>
                <c:pt idx="1461">
                  <c:v>31.150630451841167</c:v>
                </c:pt>
                <c:pt idx="1462">
                  <c:v>38.498762909110368</c:v>
                </c:pt>
                <c:pt idx="1463">
                  <c:v>15.448249846827219</c:v>
                </c:pt>
                <c:pt idx="1464">
                  <c:v>30.681849616548064</c:v>
                </c:pt>
                <c:pt idx="1465">
                  <c:v>37.439376585863904</c:v>
                </c:pt>
                <c:pt idx="1466">
                  <c:v>36.670950143066051</c:v>
                </c:pt>
                <c:pt idx="1467">
                  <c:v>13.334757268583678</c:v>
                </c:pt>
                <c:pt idx="1468">
                  <c:v>14.487382100177046</c:v>
                </c:pt>
                <c:pt idx="1469">
                  <c:v>13.139226616822535</c:v>
                </c:pt>
                <c:pt idx="1470">
                  <c:v>37.373420055517499</c:v>
                </c:pt>
                <c:pt idx="1471">
                  <c:v>24.690998404323121</c:v>
                </c:pt>
                <c:pt idx="1472">
                  <c:v>41.61302658237642</c:v>
                </c:pt>
                <c:pt idx="1473">
                  <c:v>13.240515242345403</c:v>
                </c:pt>
                <c:pt idx="1474">
                  <c:v>37.423406030401651</c:v>
                </c:pt>
                <c:pt idx="1475">
                  <c:v>35.124719116385229</c:v>
                </c:pt>
                <c:pt idx="1476">
                  <c:v>30.107180237218078</c:v>
                </c:pt>
                <c:pt idx="1477">
                  <c:v>39.272479779653608</c:v>
                </c:pt>
                <c:pt idx="1478">
                  <c:v>39.496671151777072</c:v>
                </c:pt>
                <c:pt idx="1479">
                  <c:v>28.787307356370619</c:v>
                </c:pt>
                <c:pt idx="1480">
                  <c:v>34.383378606240164</c:v>
                </c:pt>
                <c:pt idx="1481">
                  <c:v>24.158065631484874</c:v>
                </c:pt>
                <c:pt idx="1482">
                  <c:v>25.243565243658423</c:v>
                </c:pt>
                <c:pt idx="1483">
                  <c:v>44.364382005947228</c:v>
                </c:pt>
                <c:pt idx="1484">
                  <c:v>33.045937404742894</c:v>
                </c:pt>
                <c:pt idx="1485">
                  <c:v>43.86518339046885</c:v>
                </c:pt>
                <c:pt idx="1486">
                  <c:v>43.083377667929781</c:v>
                </c:pt>
                <c:pt idx="1487">
                  <c:v>34.835200058341947</c:v>
                </c:pt>
                <c:pt idx="1488">
                  <c:v>26.928143041341269</c:v>
                </c:pt>
                <c:pt idx="1489">
                  <c:v>45.90674294314757</c:v>
                </c:pt>
                <c:pt idx="1490">
                  <c:v>30.845089201090392</c:v>
                </c:pt>
                <c:pt idx="1491">
                  <c:v>40.115930790787381</c:v>
                </c:pt>
                <c:pt idx="1492">
                  <c:v>38.20040695369272</c:v>
                </c:pt>
                <c:pt idx="1493">
                  <c:v>35.863933170494377</c:v>
                </c:pt>
                <c:pt idx="1494">
                  <c:v>40.86093254760376</c:v>
                </c:pt>
                <c:pt idx="1495">
                  <c:v>21.079899959878233</c:v>
                </c:pt>
                <c:pt idx="1496">
                  <c:v>33.257569515385462</c:v>
                </c:pt>
                <c:pt idx="1497">
                  <c:v>20.599175856085523</c:v>
                </c:pt>
                <c:pt idx="1498">
                  <c:v>38.963387934463285</c:v>
                </c:pt>
                <c:pt idx="1499">
                  <c:v>12.127963289576789</c:v>
                </c:pt>
                <c:pt idx="1500">
                  <c:v>28.292779748767781</c:v>
                </c:pt>
                <c:pt idx="1501">
                  <c:v>14.744711109016063</c:v>
                </c:pt>
                <c:pt idx="1502">
                  <c:v>34.327508826963808</c:v>
                </c:pt>
                <c:pt idx="1503">
                  <c:v>33.779039797896274</c:v>
                </c:pt>
                <c:pt idx="1504">
                  <c:v>36.276003997255003</c:v>
                </c:pt>
                <c:pt idx="1505">
                  <c:v>32.194481448242392</c:v>
                </c:pt>
                <c:pt idx="1506">
                  <c:v>11.61076073209966</c:v>
                </c:pt>
                <c:pt idx="1507">
                  <c:v>26.04097803463727</c:v>
                </c:pt>
                <c:pt idx="1508">
                  <c:v>34.933958177524325</c:v>
                </c:pt>
                <c:pt idx="1509">
                  <c:v>33.010862679646799</c:v>
                </c:pt>
                <c:pt idx="1510">
                  <c:v>29.56474537750556</c:v>
                </c:pt>
                <c:pt idx="1511">
                  <c:v>26.806414967199938</c:v>
                </c:pt>
                <c:pt idx="1512">
                  <c:v>33.856871033493746</c:v>
                </c:pt>
                <c:pt idx="1513">
                  <c:v>39.856505811805164</c:v>
                </c:pt>
                <c:pt idx="1514">
                  <c:v>42.903739970367688</c:v>
                </c:pt>
                <c:pt idx="1515">
                  <c:v>31.915155656635701</c:v>
                </c:pt>
                <c:pt idx="1516">
                  <c:v>26.304886183943832</c:v>
                </c:pt>
                <c:pt idx="1517">
                  <c:v>12.208099761325501</c:v>
                </c:pt>
                <c:pt idx="1518">
                  <c:v>25.516666399326908</c:v>
                </c:pt>
                <c:pt idx="1519">
                  <c:v>21.603595379136635</c:v>
                </c:pt>
                <c:pt idx="1520">
                  <c:v>27.995020556771838</c:v>
                </c:pt>
                <c:pt idx="1521">
                  <c:v>24.093506626294587</c:v>
                </c:pt>
                <c:pt idx="1522">
                  <c:v>26.643867357303119</c:v>
                </c:pt>
                <c:pt idx="1523">
                  <c:v>27.552678808301689</c:v>
                </c:pt>
                <c:pt idx="1524">
                  <c:v>25.205595722465603</c:v>
                </c:pt>
                <c:pt idx="1525">
                  <c:v>31.297259756795864</c:v>
                </c:pt>
                <c:pt idx="1526">
                  <c:v>34.253115305147531</c:v>
                </c:pt>
                <c:pt idx="1527">
                  <c:v>32.395106125825009</c:v>
                </c:pt>
                <c:pt idx="1528">
                  <c:v>47.328801413571028</c:v>
                </c:pt>
                <c:pt idx="1529">
                  <c:v>23.809824648628179</c:v>
                </c:pt>
                <c:pt idx="1530">
                  <c:v>12.537963576195043</c:v>
                </c:pt>
                <c:pt idx="1531">
                  <c:v>11.730724214455121</c:v>
                </c:pt>
                <c:pt idx="1532">
                  <c:v>19.499357948406139</c:v>
                </c:pt>
                <c:pt idx="1533">
                  <c:v>21.716410501146495</c:v>
                </c:pt>
                <c:pt idx="1534">
                  <c:v>28.074962805924297</c:v>
                </c:pt>
                <c:pt idx="1535">
                  <c:v>27.275052828987413</c:v>
                </c:pt>
                <c:pt idx="1536">
                  <c:v>12.735337327347398</c:v>
                </c:pt>
                <c:pt idx="1537">
                  <c:v>25.921106598867532</c:v>
                </c:pt>
                <c:pt idx="1538">
                  <c:v>32.412183338108527</c:v>
                </c:pt>
                <c:pt idx="1539">
                  <c:v>36.09249784539584</c:v>
                </c:pt>
                <c:pt idx="1540">
                  <c:v>20.491641127113294</c:v>
                </c:pt>
                <c:pt idx="1541">
                  <c:v>31.471464744203232</c:v>
                </c:pt>
                <c:pt idx="1542">
                  <c:v>13.883294709720918</c:v>
                </c:pt>
                <c:pt idx="1543">
                  <c:v>33.029461412024034</c:v>
                </c:pt>
                <c:pt idx="1544">
                  <c:v>17.02323611821971</c:v>
                </c:pt>
                <c:pt idx="1545">
                  <c:v>25.550450199156728</c:v>
                </c:pt>
                <c:pt idx="1546">
                  <c:v>31.646488215147457</c:v>
                </c:pt>
                <c:pt idx="1547">
                  <c:v>22.167033690953225</c:v>
                </c:pt>
                <c:pt idx="1548">
                  <c:v>14.677271667041571</c:v>
                </c:pt>
                <c:pt idx="1549">
                  <c:v>37.581541208591879</c:v>
                </c:pt>
                <c:pt idx="1550">
                  <c:v>10.91955604874185</c:v>
                </c:pt>
                <c:pt idx="1551">
                  <c:v>19.326485591705701</c:v>
                </c:pt>
                <c:pt idx="1552">
                  <c:v>12.17674368782059</c:v>
                </c:pt>
                <c:pt idx="1553">
                  <c:v>10.8420002515604</c:v>
                </c:pt>
                <c:pt idx="1554">
                  <c:v>28.858071221357058</c:v>
                </c:pt>
                <c:pt idx="1555">
                  <c:v>29.559579699036981</c:v>
                </c:pt>
                <c:pt idx="1556">
                  <c:v>19.668630127769994</c:v>
                </c:pt>
                <c:pt idx="1557">
                  <c:v>18.516123349445149</c:v>
                </c:pt>
                <c:pt idx="1558">
                  <c:v>21.001535984140187</c:v>
                </c:pt>
                <c:pt idx="1559">
                  <c:v>10.609700988482849</c:v>
                </c:pt>
                <c:pt idx="1560">
                  <c:v>16.182271367250038</c:v>
                </c:pt>
                <c:pt idx="1561">
                  <c:v>40.650297317774573</c:v>
                </c:pt>
                <c:pt idx="1562">
                  <c:v>15.953204328058746</c:v>
                </c:pt>
                <c:pt idx="1563">
                  <c:v>19.628107249440852</c:v>
                </c:pt>
                <c:pt idx="1564">
                  <c:v>13.78546450426453</c:v>
                </c:pt>
                <c:pt idx="1565">
                  <c:v>18.880573019738915</c:v>
                </c:pt>
                <c:pt idx="1566">
                  <c:v>18.668954498839856</c:v>
                </c:pt>
                <c:pt idx="1567">
                  <c:v>27.830959765888291</c:v>
                </c:pt>
                <c:pt idx="1568">
                  <c:v>20.665623358079728</c:v>
                </c:pt>
                <c:pt idx="1569">
                  <c:v>42.765144408998125</c:v>
                </c:pt>
                <c:pt idx="1570">
                  <c:v>15.793677473275872</c:v>
                </c:pt>
                <c:pt idx="1571">
                  <c:v>19.191251036270714</c:v>
                </c:pt>
                <c:pt idx="1572">
                  <c:v>20.261490730931676</c:v>
                </c:pt>
                <c:pt idx="1573">
                  <c:v>10.264946653904238</c:v>
                </c:pt>
                <c:pt idx="1574">
                  <c:v>28.371349672252222</c:v>
                </c:pt>
                <c:pt idx="1575">
                  <c:v>32.368488653782634</c:v>
                </c:pt>
                <c:pt idx="1576">
                  <c:v>29.036694440060963</c:v>
                </c:pt>
                <c:pt idx="1577">
                  <c:v>20.708661650002728</c:v>
                </c:pt>
                <c:pt idx="1578">
                  <c:v>32.422498551848612</c:v>
                </c:pt>
                <c:pt idx="1579">
                  <c:v>21.116032446409484</c:v>
                </c:pt>
                <c:pt idx="1580">
                  <c:v>20.841496289815005</c:v>
                </c:pt>
                <c:pt idx="1581">
                  <c:v>26.71531858881141</c:v>
                </c:pt>
                <c:pt idx="1582">
                  <c:v>24.022071586627256</c:v>
                </c:pt>
                <c:pt idx="1583">
                  <c:v>19.420828116676127</c:v>
                </c:pt>
                <c:pt idx="1584">
                  <c:v>19.582924592283085</c:v>
                </c:pt>
                <c:pt idx="1585">
                  <c:v>19.149707257942534</c:v>
                </c:pt>
                <c:pt idx="1586">
                  <c:v>17.16276124772617</c:v>
                </c:pt>
                <c:pt idx="1587">
                  <c:v>15.161951405650905</c:v>
                </c:pt>
                <c:pt idx="1588">
                  <c:v>32.783063603791504</c:v>
                </c:pt>
                <c:pt idx="1589">
                  <c:v>17.116536549198479</c:v>
                </c:pt>
                <c:pt idx="1590">
                  <c:v>19.298650551623155</c:v>
                </c:pt>
                <c:pt idx="1591">
                  <c:v>25.185906403425662</c:v>
                </c:pt>
                <c:pt idx="1592">
                  <c:v>17.777124679833719</c:v>
                </c:pt>
                <c:pt idx="1593">
                  <c:v>20.172898470476003</c:v>
                </c:pt>
                <c:pt idx="1594">
                  <c:v>26.942269022892688</c:v>
                </c:pt>
                <c:pt idx="1595">
                  <c:v>25.127284487576429</c:v>
                </c:pt>
                <c:pt idx="1596">
                  <c:v>33.692893943449313</c:v>
                </c:pt>
                <c:pt idx="1597">
                  <c:v>15.449040981006428</c:v>
                </c:pt>
                <c:pt idx="1598">
                  <c:v>22.420300847505267</c:v>
                </c:pt>
                <c:pt idx="1599">
                  <c:v>50.208551052868657</c:v>
                </c:pt>
                <c:pt idx="1600">
                  <c:v>9.7627571262492143</c:v>
                </c:pt>
                <c:pt idx="1601">
                  <c:v>20.276133651195035</c:v>
                </c:pt>
                <c:pt idx="1602">
                  <c:v>17.694969567562769</c:v>
                </c:pt>
                <c:pt idx="1603">
                  <c:v>26.670379112863074</c:v>
                </c:pt>
                <c:pt idx="1604">
                  <c:v>23.156740162727338</c:v>
                </c:pt>
                <c:pt idx="1605">
                  <c:v>19.89566098624373</c:v>
                </c:pt>
                <c:pt idx="1606">
                  <c:v>23.335482131398276</c:v>
                </c:pt>
                <c:pt idx="1607">
                  <c:v>27.371885463384771</c:v>
                </c:pt>
                <c:pt idx="1608">
                  <c:v>18.250522690012129</c:v>
                </c:pt>
                <c:pt idx="1609">
                  <c:v>24.489994162644592</c:v>
                </c:pt>
                <c:pt idx="1610">
                  <c:v>16.606018588306011</c:v>
                </c:pt>
                <c:pt idx="1611">
                  <c:v>33.245384841216506</c:v>
                </c:pt>
                <c:pt idx="1612">
                  <c:v>28.561621856027742</c:v>
                </c:pt>
                <c:pt idx="1613">
                  <c:v>37.919178949183888</c:v>
                </c:pt>
                <c:pt idx="1614">
                  <c:v>22.366917184316758</c:v>
                </c:pt>
                <c:pt idx="1615">
                  <c:v>23.26940453907617</c:v>
                </c:pt>
                <c:pt idx="1616">
                  <c:v>25.863255129234226</c:v>
                </c:pt>
                <c:pt idx="1617">
                  <c:v>53.91569989609539</c:v>
                </c:pt>
                <c:pt idx="1618">
                  <c:v>21.967299353125469</c:v>
                </c:pt>
                <c:pt idx="1619">
                  <c:v>24.623612871661425</c:v>
                </c:pt>
                <c:pt idx="1620">
                  <c:v>24.73890301788796</c:v>
                </c:pt>
                <c:pt idx="1621">
                  <c:v>34.131322806333223</c:v>
                </c:pt>
                <c:pt idx="1622">
                  <c:v>37.538761065396429</c:v>
                </c:pt>
                <c:pt idx="1623">
                  <c:v>11.540914057775932</c:v>
                </c:pt>
                <c:pt idx="1624">
                  <c:v>31.074316735568246</c:v>
                </c:pt>
                <c:pt idx="1625">
                  <c:v>28.556904403767792</c:v>
                </c:pt>
                <c:pt idx="1626">
                  <c:v>30.948855678915994</c:v>
                </c:pt>
                <c:pt idx="1627">
                  <c:v>22.898515368090727</c:v>
                </c:pt>
                <c:pt idx="1628">
                  <c:v>22.300396849092522</c:v>
                </c:pt>
                <c:pt idx="1629">
                  <c:v>37.549275670808768</c:v>
                </c:pt>
                <c:pt idx="1630">
                  <c:v>26.28998989095243</c:v>
                </c:pt>
                <c:pt idx="1631">
                  <c:v>27.625489249583662</c:v>
                </c:pt>
                <c:pt idx="1632">
                  <c:v>9.9958812885828774</c:v>
                </c:pt>
                <c:pt idx="1633">
                  <c:v>26.378340402033771</c:v>
                </c:pt>
                <c:pt idx="1634">
                  <c:v>18.792474468274939</c:v>
                </c:pt>
                <c:pt idx="1635">
                  <c:v>32.020329410531915</c:v>
                </c:pt>
                <c:pt idx="1636">
                  <c:v>35.286364351046856</c:v>
                </c:pt>
                <c:pt idx="1637">
                  <c:v>35.217892530155851</c:v>
                </c:pt>
                <c:pt idx="1638">
                  <c:v>10.872121302889957</c:v>
                </c:pt>
                <c:pt idx="1639">
                  <c:v>35.898550257059398</c:v>
                </c:pt>
                <c:pt idx="1640">
                  <c:v>43.038731566308833</c:v>
                </c:pt>
                <c:pt idx="1641">
                  <c:v>18.487112582498526</c:v>
                </c:pt>
                <c:pt idx="1642">
                  <c:v>38.520103686776174</c:v>
                </c:pt>
                <c:pt idx="1643">
                  <c:v>49.516988917642649</c:v>
                </c:pt>
                <c:pt idx="1644">
                  <c:v>15.776704092176052</c:v>
                </c:pt>
                <c:pt idx="1645">
                  <c:v>30.928289949587239</c:v>
                </c:pt>
                <c:pt idx="1646">
                  <c:v>23.45994328750924</c:v>
                </c:pt>
                <c:pt idx="1647">
                  <c:v>23.699874702230634</c:v>
                </c:pt>
                <c:pt idx="1648">
                  <c:v>36.905536282162458</c:v>
                </c:pt>
                <c:pt idx="1649">
                  <c:v>28.662968690593875</c:v>
                </c:pt>
                <c:pt idx="1650">
                  <c:v>36.157002940367626</c:v>
                </c:pt>
                <c:pt idx="1651">
                  <c:v>28.819769272477391</c:v>
                </c:pt>
                <c:pt idx="1652">
                  <c:v>27.574499896561051</c:v>
                </c:pt>
                <c:pt idx="1653">
                  <c:v>37.953497177141585</c:v>
                </c:pt>
                <c:pt idx="1654">
                  <c:v>38.490039311773536</c:v>
                </c:pt>
                <c:pt idx="1655">
                  <c:v>24.025905495860549</c:v>
                </c:pt>
                <c:pt idx="1656">
                  <c:v>42.346547019076048</c:v>
                </c:pt>
                <c:pt idx="1657">
                  <c:v>48.505100059061704</c:v>
                </c:pt>
                <c:pt idx="1658">
                  <c:v>55.877945587932842</c:v>
                </c:pt>
                <c:pt idx="1659">
                  <c:v>38.525563667082288</c:v>
                </c:pt>
                <c:pt idx="1660">
                  <c:v>41.83438583523467</c:v>
                </c:pt>
                <c:pt idx="1661">
                  <c:v>39.276454464777196</c:v>
                </c:pt>
                <c:pt idx="1662">
                  <c:v>16.461777098077043</c:v>
                </c:pt>
                <c:pt idx="1663">
                  <c:v>29.729755996191081</c:v>
                </c:pt>
                <c:pt idx="1664">
                  <c:v>25.848092753816381</c:v>
                </c:pt>
                <c:pt idx="1665">
                  <c:v>28.936830612509613</c:v>
                </c:pt>
                <c:pt idx="1666">
                  <c:v>28.883398892071906</c:v>
                </c:pt>
                <c:pt idx="1667">
                  <c:v>35.040544505837765</c:v>
                </c:pt>
                <c:pt idx="1668">
                  <c:v>29.671881033926084</c:v>
                </c:pt>
                <c:pt idx="1669">
                  <c:v>39.00598449897349</c:v>
                </c:pt>
                <c:pt idx="1670">
                  <c:v>13.946957522543668</c:v>
                </c:pt>
                <c:pt idx="1671">
                  <c:v>37.295806182583938</c:v>
                </c:pt>
                <c:pt idx="1672">
                  <c:v>34.014503999428051</c:v>
                </c:pt>
                <c:pt idx="1673">
                  <c:v>40.906642288945335</c:v>
                </c:pt>
                <c:pt idx="1674">
                  <c:v>40.368040124572502</c:v>
                </c:pt>
                <c:pt idx="1675">
                  <c:v>25.593735019024734</c:v>
                </c:pt>
                <c:pt idx="1676">
                  <c:v>15.448409770380589</c:v>
                </c:pt>
                <c:pt idx="1677">
                  <c:v>21.258060775568314</c:v>
                </c:pt>
                <c:pt idx="1678">
                  <c:v>46.844557438791426</c:v>
                </c:pt>
                <c:pt idx="1679">
                  <c:v>36.264406234092291</c:v>
                </c:pt>
                <c:pt idx="1680">
                  <c:v>22.056397868837106</c:v>
                </c:pt>
                <c:pt idx="1681">
                  <c:v>33.588668736631938</c:v>
                </c:pt>
                <c:pt idx="1682">
                  <c:v>24.539364342418697</c:v>
                </c:pt>
                <c:pt idx="1683">
                  <c:v>44.843387360882012</c:v>
                </c:pt>
                <c:pt idx="1684">
                  <c:v>12.625151301430563</c:v>
                </c:pt>
                <c:pt idx="1685">
                  <c:v>46.897148020846601</c:v>
                </c:pt>
                <c:pt idx="1686">
                  <c:v>21.352265145054048</c:v>
                </c:pt>
                <c:pt idx="1687">
                  <c:v>47.58251657119785</c:v>
                </c:pt>
                <c:pt idx="1688">
                  <c:v>62.70300587524369</c:v>
                </c:pt>
                <c:pt idx="1689">
                  <c:v>34.777849748043067</c:v>
                </c:pt>
                <c:pt idx="1690">
                  <c:v>38.38368898824082</c:v>
                </c:pt>
                <c:pt idx="1691">
                  <c:v>38.31090237089326</c:v>
                </c:pt>
                <c:pt idx="1692">
                  <c:v>27.608334332042041</c:v>
                </c:pt>
                <c:pt idx="1693">
                  <c:v>20.413976212312292</c:v>
                </c:pt>
                <c:pt idx="1694">
                  <c:v>31.096797035311834</c:v>
                </c:pt>
                <c:pt idx="1695">
                  <c:v>30.985271276615162</c:v>
                </c:pt>
                <c:pt idx="1696">
                  <c:v>25.232126825771534</c:v>
                </c:pt>
                <c:pt idx="1697">
                  <c:v>24.726847722111533</c:v>
                </c:pt>
                <c:pt idx="1698">
                  <c:v>20.929508972964467</c:v>
                </c:pt>
                <c:pt idx="1699">
                  <c:v>34.288423977041134</c:v>
                </c:pt>
                <c:pt idx="1700">
                  <c:v>34.258608555592112</c:v>
                </c:pt>
                <c:pt idx="1701">
                  <c:v>52.898264244809944</c:v>
                </c:pt>
                <c:pt idx="1702">
                  <c:v>30.353465283356435</c:v>
                </c:pt>
                <c:pt idx="1703">
                  <c:v>40.648668746201636</c:v>
                </c:pt>
                <c:pt idx="1704">
                  <c:v>36.921309616168621</c:v>
                </c:pt>
                <c:pt idx="1705">
                  <c:v>42.306507620337918</c:v>
                </c:pt>
                <c:pt idx="1706">
                  <c:v>32.459535295605285</c:v>
                </c:pt>
                <c:pt idx="1707">
                  <c:v>12.492878947833772</c:v>
                </c:pt>
                <c:pt idx="1708">
                  <c:v>28.851094504220086</c:v>
                </c:pt>
                <c:pt idx="1709">
                  <c:v>39.078751898367486</c:v>
                </c:pt>
                <c:pt idx="1710">
                  <c:v>20.655724642190012</c:v>
                </c:pt>
                <c:pt idx="1711">
                  <c:v>34.325114437428333</c:v>
                </c:pt>
                <c:pt idx="1712">
                  <c:v>18.385527842102739</c:v>
                </c:pt>
                <c:pt idx="1713">
                  <c:v>32.640645725606163</c:v>
                </c:pt>
                <c:pt idx="1714">
                  <c:v>47.275899060981828</c:v>
                </c:pt>
                <c:pt idx="1715">
                  <c:v>39.962626044695725</c:v>
                </c:pt>
                <c:pt idx="1716">
                  <c:v>41.562354118488258</c:v>
                </c:pt>
                <c:pt idx="1717">
                  <c:v>40.905343455213341</c:v>
                </c:pt>
                <c:pt idx="1718">
                  <c:v>49.102407612717123</c:v>
                </c:pt>
                <c:pt idx="1719">
                  <c:v>20.550483082679026</c:v>
                </c:pt>
                <c:pt idx="1720">
                  <c:v>19.148193915437943</c:v>
                </c:pt>
                <c:pt idx="1721">
                  <c:v>27.309880723477942</c:v>
                </c:pt>
                <c:pt idx="1722">
                  <c:v>29.426908790984807</c:v>
                </c:pt>
                <c:pt idx="1723">
                  <c:v>41.8030609633891</c:v>
                </c:pt>
                <c:pt idx="1724">
                  <c:v>44.034381600848718</c:v>
                </c:pt>
                <c:pt idx="1725">
                  <c:v>48.118608170842187</c:v>
                </c:pt>
                <c:pt idx="1726">
                  <c:v>49.41457068516911</c:v>
                </c:pt>
                <c:pt idx="1727">
                  <c:v>23.354076716771615</c:v>
                </c:pt>
                <c:pt idx="1728">
                  <c:v>35.683140798657512</c:v>
                </c:pt>
                <c:pt idx="1729">
                  <c:v>33.225820060128001</c:v>
                </c:pt>
                <c:pt idx="1730">
                  <c:v>44.062297490053759</c:v>
                </c:pt>
                <c:pt idx="1731">
                  <c:v>30.423149862137695</c:v>
                </c:pt>
                <c:pt idx="1732">
                  <c:v>44.03601321628863</c:v>
                </c:pt>
                <c:pt idx="1733">
                  <c:v>50.60449551511099</c:v>
                </c:pt>
                <c:pt idx="1734">
                  <c:v>46.654917092445991</c:v>
                </c:pt>
                <c:pt idx="1735">
                  <c:v>30.151902280405736</c:v>
                </c:pt>
                <c:pt idx="1736">
                  <c:v>47.698958228929186</c:v>
                </c:pt>
                <c:pt idx="1737">
                  <c:v>34.82506620518825</c:v>
                </c:pt>
                <c:pt idx="1738">
                  <c:v>35.154944959743787</c:v>
                </c:pt>
                <c:pt idx="1739">
                  <c:v>12.965256129858474</c:v>
                </c:pt>
                <c:pt idx="1740">
                  <c:v>27.623051935808814</c:v>
                </c:pt>
                <c:pt idx="1741">
                  <c:v>41.189402886531489</c:v>
                </c:pt>
                <c:pt idx="1742">
                  <c:v>43.945002620250939</c:v>
                </c:pt>
                <c:pt idx="1743">
                  <c:v>21.078452588850983</c:v>
                </c:pt>
                <c:pt idx="1744">
                  <c:v>36.357581934781358</c:v>
                </c:pt>
                <c:pt idx="1745">
                  <c:v>48.05517212242659</c:v>
                </c:pt>
                <c:pt idx="1746">
                  <c:v>41.873252929035282</c:v>
                </c:pt>
                <c:pt idx="1747">
                  <c:v>36.999917511597069</c:v>
                </c:pt>
                <c:pt idx="1748">
                  <c:v>26.923110663261383</c:v>
                </c:pt>
                <c:pt idx="1749">
                  <c:v>20.748476102271209</c:v>
                </c:pt>
                <c:pt idx="1750">
                  <c:v>27.152817485071918</c:v>
                </c:pt>
                <c:pt idx="1751">
                  <c:v>20.822425685543536</c:v>
                </c:pt>
                <c:pt idx="1752">
                  <c:v>23.763180599834374</c:v>
                </c:pt>
                <c:pt idx="1753">
                  <c:v>37.763980848828425</c:v>
                </c:pt>
                <c:pt idx="1754">
                  <c:v>36.241998245822202</c:v>
                </c:pt>
                <c:pt idx="1755">
                  <c:v>33.609816257975687</c:v>
                </c:pt>
                <c:pt idx="1756">
                  <c:v>23.839806876689543</c:v>
                </c:pt>
                <c:pt idx="1757">
                  <c:v>25.03206850996062</c:v>
                </c:pt>
                <c:pt idx="1758">
                  <c:v>20.946391755488857</c:v>
                </c:pt>
                <c:pt idx="1759">
                  <c:v>30.062096234323405</c:v>
                </c:pt>
                <c:pt idx="1760">
                  <c:v>43.192388490708439</c:v>
                </c:pt>
                <c:pt idx="1761">
                  <c:v>44.499199354204656</c:v>
                </c:pt>
                <c:pt idx="1762">
                  <c:v>32.600325750174989</c:v>
                </c:pt>
                <c:pt idx="1763">
                  <c:v>23.662682734525585</c:v>
                </c:pt>
                <c:pt idx="1764">
                  <c:v>21.770464317238897</c:v>
                </c:pt>
                <c:pt idx="1765">
                  <c:v>43.939063753088995</c:v>
                </c:pt>
                <c:pt idx="1766">
                  <c:v>27.976649630839646</c:v>
                </c:pt>
                <c:pt idx="1767">
                  <c:v>31.567801688764245</c:v>
                </c:pt>
                <c:pt idx="1768">
                  <c:v>31.409634895941281</c:v>
                </c:pt>
                <c:pt idx="1769">
                  <c:v>18.485674926719486</c:v>
                </c:pt>
                <c:pt idx="1770">
                  <c:v>24.432828736006101</c:v>
                </c:pt>
                <c:pt idx="1771">
                  <c:v>30.874727963782394</c:v>
                </c:pt>
                <c:pt idx="1772">
                  <c:v>32.930823358279667</c:v>
                </c:pt>
                <c:pt idx="1773">
                  <c:v>36.003088199168772</c:v>
                </c:pt>
                <c:pt idx="1774">
                  <c:v>30.82865018734816</c:v>
                </c:pt>
                <c:pt idx="1775">
                  <c:v>30.101662794338125</c:v>
                </c:pt>
                <c:pt idx="1776">
                  <c:v>22.582339303633429</c:v>
                </c:pt>
                <c:pt idx="1777">
                  <c:v>27.772266460518164</c:v>
                </c:pt>
                <c:pt idx="1778">
                  <c:v>30.658092983211354</c:v>
                </c:pt>
                <c:pt idx="1779">
                  <c:v>23.850241380453927</c:v>
                </c:pt>
                <c:pt idx="1780">
                  <c:v>16.482137059071679</c:v>
                </c:pt>
                <c:pt idx="1781">
                  <c:v>23.269241132114672</c:v>
                </c:pt>
                <c:pt idx="1782">
                  <c:v>17.556468641334678</c:v>
                </c:pt>
                <c:pt idx="1783">
                  <c:v>31.426137612572163</c:v>
                </c:pt>
                <c:pt idx="1784">
                  <c:v>32.588175883002329</c:v>
                </c:pt>
                <c:pt idx="1785">
                  <c:v>12.035869108726093</c:v>
                </c:pt>
                <c:pt idx="1786">
                  <c:v>40.602881507044543</c:v>
                </c:pt>
                <c:pt idx="1787">
                  <c:v>20.760358402070203</c:v>
                </c:pt>
                <c:pt idx="1788">
                  <c:v>30.888168060777254</c:v>
                </c:pt>
                <c:pt idx="1789">
                  <c:v>34.810242069917926</c:v>
                </c:pt>
                <c:pt idx="1790">
                  <c:v>20.154604417781105</c:v>
                </c:pt>
                <c:pt idx="1791">
                  <c:v>28.201632136106809</c:v>
                </c:pt>
                <c:pt idx="1792">
                  <c:v>32.223890379058552</c:v>
                </c:pt>
                <c:pt idx="1793">
                  <c:v>27.086460425963764</c:v>
                </c:pt>
                <c:pt idx="1794">
                  <c:v>26.870749592310915</c:v>
                </c:pt>
                <c:pt idx="1795">
                  <c:v>31.718458999438454</c:v>
                </c:pt>
                <c:pt idx="1796">
                  <c:v>28.914944345986665</c:v>
                </c:pt>
                <c:pt idx="1797">
                  <c:v>20.910397394614989</c:v>
                </c:pt>
                <c:pt idx="1798">
                  <c:v>44.648845830492462</c:v>
                </c:pt>
                <c:pt idx="1799">
                  <c:v>32.572305435561624</c:v>
                </c:pt>
                <c:pt idx="1800">
                  <c:v>7.3229994297447449</c:v>
                </c:pt>
                <c:pt idx="1801">
                  <c:v>26.917416341186911</c:v>
                </c:pt>
                <c:pt idx="1802">
                  <c:v>30.219397072090704</c:v>
                </c:pt>
                <c:pt idx="1803">
                  <c:v>28.264031004146322</c:v>
                </c:pt>
                <c:pt idx="1804">
                  <c:v>30.048820999263082</c:v>
                </c:pt>
                <c:pt idx="1805">
                  <c:v>34.763841682728128</c:v>
                </c:pt>
                <c:pt idx="1806">
                  <c:v>29.862112017939324</c:v>
                </c:pt>
                <c:pt idx="1807">
                  <c:v>32.071363899510644</c:v>
                </c:pt>
                <c:pt idx="1808">
                  <c:v>24.165238974287782</c:v>
                </c:pt>
                <c:pt idx="1809">
                  <c:v>46.089891545731319</c:v>
                </c:pt>
                <c:pt idx="1810">
                  <c:v>29.376272074294434</c:v>
                </c:pt>
                <c:pt idx="1811">
                  <c:v>23.566711717260887</c:v>
                </c:pt>
                <c:pt idx="1812">
                  <c:v>19.226252792472451</c:v>
                </c:pt>
                <c:pt idx="1813">
                  <c:v>34.524153273356298</c:v>
                </c:pt>
                <c:pt idx="1814">
                  <c:v>33.663496963769155</c:v>
                </c:pt>
                <c:pt idx="1815">
                  <c:v>27.113493380559451</c:v>
                </c:pt>
                <c:pt idx="1816">
                  <c:v>31.72324800136424</c:v>
                </c:pt>
                <c:pt idx="1817">
                  <c:v>19.395651677161347</c:v>
                </c:pt>
                <c:pt idx="1818">
                  <c:v>35.089173971879042</c:v>
                </c:pt>
                <c:pt idx="1819">
                  <c:v>36.776744082331533</c:v>
                </c:pt>
                <c:pt idx="1820">
                  <c:v>33.749534340297558</c:v>
                </c:pt>
                <c:pt idx="1821">
                  <c:v>13.86016054616355</c:v>
                </c:pt>
                <c:pt idx="1822">
                  <c:v>16.356739425404403</c:v>
                </c:pt>
                <c:pt idx="1823">
                  <c:v>18.45966698865805</c:v>
                </c:pt>
                <c:pt idx="1824">
                  <c:v>42.2030861130945</c:v>
                </c:pt>
                <c:pt idx="1825">
                  <c:v>44.899909459314912</c:v>
                </c:pt>
                <c:pt idx="1826">
                  <c:v>21.527200820014954</c:v>
                </c:pt>
                <c:pt idx="1827">
                  <c:v>26.111209989267781</c:v>
                </c:pt>
                <c:pt idx="1828">
                  <c:v>21.296653328738845</c:v>
                </c:pt>
                <c:pt idx="1829">
                  <c:v>30.889410491845361</c:v>
                </c:pt>
                <c:pt idx="1830">
                  <c:v>34.533918647402928</c:v>
                </c:pt>
                <c:pt idx="1831">
                  <c:v>30.477624961390713</c:v>
                </c:pt>
                <c:pt idx="1832">
                  <c:v>33.463835954400381</c:v>
                </c:pt>
                <c:pt idx="1833">
                  <c:v>17.775938162263436</c:v>
                </c:pt>
                <c:pt idx="1834">
                  <c:v>17.211120042234683</c:v>
                </c:pt>
                <c:pt idx="1835">
                  <c:v>25.044513728953703</c:v>
                </c:pt>
                <c:pt idx="1836">
                  <c:v>51.884052006638939</c:v>
                </c:pt>
                <c:pt idx="1837">
                  <c:v>17.922383150061329</c:v>
                </c:pt>
                <c:pt idx="1838">
                  <c:v>24.973412059425272</c:v>
                </c:pt>
                <c:pt idx="1839">
                  <c:v>22.94389204792013</c:v>
                </c:pt>
                <c:pt idx="1840">
                  <c:v>32.946647849987052</c:v>
                </c:pt>
                <c:pt idx="1841">
                  <c:v>25.044319335743957</c:v>
                </c:pt>
                <c:pt idx="1842">
                  <c:v>24.433277400109915</c:v>
                </c:pt>
                <c:pt idx="1843">
                  <c:v>18.577730356296247</c:v>
                </c:pt>
                <c:pt idx="1844">
                  <c:v>34.358226738580811</c:v>
                </c:pt>
                <c:pt idx="1845">
                  <c:v>29.730351088516077</c:v>
                </c:pt>
                <c:pt idx="1846">
                  <c:v>31.284979304482984</c:v>
                </c:pt>
                <c:pt idx="1847">
                  <c:v>46.940307489202119</c:v>
                </c:pt>
                <c:pt idx="1848">
                  <c:v>36.873701647206296</c:v>
                </c:pt>
                <c:pt idx="1849">
                  <c:v>25.041781433634082</c:v>
                </c:pt>
                <c:pt idx="1850">
                  <c:v>33.005584019482981</c:v>
                </c:pt>
                <c:pt idx="1851">
                  <c:v>8.7999807071284604</c:v>
                </c:pt>
                <c:pt idx="1852">
                  <c:v>25.027578761255377</c:v>
                </c:pt>
                <c:pt idx="1853">
                  <c:v>24.581749094241037</c:v>
                </c:pt>
                <c:pt idx="1854">
                  <c:v>22.776594781356859</c:v>
                </c:pt>
                <c:pt idx="1855">
                  <c:v>24.284633825919659</c:v>
                </c:pt>
                <c:pt idx="1856">
                  <c:v>28.680766540364171</c:v>
                </c:pt>
                <c:pt idx="1857">
                  <c:v>12.143732230140831</c:v>
                </c:pt>
                <c:pt idx="1858">
                  <c:v>35.365808239632379</c:v>
                </c:pt>
                <c:pt idx="1859">
                  <c:v>29.710405516891242</c:v>
                </c:pt>
                <c:pt idx="1860">
                  <c:v>24.657527999088629</c:v>
                </c:pt>
                <c:pt idx="1861">
                  <c:v>18.772397353727303</c:v>
                </c:pt>
                <c:pt idx="1862">
                  <c:v>23.745265286219116</c:v>
                </c:pt>
                <c:pt idx="1863">
                  <c:v>27.185319110541194</c:v>
                </c:pt>
                <c:pt idx="1864">
                  <c:v>7.8724667967178963</c:v>
                </c:pt>
                <c:pt idx="1865">
                  <c:v>8.2202314050834051</c:v>
                </c:pt>
                <c:pt idx="1866">
                  <c:v>24.634958507109939</c:v>
                </c:pt>
                <c:pt idx="1867">
                  <c:v>33.979661687364754</c:v>
                </c:pt>
                <c:pt idx="1868">
                  <c:v>32.420713407437354</c:v>
                </c:pt>
                <c:pt idx="1869">
                  <c:v>26.397939921849041</c:v>
                </c:pt>
                <c:pt idx="1870">
                  <c:v>11.20706536009261</c:v>
                </c:pt>
                <c:pt idx="1871">
                  <c:v>12.641111848380572</c:v>
                </c:pt>
                <c:pt idx="1872">
                  <c:v>27.235684264320799</c:v>
                </c:pt>
                <c:pt idx="1873">
                  <c:v>35.693984805942264</c:v>
                </c:pt>
                <c:pt idx="1874">
                  <c:v>24.545543542087572</c:v>
                </c:pt>
                <c:pt idx="1875">
                  <c:v>26.453353065693769</c:v>
                </c:pt>
                <c:pt idx="1876">
                  <c:v>29.177082801897853</c:v>
                </c:pt>
                <c:pt idx="1877">
                  <c:v>10.091956446778992</c:v>
                </c:pt>
                <c:pt idx="1878">
                  <c:v>27.097460995715387</c:v>
                </c:pt>
                <c:pt idx="1879">
                  <c:v>36.400058106452313</c:v>
                </c:pt>
                <c:pt idx="1880">
                  <c:v>38.79363136604946</c:v>
                </c:pt>
                <c:pt idx="1881">
                  <c:v>30.60965303812095</c:v>
                </c:pt>
                <c:pt idx="1882">
                  <c:v>32.529229231451744</c:v>
                </c:pt>
                <c:pt idx="1883">
                  <c:v>8.3610541243479375</c:v>
                </c:pt>
                <c:pt idx="1884">
                  <c:v>35.93562431434264</c:v>
                </c:pt>
                <c:pt idx="1885">
                  <c:v>26.551112606956529</c:v>
                </c:pt>
                <c:pt idx="1886">
                  <c:v>22.200625160667215</c:v>
                </c:pt>
                <c:pt idx="1887">
                  <c:v>28.57441849495979</c:v>
                </c:pt>
                <c:pt idx="1888">
                  <c:v>33.42480950156444</c:v>
                </c:pt>
                <c:pt idx="1889">
                  <c:v>26.957473087876572</c:v>
                </c:pt>
                <c:pt idx="1890">
                  <c:v>10.46549208659496</c:v>
                </c:pt>
                <c:pt idx="1891">
                  <c:v>16.808878218403319</c:v>
                </c:pt>
                <c:pt idx="1892">
                  <c:v>25.206662620923602</c:v>
                </c:pt>
                <c:pt idx="1893">
                  <c:v>32.795886096091806</c:v>
                </c:pt>
                <c:pt idx="1894">
                  <c:v>14.191560646593715</c:v>
                </c:pt>
                <c:pt idx="1895">
                  <c:v>12.466491408728945</c:v>
                </c:pt>
                <c:pt idx="1896">
                  <c:v>22.410551775527399</c:v>
                </c:pt>
                <c:pt idx="1897">
                  <c:v>25.551931049338062</c:v>
                </c:pt>
                <c:pt idx="1898">
                  <c:v>30.230652601493858</c:v>
                </c:pt>
                <c:pt idx="1899">
                  <c:v>24.7260171737768</c:v>
                </c:pt>
                <c:pt idx="1900">
                  <c:v>33.967400339976749</c:v>
                </c:pt>
                <c:pt idx="1901">
                  <c:v>16.65093302892927</c:v>
                </c:pt>
                <c:pt idx="1902">
                  <c:v>19.348535237965258</c:v>
                </c:pt>
                <c:pt idx="1903">
                  <c:v>32.536867922582459</c:v>
                </c:pt>
                <c:pt idx="1904">
                  <c:v>38.567012061535323</c:v>
                </c:pt>
                <c:pt idx="1905">
                  <c:v>30.441986106628129</c:v>
                </c:pt>
                <c:pt idx="1906">
                  <c:v>45.614570889797022</c:v>
                </c:pt>
                <c:pt idx="1907">
                  <c:v>35.218519597894428</c:v>
                </c:pt>
                <c:pt idx="1908">
                  <c:v>29.038152683483005</c:v>
                </c:pt>
                <c:pt idx="1909">
                  <c:v>16.396943571469443</c:v>
                </c:pt>
                <c:pt idx="1910">
                  <c:v>23.361394922800315</c:v>
                </c:pt>
                <c:pt idx="1911">
                  <c:v>15.980069300697286</c:v>
                </c:pt>
                <c:pt idx="1912">
                  <c:v>23.064761850502663</c:v>
                </c:pt>
                <c:pt idx="1913">
                  <c:v>8.4164957538764966</c:v>
                </c:pt>
                <c:pt idx="1914">
                  <c:v>29.849424985865188</c:v>
                </c:pt>
                <c:pt idx="1915">
                  <c:v>34.309764538352248</c:v>
                </c:pt>
                <c:pt idx="1916">
                  <c:v>11.112455955353322</c:v>
                </c:pt>
                <c:pt idx="1917">
                  <c:v>20.642093576656631</c:v>
                </c:pt>
                <c:pt idx="1918">
                  <c:v>34.607503231233991</c:v>
                </c:pt>
                <c:pt idx="1919">
                  <c:v>24.034638709400191</c:v>
                </c:pt>
                <c:pt idx="1920">
                  <c:v>35.828505868579875</c:v>
                </c:pt>
                <c:pt idx="1921">
                  <c:v>26.611393335486927</c:v>
                </c:pt>
                <c:pt idx="1922">
                  <c:v>22.323101012033657</c:v>
                </c:pt>
                <c:pt idx="1923">
                  <c:v>16.015493277316075</c:v>
                </c:pt>
                <c:pt idx="1924">
                  <c:v>29.108255039124977</c:v>
                </c:pt>
                <c:pt idx="1925">
                  <c:v>8.8363995380658942</c:v>
                </c:pt>
                <c:pt idx="1926">
                  <c:v>24.136158559435941</c:v>
                </c:pt>
                <c:pt idx="1927">
                  <c:v>15.456573509782128</c:v>
                </c:pt>
                <c:pt idx="1928">
                  <c:v>16.449721294784837</c:v>
                </c:pt>
                <c:pt idx="1929">
                  <c:v>14.567294377530127</c:v>
                </c:pt>
                <c:pt idx="1930">
                  <c:v>32.423743559041505</c:v>
                </c:pt>
                <c:pt idx="1931">
                  <c:v>28.893230379964574</c:v>
                </c:pt>
                <c:pt idx="1932">
                  <c:v>18.638353806658159</c:v>
                </c:pt>
                <c:pt idx="1933">
                  <c:v>21.359254897063281</c:v>
                </c:pt>
                <c:pt idx="1934">
                  <c:v>21.930075022155808</c:v>
                </c:pt>
                <c:pt idx="1935">
                  <c:v>23.938666396994769</c:v>
                </c:pt>
                <c:pt idx="1936">
                  <c:v>6.3497567298507684</c:v>
                </c:pt>
                <c:pt idx="1937">
                  <c:v>23.771344305103646</c:v>
                </c:pt>
                <c:pt idx="1938">
                  <c:v>17.860473013036867</c:v>
                </c:pt>
                <c:pt idx="1939">
                  <c:v>7.9843543159720598</c:v>
                </c:pt>
                <c:pt idx="1940">
                  <c:v>22.380752801374953</c:v>
                </c:pt>
                <c:pt idx="1941">
                  <c:v>11.333428556339934</c:v>
                </c:pt>
                <c:pt idx="1942">
                  <c:v>8.207530679786462</c:v>
                </c:pt>
                <c:pt idx="1943">
                  <c:v>15.00349455895871</c:v>
                </c:pt>
                <c:pt idx="1944">
                  <c:v>8.5409541099525583</c:v>
                </c:pt>
                <c:pt idx="1945">
                  <c:v>19.330153795721529</c:v>
                </c:pt>
                <c:pt idx="1946">
                  <c:v>29.521395216051822</c:v>
                </c:pt>
                <c:pt idx="1947">
                  <c:v>20.485516825707638</c:v>
                </c:pt>
                <c:pt idx="1948">
                  <c:v>15.673960129004824</c:v>
                </c:pt>
                <c:pt idx="1949">
                  <c:v>21.683926454123856</c:v>
                </c:pt>
                <c:pt idx="1950">
                  <c:v>11.23273757878852</c:v>
                </c:pt>
                <c:pt idx="1951">
                  <c:v>11.9177092642374</c:v>
                </c:pt>
                <c:pt idx="1952">
                  <c:v>12.981886185727262</c:v>
                </c:pt>
                <c:pt idx="1953">
                  <c:v>18.492893147720803</c:v>
                </c:pt>
                <c:pt idx="1954">
                  <c:v>13.746005754141933</c:v>
                </c:pt>
                <c:pt idx="1955">
                  <c:v>10.530261165622532</c:v>
                </c:pt>
                <c:pt idx="1956">
                  <c:v>31.470199407087428</c:v>
                </c:pt>
                <c:pt idx="1957">
                  <c:v>20.550871567963856</c:v>
                </c:pt>
                <c:pt idx="1958">
                  <c:v>14.074558445868199</c:v>
                </c:pt>
                <c:pt idx="1959">
                  <c:v>13.698177926514182</c:v>
                </c:pt>
                <c:pt idx="1960">
                  <c:v>10.475204637034919</c:v>
                </c:pt>
                <c:pt idx="1961">
                  <c:v>23.379654937220931</c:v>
                </c:pt>
                <c:pt idx="1962">
                  <c:v>17.897549153339902</c:v>
                </c:pt>
                <c:pt idx="1963">
                  <c:v>10.249683050259014</c:v>
                </c:pt>
                <c:pt idx="1964">
                  <c:v>14.302495467746398</c:v>
                </c:pt>
                <c:pt idx="1965">
                  <c:v>26.608106157801547</c:v>
                </c:pt>
                <c:pt idx="1966">
                  <c:v>11.199803288059682</c:v>
                </c:pt>
                <c:pt idx="1967">
                  <c:v>16.168228343836553</c:v>
                </c:pt>
                <c:pt idx="1968">
                  <c:v>19.42185865611755</c:v>
                </c:pt>
                <c:pt idx="1969">
                  <c:v>15.075212862192123</c:v>
                </c:pt>
                <c:pt idx="1970">
                  <c:v>35.403097872603901</c:v>
                </c:pt>
                <c:pt idx="1971">
                  <c:v>16.866539162936792</c:v>
                </c:pt>
                <c:pt idx="1972">
                  <c:v>14.226198754004402</c:v>
                </c:pt>
                <c:pt idx="1973">
                  <c:v>17.484349818367544</c:v>
                </c:pt>
                <c:pt idx="1974">
                  <c:v>9.2723676265151216</c:v>
                </c:pt>
                <c:pt idx="1975">
                  <c:v>9.8236603129241189</c:v>
                </c:pt>
                <c:pt idx="1976">
                  <c:v>14.474707272537454</c:v>
                </c:pt>
                <c:pt idx="1977">
                  <c:v>26.242753243456086</c:v>
                </c:pt>
                <c:pt idx="1978">
                  <c:v>26.387823753140388</c:v>
                </c:pt>
                <c:pt idx="1979">
                  <c:v>13.701714590699845</c:v>
                </c:pt>
                <c:pt idx="1980">
                  <c:v>14.338621643458177</c:v>
                </c:pt>
                <c:pt idx="1981">
                  <c:v>14.411888593406703</c:v>
                </c:pt>
                <c:pt idx="1982">
                  <c:v>14.655494343213494</c:v>
                </c:pt>
                <c:pt idx="1983">
                  <c:v>20.132705360442095</c:v>
                </c:pt>
                <c:pt idx="1984">
                  <c:v>14.88583876237923</c:v>
                </c:pt>
                <c:pt idx="1985">
                  <c:v>28.692331365582064</c:v>
                </c:pt>
                <c:pt idx="1986">
                  <c:v>10.816274870295558</c:v>
                </c:pt>
                <c:pt idx="1987">
                  <c:v>21.110827379261853</c:v>
                </c:pt>
                <c:pt idx="1988">
                  <c:v>22.727675001247043</c:v>
                </c:pt>
                <c:pt idx="1989">
                  <c:v>23.889718011254281</c:v>
                </c:pt>
                <c:pt idx="1990">
                  <c:v>24.355177607857179</c:v>
                </c:pt>
                <c:pt idx="1991">
                  <c:v>24.420835541903838</c:v>
                </c:pt>
                <c:pt idx="1992">
                  <c:v>27.983672845043035</c:v>
                </c:pt>
                <c:pt idx="1993">
                  <c:v>31.709073605159173</c:v>
                </c:pt>
                <c:pt idx="1994">
                  <c:v>23.123057645051791</c:v>
                </c:pt>
                <c:pt idx="1995">
                  <c:v>25.56766874588617</c:v>
                </c:pt>
                <c:pt idx="1996">
                  <c:v>24.483038047196516</c:v>
                </c:pt>
                <c:pt idx="1997">
                  <c:v>21.595594540143352</c:v>
                </c:pt>
                <c:pt idx="1998">
                  <c:v>33.365065067344702</c:v>
                </c:pt>
                <c:pt idx="1999">
                  <c:v>20.531038042240766</c:v>
                </c:pt>
                <c:pt idx="2000">
                  <c:v>22.485715076819108</c:v>
                </c:pt>
                <c:pt idx="2001">
                  <c:v>16.733458907302044</c:v>
                </c:pt>
                <c:pt idx="2002">
                  <c:v>25.212340235114894</c:v>
                </c:pt>
                <c:pt idx="2003">
                  <c:v>13.227200469964798</c:v>
                </c:pt>
                <c:pt idx="2004">
                  <c:v>4.805527467391018</c:v>
                </c:pt>
                <c:pt idx="2005">
                  <c:v>13.556122610650609</c:v>
                </c:pt>
                <c:pt idx="2006">
                  <c:v>26.503817786385696</c:v>
                </c:pt>
                <c:pt idx="2007">
                  <c:v>24.39581471355454</c:v>
                </c:pt>
                <c:pt idx="2008">
                  <c:v>29.894203994357888</c:v>
                </c:pt>
                <c:pt idx="2009">
                  <c:v>22.435020450775262</c:v>
                </c:pt>
                <c:pt idx="2010">
                  <c:v>15.372451507891755</c:v>
                </c:pt>
                <c:pt idx="2011">
                  <c:v>30.094481428485636</c:v>
                </c:pt>
                <c:pt idx="2012">
                  <c:v>13.680406204008627</c:v>
                </c:pt>
                <c:pt idx="2013">
                  <c:v>29.75694950019307</c:v>
                </c:pt>
                <c:pt idx="2014">
                  <c:v>16.272784027883187</c:v>
                </c:pt>
                <c:pt idx="2015">
                  <c:v>22.701660189825052</c:v>
                </c:pt>
                <c:pt idx="2016">
                  <c:v>38.762807474265543</c:v>
                </c:pt>
                <c:pt idx="2017">
                  <c:v>29.417604093226117</c:v>
                </c:pt>
                <c:pt idx="2018">
                  <c:v>23.101948340936165</c:v>
                </c:pt>
                <c:pt idx="2019">
                  <c:v>15.399821685259088</c:v>
                </c:pt>
                <c:pt idx="2020">
                  <c:v>20.218661682182567</c:v>
                </c:pt>
                <c:pt idx="2021">
                  <c:v>15.22284438004273</c:v>
                </c:pt>
                <c:pt idx="2022">
                  <c:v>21.129676045932037</c:v>
                </c:pt>
                <c:pt idx="2023">
                  <c:v>19.990951602929456</c:v>
                </c:pt>
                <c:pt idx="2024">
                  <c:v>27.809761641295559</c:v>
                </c:pt>
                <c:pt idx="2025">
                  <c:v>29.540053646043742</c:v>
                </c:pt>
                <c:pt idx="2026">
                  <c:v>12.381279455791818</c:v>
                </c:pt>
                <c:pt idx="2027">
                  <c:v>24.577791321829508</c:v>
                </c:pt>
                <c:pt idx="2028">
                  <c:v>14.820687701297484</c:v>
                </c:pt>
                <c:pt idx="2029">
                  <c:v>18.882023772507274</c:v>
                </c:pt>
                <c:pt idx="2030">
                  <c:v>20.267605041302307</c:v>
                </c:pt>
                <c:pt idx="2031">
                  <c:v>19.158683416382036</c:v>
                </c:pt>
                <c:pt idx="2032">
                  <c:v>30.994697860213105</c:v>
                </c:pt>
                <c:pt idx="2033">
                  <c:v>11.996785449928035</c:v>
                </c:pt>
                <c:pt idx="2034">
                  <c:v>50.054151510019352</c:v>
                </c:pt>
                <c:pt idx="2035">
                  <c:v>14.250977953671931</c:v>
                </c:pt>
                <c:pt idx="2036">
                  <c:v>25.591638021660717</c:v>
                </c:pt>
                <c:pt idx="2037">
                  <c:v>24.35122726859268</c:v>
                </c:pt>
                <c:pt idx="2038">
                  <c:v>27.057250428425071</c:v>
                </c:pt>
                <c:pt idx="2039">
                  <c:v>17.686957328906512</c:v>
                </c:pt>
                <c:pt idx="2040">
                  <c:v>33.390144256289581</c:v>
                </c:pt>
                <c:pt idx="2041">
                  <c:v>43.391158920261766</c:v>
                </c:pt>
                <c:pt idx="2042">
                  <c:v>20.500218452757608</c:v>
                </c:pt>
                <c:pt idx="2043">
                  <c:v>27.331425125702186</c:v>
                </c:pt>
                <c:pt idx="2044">
                  <c:v>14.92504714115379</c:v>
                </c:pt>
                <c:pt idx="2045">
                  <c:v>13.763248374551745</c:v>
                </c:pt>
                <c:pt idx="2046">
                  <c:v>23.332685809051316</c:v>
                </c:pt>
                <c:pt idx="2047">
                  <c:v>32.027644633041177</c:v>
                </c:pt>
                <c:pt idx="2048">
                  <c:v>26.685808956097212</c:v>
                </c:pt>
                <c:pt idx="2049">
                  <c:v>9.5059455553545487</c:v>
                </c:pt>
                <c:pt idx="2050">
                  <c:v>30.432544639957932</c:v>
                </c:pt>
                <c:pt idx="2051">
                  <c:v>35.881490143421765</c:v>
                </c:pt>
                <c:pt idx="2052">
                  <c:v>31.443083692210514</c:v>
                </c:pt>
                <c:pt idx="2053">
                  <c:v>46.289630952516077</c:v>
                </c:pt>
                <c:pt idx="2054">
                  <c:v>12.370979578885107</c:v>
                </c:pt>
                <c:pt idx="2055">
                  <c:v>25.567423989132532</c:v>
                </c:pt>
                <c:pt idx="2056">
                  <c:v>21.732219439943954</c:v>
                </c:pt>
                <c:pt idx="2057">
                  <c:v>29.398085054322504</c:v>
                </c:pt>
                <c:pt idx="2058">
                  <c:v>11.495144535124732</c:v>
                </c:pt>
                <c:pt idx="2059">
                  <c:v>34.820254688339595</c:v>
                </c:pt>
                <c:pt idx="2060">
                  <c:v>9.9739809193408497</c:v>
                </c:pt>
                <c:pt idx="2061">
                  <c:v>28.030683778611554</c:v>
                </c:pt>
                <c:pt idx="2062">
                  <c:v>48.452395456250642</c:v>
                </c:pt>
                <c:pt idx="2063">
                  <c:v>31.456468007644677</c:v>
                </c:pt>
                <c:pt idx="2064">
                  <c:v>16.458304040405444</c:v>
                </c:pt>
                <c:pt idx="2065">
                  <c:v>21.130527992024462</c:v>
                </c:pt>
                <c:pt idx="2066">
                  <c:v>20.110654907455576</c:v>
                </c:pt>
                <c:pt idx="2067">
                  <c:v>25.069456798380831</c:v>
                </c:pt>
                <c:pt idx="2068">
                  <c:v>38.605545377601565</c:v>
                </c:pt>
                <c:pt idx="2069">
                  <c:v>24.305030301972305</c:v>
                </c:pt>
                <c:pt idx="2070">
                  <c:v>29.054010320327535</c:v>
                </c:pt>
                <c:pt idx="2071">
                  <c:v>15.759416426654688</c:v>
                </c:pt>
                <c:pt idx="2072">
                  <c:v>31.933070926694789</c:v>
                </c:pt>
                <c:pt idx="2073">
                  <c:v>34.922158081151515</c:v>
                </c:pt>
                <c:pt idx="2074">
                  <c:v>27.781651976779653</c:v>
                </c:pt>
                <c:pt idx="2075">
                  <c:v>15.229951433954966</c:v>
                </c:pt>
                <c:pt idx="2076">
                  <c:v>22.550734517378896</c:v>
                </c:pt>
                <c:pt idx="2077">
                  <c:v>20.16121019193211</c:v>
                </c:pt>
                <c:pt idx="2078">
                  <c:v>24.730015135907998</c:v>
                </c:pt>
                <c:pt idx="2079">
                  <c:v>27.69548209493254</c:v>
                </c:pt>
                <c:pt idx="2080">
                  <c:v>23.766526982846862</c:v>
                </c:pt>
                <c:pt idx="2081">
                  <c:v>30.079564999129339</c:v>
                </c:pt>
                <c:pt idx="2082">
                  <c:v>51.352209829285258</c:v>
                </c:pt>
                <c:pt idx="2083">
                  <c:v>16.249310764937562</c:v>
                </c:pt>
                <c:pt idx="2084">
                  <c:v>22.999878462814451</c:v>
                </c:pt>
                <c:pt idx="2085">
                  <c:v>33.771152000076299</c:v>
                </c:pt>
                <c:pt idx="2086">
                  <c:v>37.27234678767244</c:v>
                </c:pt>
                <c:pt idx="2087">
                  <c:v>12.432579685166345</c:v>
                </c:pt>
                <c:pt idx="2088">
                  <c:v>26.611523071342276</c:v>
                </c:pt>
                <c:pt idx="2089">
                  <c:v>12.153003463173844</c:v>
                </c:pt>
                <c:pt idx="2090">
                  <c:v>18.063603954619062</c:v>
                </c:pt>
                <c:pt idx="2091">
                  <c:v>30.456185467686641</c:v>
                </c:pt>
                <c:pt idx="2092">
                  <c:v>12.964032536555081</c:v>
                </c:pt>
                <c:pt idx="2093">
                  <c:v>18.029850695598697</c:v>
                </c:pt>
                <c:pt idx="2094">
                  <c:v>20.948156424824692</c:v>
                </c:pt>
                <c:pt idx="2095">
                  <c:v>38.709507711778912</c:v>
                </c:pt>
                <c:pt idx="2096">
                  <c:v>15.661861734390767</c:v>
                </c:pt>
                <c:pt idx="2097">
                  <c:v>12.728896578442676</c:v>
                </c:pt>
                <c:pt idx="2098">
                  <c:v>29.244947493869589</c:v>
                </c:pt>
                <c:pt idx="2099">
                  <c:v>20.651427824955331</c:v>
                </c:pt>
                <c:pt idx="2100">
                  <c:v>23.807876668443363</c:v>
                </c:pt>
                <c:pt idx="2101">
                  <c:v>47.647019945264141</c:v>
                </c:pt>
                <c:pt idx="2102">
                  <c:v>13.966768843165539</c:v>
                </c:pt>
                <c:pt idx="2103">
                  <c:v>14.808827588806759</c:v>
                </c:pt>
                <c:pt idx="2104">
                  <c:v>22.609092999800069</c:v>
                </c:pt>
                <c:pt idx="2105">
                  <c:v>26.817768153235281</c:v>
                </c:pt>
                <c:pt idx="2106">
                  <c:v>7.6420638126228093</c:v>
                </c:pt>
                <c:pt idx="2107">
                  <c:v>40.109816058894125</c:v>
                </c:pt>
                <c:pt idx="2108">
                  <c:v>21.776454292404917</c:v>
                </c:pt>
                <c:pt idx="2109">
                  <c:v>13.980459813190842</c:v>
                </c:pt>
                <c:pt idx="2110">
                  <c:v>47.669948845961244</c:v>
                </c:pt>
                <c:pt idx="2111">
                  <c:v>47.847163601666246</c:v>
                </c:pt>
                <c:pt idx="2112">
                  <c:v>12.76562417888352</c:v>
                </c:pt>
                <c:pt idx="2113">
                  <c:v>31.621762223046474</c:v>
                </c:pt>
                <c:pt idx="2114">
                  <c:v>62.920721623828534</c:v>
                </c:pt>
                <c:pt idx="2115">
                  <c:v>25.938996229963081</c:v>
                </c:pt>
                <c:pt idx="2116">
                  <c:v>17.863322019791898</c:v>
                </c:pt>
                <c:pt idx="2117">
                  <c:v>35.067317306431846</c:v>
                </c:pt>
                <c:pt idx="2118">
                  <c:v>29.816055528455383</c:v>
                </c:pt>
                <c:pt idx="2119">
                  <c:v>29.86155446320123</c:v>
                </c:pt>
                <c:pt idx="2120">
                  <c:v>23.000199282269143</c:v>
                </c:pt>
                <c:pt idx="2121">
                  <c:v>16.578361893928349</c:v>
                </c:pt>
                <c:pt idx="2122">
                  <c:v>22.392336588767371</c:v>
                </c:pt>
                <c:pt idx="2123">
                  <c:v>39.788262006000068</c:v>
                </c:pt>
                <c:pt idx="2124">
                  <c:v>14.317674290716923</c:v>
                </c:pt>
                <c:pt idx="2125">
                  <c:v>21.855397863121024</c:v>
                </c:pt>
                <c:pt idx="2126">
                  <c:v>9.0696218197542215</c:v>
                </c:pt>
                <c:pt idx="2127">
                  <c:v>25.46474951605628</c:v>
                </c:pt>
                <c:pt idx="2128">
                  <c:v>35.007990310484224</c:v>
                </c:pt>
                <c:pt idx="2129">
                  <c:v>13.474038242547595</c:v>
                </c:pt>
                <c:pt idx="2130">
                  <c:v>18.240646505977473</c:v>
                </c:pt>
                <c:pt idx="2131">
                  <c:v>12.257877999421794</c:v>
                </c:pt>
                <c:pt idx="2132">
                  <c:v>36.353336289667233</c:v>
                </c:pt>
                <c:pt idx="2133">
                  <c:v>19.790395661785716</c:v>
                </c:pt>
                <c:pt idx="2134">
                  <c:v>33.718177643997741</c:v>
                </c:pt>
                <c:pt idx="2135">
                  <c:v>32.700818835773674</c:v>
                </c:pt>
                <c:pt idx="2136">
                  <c:v>23.32276891097781</c:v>
                </c:pt>
                <c:pt idx="2137">
                  <c:v>15.927177005827653</c:v>
                </c:pt>
                <c:pt idx="2138">
                  <c:v>19.896506564093535</c:v>
                </c:pt>
                <c:pt idx="2139">
                  <c:v>25.01535623214296</c:v>
                </c:pt>
                <c:pt idx="2140">
                  <c:v>21.273808436725318</c:v>
                </c:pt>
                <c:pt idx="2141">
                  <c:v>23.305453550097479</c:v>
                </c:pt>
                <c:pt idx="2142">
                  <c:v>31.815152099193721</c:v>
                </c:pt>
                <c:pt idx="2143">
                  <c:v>15.520870258396261</c:v>
                </c:pt>
                <c:pt idx="2144">
                  <c:v>22.173204794627168</c:v>
                </c:pt>
                <c:pt idx="2145">
                  <c:v>29.561795952417881</c:v>
                </c:pt>
                <c:pt idx="2146">
                  <c:v>26.704998155645399</c:v>
                </c:pt>
                <c:pt idx="2147">
                  <c:v>13.668001342011014</c:v>
                </c:pt>
                <c:pt idx="2148">
                  <c:v>11.942665254909453</c:v>
                </c:pt>
                <c:pt idx="2149">
                  <c:v>23.950182467075756</c:v>
                </c:pt>
                <c:pt idx="2150">
                  <c:v>24.029529385556049</c:v>
                </c:pt>
                <c:pt idx="2151">
                  <c:v>12.816459255519364</c:v>
                </c:pt>
                <c:pt idx="2152">
                  <c:v>12.13574295139192</c:v>
                </c:pt>
                <c:pt idx="2153">
                  <c:v>13.182888909124287</c:v>
                </c:pt>
                <c:pt idx="2154">
                  <c:v>25.202186320004188</c:v>
                </c:pt>
                <c:pt idx="2155">
                  <c:v>14.747683252637019</c:v>
                </c:pt>
                <c:pt idx="2156">
                  <c:v>30.973665765185192</c:v>
                </c:pt>
                <c:pt idx="2157">
                  <c:v>11.354746352976207</c:v>
                </c:pt>
                <c:pt idx="2158">
                  <c:v>29.621813489747144</c:v>
                </c:pt>
                <c:pt idx="2159">
                  <c:v>22.382140642774857</c:v>
                </c:pt>
                <c:pt idx="2160">
                  <c:v>15.600213904704551</c:v>
                </c:pt>
                <c:pt idx="2161">
                  <c:v>29.99886175251007</c:v>
                </c:pt>
                <c:pt idx="2162">
                  <c:v>28.683919658937214</c:v>
                </c:pt>
                <c:pt idx="2163">
                  <c:v>16.957045813652396</c:v>
                </c:pt>
                <c:pt idx="2164">
                  <c:v>19.812501956561469</c:v>
                </c:pt>
                <c:pt idx="2165">
                  <c:v>23.487253032295854</c:v>
                </c:pt>
                <c:pt idx="2166">
                  <c:v>22.010808831323395</c:v>
                </c:pt>
                <c:pt idx="2167">
                  <c:v>21.113219635007095</c:v>
                </c:pt>
                <c:pt idx="2168">
                  <c:v>17.528050252228706</c:v>
                </c:pt>
                <c:pt idx="2169">
                  <c:v>18.286399561182314</c:v>
                </c:pt>
                <c:pt idx="2170">
                  <c:v>21.788956020292218</c:v>
                </c:pt>
                <c:pt idx="2171">
                  <c:v>27.331796393902675</c:v>
                </c:pt>
                <c:pt idx="2172">
                  <c:v>10.016659961606704</c:v>
                </c:pt>
                <c:pt idx="2173">
                  <c:v>20.711928721856129</c:v>
                </c:pt>
                <c:pt idx="2174">
                  <c:v>11.569628885380384</c:v>
                </c:pt>
                <c:pt idx="2175">
                  <c:v>29.369594868542865</c:v>
                </c:pt>
                <c:pt idx="2176">
                  <c:v>21.608084555218767</c:v>
                </c:pt>
                <c:pt idx="2177">
                  <c:v>14.955451337864959</c:v>
                </c:pt>
                <c:pt idx="2178">
                  <c:v>13.630318004977685</c:v>
                </c:pt>
                <c:pt idx="2179">
                  <c:v>11.991588928639136</c:v>
                </c:pt>
                <c:pt idx="2180">
                  <c:v>19.810019856825171</c:v>
                </c:pt>
                <c:pt idx="2181">
                  <c:v>20.85960661031854</c:v>
                </c:pt>
                <c:pt idx="2182">
                  <c:v>12.093733486709484</c:v>
                </c:pt>
                <c:pt idx="2183">
                  <c:v>9.4090988043844614</c:v>
                </c:pt>
                <c:pt idx="2184">
                  <c:v>14.718115423285688</c:v>
                </c:pt>
                <c:pt idx="2185">
                  <c:v>22.542061056859861</c:v>
                </c:pt>
                <c:pt idx="2186">
                  <c:v>24.539791527397551</c:v>
                </c:pt>
                <c:pt idx="2187">
                  <c:v>14.147320850559659</c:v>
                </c:pt>
                <c:pt idx="2188">
                  <c:v>10.067292642737891</c:v>
                </c:pt>
                <c:pt idx="2189">
                  <c:v>14.080322776479875</c:v>
                </c:pt>
                <c:pt idx="2190">
                  <c:v>21.441034320004441</c:v>
                </c:pt>
                <c:pt idx="2191">
                  <c:v>10.284840871228287</c:v>
                </c:pt>
                <c:pt idx="2192">
                  <c:v>21.228216523461661</c:v>
                </c:pt>
                <c:pt idx="2193">
                  <c:v>25.810790138354793</c:v>
                </c:pt>
                <c:pt idx="2194">
                  <c:v>22.11574831532608</c:v>
                </c:pt>
                <c:pt idx="2195">
                  <c:v>48.469417052642569</c:v>
                </c:pt>
                <c:pt idx="2196">
                  <c:v>14.938299374833477</c:v>
                </c:pt>
                <c:pt idx="2197">
                  <c:v>13.169572001119711</c:v>
                </c:pt>
                <c:pt idx="2198">
                  <c:v>20.562185220583427</c:v>
                </c:pt>
                <c:pt idx="2199">
                  <c:v>10.033874226751616</c:v>
                </c:pt>
                <c:pt idx="2200">
                  <c:v>14.814456663204229</c:v>
                </c:pt>
                <c:pt idx="2201">
                  <c:v>26.822516915517852</c:v>
                </c:pt>
                <c:pt idx="2202">
                  <c:v>18.910562888962478</c:v>
                </c:pt>
                <c:pt idx="2203">
                  <c:v>8.6339662591950841</c:v>
                </c:pt>
                <c:pt idx="2204">
                  <c:v>32.134226457508767</c:v>
                </c:pt>
                <c:pt idx="2205">
                  <c:v>18.736217334049201</c:v>
                </c:pt>
                <c:pt idx="2206">
                  <c:v>18.722959433615273</c:v>
                </c:pt>
                <c:pt idx="2207">
                  <c:v>15.725567170310853</c:v>
                </c:pt>
                <c:pt idx="2208">
                  <c:v>21.153076550147055</c:v>
                </c:pt>
                <c:pt idx="2209">
                  <c:v>15.608182667576431</c:v>
                </c:pt>
                <c:pt idx="2210">
                  <c:v>11.727699955417792</c:v>
                </c:pt>
                <c:pt idx="2211">
                  <c:v>52.791147315407848</c:v>
                </c:pt>
                <c:pt idx="2212">
                  <c:v>22.970438891692307</c:v>
                </c:pt>
                <c:pt idx="2213">
                  <c:v>19.736223938160403</c:v>
                </c:pt>
                <c:pt idx="2214">
                  <c:v>14.855556534152967</c:v>
                </c:pt>
                <c:pt idx="2215">
                  <c:v>13.179693909267487</c:v>
                </c:pt>
                <c:pt idx="2216">
                  <c:v>18.927543342420208</c:v>
                </c:pt>
                <c:pt idx="2217">
                  <c:v>27.426567141563428</c:v>
                </c:pt>
                <c:pt idx="2218">
                  <c:v>22.777881271718474</c:v>
                </c:pt>
                <c:pt idx="2219">
                  <c:v>20.114112913782805</c:v>
                </c:pt>
                <c:pt idx="2220">
                  <c:v>26.046792177753257</c:v>
                </c:pt>
                <c:pt idx="2221">
                  <c:v>12.627129293735928</c:v>
                </c:pt>
                <c:pt idx="2222">
                  <c:v>27.919367968033011</c:v>
                </c:pt>
                <c:pt idx="2223">
                  <c:v>12.985059001878103</c:v>
                </c:pt>
                <c:pt idx="2224">
                  <c:v>34.827789867989061</c:v>
                </c:pt>
                <c:pt idx="2225">
                  <c:v>16.497710403633562</c:v>
                </c:pt>
                <c:pt idx="2226">
                  <c:v>37.360963685935666</c:v>
                </c:pt>
                <c:pt idx="2227">
                  <c:v>31.061601544197533</c:v>
                </c:pt>
                <c:pt idx="2228">
                  <c:v>19.837966333462052</c:v>
                </c:pt>
                <c:pt idx="2229">
                  <c:v>30.713540143173535</c:v>
                </c:pt>
                <c:pt idx="2230">
                  <c:v>12.01265835851161</c:v>
                </c:pt>
                <c:pt idx="2231">
                  <c:v>9.4180244209365291</c:v>
                </c:pt>
                <c:pt idx="2232">
                  <c:v>13.464082461970236</c:v>
                </c:pt>
                <c:pt idx="2233">
                  <c:v>14.174308109494602</c:v>
                </c:pt>
                <c:pt idx="2234">
                  <c:v>14.052715458472651</c:v>
                </c:pt>
                <c:pt idx="2235">
                  <c:v>24.599712343064549</c:v>
                </c:pt>
                <c:pt idx="2236">
                  <c:v>23.720930331357202</c:v>
                </c:pt>
                <c:pt idx="2237">
                  <c:v>24.282804442307711</c:v>
                </c:pt>
                <c:pt idx="2238">
                  <c:v>19.963802650350278</c:v>
                </c:pt>
                <c:pt idx="2239">
                  <c:v>11.961953698291168</c:v>
                </c:pt>
                <c:pt idx="2240">
                  <c:v>19.191189236361723</c:v>
                </c:pt>
                <c:pt idx="2241">
                  <c:v>15.693990254589274</c:v>
                </c:pt>
                <c:pt idx="2242">
                  <c:v>26.10468297109448</c:v>
                </c:pt>
                <c:pt idx="2243">
                  <c:v>23.288677626328653</c:v>
                </c:pt>
                <c:pt idx="2244">
                  <c:v>21.56908958555719</c:v>
                </c:pt>
                <c:pt idx="2245">
                  <c:v>24.247591421878116</c:v>
                </c:pt>
                <c:pt idx="2246">
                  <c:v>14.412365538525496</c:v>
                </c:pt>
                <c:pt idx="2247">
                  <c:v>33.430958408324315</c:v>
                </c:pt>
                <c:pt idx="2248">
                  <c:v>22.184704983069807</c:v>
                </c:pt>
                <c:pt idx="2249">
                  <c:v>14.243111818317287</c:v>
                </c:pt>
                <c:pt idx="2250">
                  <c:v>25.360216284230791</c:v>
                </c:pt>
                <c:pt idx="2251">
                  <c:v>29.153139047297401</c:v>
                </c:pt>
                <c:pt idx="2252">
                  <c:v>17.890865563059059</c:v>
                </c:pt>
                <c:pt idx="2253">
                  <c:v>21.126384006342512</c:v>
                </c:pt>
                <c:pt idx="2254">
                  <c:v>18.936797949106751</c:v>
                </c:pt>
                <c:pt idx="2255">
                  <c:v>18.704473545118113</c:v>
                </c:pt>
                <c:pt idx="2256">
                  <c:v>24.546699458278063</c:v>
                </c:pt>
                <c:pt idx="2257">
                  <c:v>23.954779190018531</c:v>
                </c:pt>
                <c:pt idx="2258">
                  <c:v>12.614978245909073</c:v>
                </c:pt>
                <c:pt idx="2259">
                  <c:v>28.398132351764154</c:v>
                </c:pt>
                <c:pt idx="2260">
                  <c:v>29.806339146820282</c:v>
                </c:pt>
                <c:pt idx="2261">
                  <c:v>15.537048882554878</c:v>
                </c:pt>
                <c:pt idx="2262">
                  <c:v>24.651447332686686</c:v>
                </c:pt>
                <c:pt idx="2263">
                  <c:v>14.682855525648916</c:v>
                </c:pt>
                <c:pt idx="2264">
                  <c:v>16.667947181709511</c:v>
                </c:pt>
                <c:pt idx="2265">
                  <c:v>17.242460497425213</c:v>
                </c:pt>
                <c:pt idx="2266">
                  <c:v>24.378620691895389</c:v>
                </c:pt>
                <c:pt idx="2267">
                  <c:v>20.311332636299685</c:v>
                </c:pt>
                <c:pt idx="2268">
                  <c:v>28.843786047952371</c:v>
                </c:pt>
                <c:pt idx="2269">
                  <c:v>11.123927273481611</c:v>
                </c:pt>
                <c:pt idx="2270">
                  <c:v>9.8903584928886819</c:v>
                </c:pt>
                <c:pt idx="2271">
                  <c:v>30.059478800822632</c:v>
                </c:pt>
                <c:pt idx="2272">
                  <c:v>11.911377631457601</c:v>
                </c:pt>
                <c:pt idx="2273">
                  <c:v>28.249709193880708</c:v>
                </c:pt>
                <c:pt idx="2274">
                  <c:v>20.187203080730935</c:v>
                </c:pt>
                <c:pt idx="2275">
                  <c:v>21.361742588053428</c:v>
                </c:pt>
                <c:pt idx="2276">
                  <c:v>18.639362456070348</c:v>
                </c:pt>
                <c:pt idx="2277">
                  <c:v>18.113765559761671</c:v>
                </c:pt>
                <c:pt idx="2278">
                  <c:v>32.308836626699737</c:v>
                </c:pt>
                <c:pt idx="2279">
                  <c:v>33.055737136411111</c:v>
                </c:pt>
                <c:pt idx="2280">
                  <c:v>11.02207417294257</c:v>
                </c:pt>
                <c:pt idx="2281">
                  <c:v>24.890977337812114</c:v>
                </c:pt>
                <c:pt idx="2282">
                  <c:v>16.947009174153674</c:v>
                </c:pt>
                <c:pt idx="2283">
                  <c:v>53.171233953632246</c:v>
                </c:pt>
                <c:pt idx="2284">
                  <c:v>10.32617603432729</c:v>
                </c:pt>
                <c:pt idx="2285">
                  <c:v>25.330273141469334</c:v>
                </c:pt>
                <c:pt idx="2286">
                  <c:v>26.414385239726446</c:v>
                </c:pt>
                <c:pt idx="2287">
                  <c:v>24.701771554291184</c:v>
                </c:pt>
                <c:pt idx="2288">
                  <c:v>13.779112416632314</c:v>
                </c:pt>
                <c:pt idx="2289">
                  <c:v>27.550235138825009</c:v>
                </c:pt>
                <c:pt idx="2290">
                  <c:v>25.858950523169412</c:v>
                </c:pt>
                <c:pt idx="2291">
                  <c:v>21.308002786599221</c:v>
                </c:pt>
                <c:pt idx="2292">
                  <c:v>28.796369863152162</c:v>
                </c:pt>
                <c:pt idx="2293">
                  <c:v>45.068663817092343</c:v>
                </c:pt>
                <c:pt idx="2294">
                  <c:v>35.782634178932391</c:v>
                </c:pt>
                <c:pt idx="2295">
                  <c:v>19.64049592652097</c:v>
                </c:pt>
                <c:pt idx="2296">
                  <c:v>45.487500221708856</c:v>
                </c:pt>
                <c:pt idx="2297">
                  <c:v>16.704955250817431</c:v>
                </c:pt>
                <c:pt idx="2298">
                  <c:v>11.186094099642132</c:v>
                </c:pt>
                <c:pt idx="2299">
                  <c:v>21.706555088254547</c:v>
                </c:pt>
                <c:pt idx="2300">
                  <c:v>13.777296659433761</c:v>
                </c:pt>
                <c:pt idx="2301">
                  <c:v>11.506524408783555</c:v>
                </c:pt>
                <c:pt idx="2302">
                  <c:v>11.766207745883934</c:v>
                </c:pt>
                <c:pt idx="2303">
                  <c:v>12.071763919863983</c:v>
                </c:pt>
                <c:pt idx="2304">
                  <c:v>31.284473451569223</c:v>
                </c:pt>
                <c:pt idx="2305">
                  <c:v>17.866638916196898</c:v>
                </c:pt>
                <c:pt idx="2306">
                  <c:v>37.561231299630101</c:v>
                </c:pt>
                <c:pt idx="2307">
                  <c:v>12.093253258642319</c:v>
                </c:pt>
                <c:pt idx="2308">
                  <c:v>29.291441239327622</c:v>
                </c:pt>
                <c:pt idx="2309">
                  <c:v>16.788001492480149</c:v>
                </c:pt>
                <c:pt idx="2310">
                  <c:v>11.768432933184673</c:v>
                </c:pt>
                <c:pt idx="2311">
                  <c:v>14.782375819699309</c:v>
                </c:pt>
                <c:pt idx="2312">
                  <c:v>13.525934344189567</c:v>
                </c:pt>
                <c:pt idx="2313">
                  <c:v>27.962353076099578</c:v>
                </c:pt>
                <c:pt idx="2314">
                  <c:v>12.44132070299548</c:v>
                </c:pt>
                <c:pt idx="2315">
                  <c:v>13.563077525505093</c:v>
                </c:pt>
                <c:pt idx="2316">
                  <c:v>18.331566510301645</c:v>
                </c:pt>
                <c:pt idx="2317">
                  <c:v>13.087454196794351</c:v>
                </c:pt>
                <c:pt idx="2318">
                  <c:v>12.532082089533535</c:v>
                </c:pt>
                <c:pt idx="2319">
                  <c:v>21.600182209387977</c:v>
                </c:pt>
                <c:pt idx="2320">
                  <c:v>11.070147328820349</c:v>
                </c:pt>
                <c:pt idx="2321">
                  <c:v>24.678983755708735</c:v>
                </c:pt>
                <c:pt idx="2322">
                  <c:v>11.871274270841212</c:v>
                </c:pt>
                <c:pt idx="2323">
                  <c:v>18.682257347890019</c:v>
                </c:pt>
                <c:pt idx="2324">
                  <c:v>13.426475914197015</c:v>
                </c:pt>
                <c:pt idx="2325">
                  <c:v>23.151064322972179</c:v>
                </c:pt>
                <c:pt idx="2326">
                  <c:v>11.511219195990956</c:v>
                </c:pt>
                <c:pt idx="2327">
                  <c:v>15.448636564924264</c:v>
                </c:pt>
                <c:pt idx="2328">
                  <c:v>33.79843973399786</c:v>
                </c:pt>
                <c:pt idx="2329">
                  <c:v>41.011512524545459</c:v>
                </c:pt>
                <c:pt idx="2330">
                  <c:v>11.634499211101922</c:v>
                </c:pt>
                <c:pt idx="2331">
                  <c:v>32.589824081256587</c:v>
                </c:pt>
                <c:pt idx="2332">
                  <c:v>22.802992854226289</c:v>
                </c:pt>
                <c:pt idx="2333">
                  <c:v>19.499812315930559</c:v>
                </c:pt>
                <c:pt idx="2334">
                  <c:v>21.122545627856912</c:v>
                </c:pt>
                <c:pt idx="2335">
                  <c:v>16.066047134054052</c:v>
                </c:pt>
                <c:pt idx="2336">
                  <c:v>21.903387807044243</c:v>
                </c:pt>
                <c:pt idx="2337">
                  <c:v>20.96689484284283</c:v>
                </c:pt>
                <c:pt idx="2338">
                  <c:v>15.4276539110319</c:v>
                </c:pt>
                <c:pt idx="2339">
                  <c:v>17.72749358708079</c:v>
                </c:pt>
                <c:pt idx="2340">
                  <c:v>16.572649931981939</c:v>
                </c:pt>
                <c:pt idx="2341">
                  <c:v>14.119308913941941</c:v>
                </c:pt>
                <c:pt idx="2342">
                  <c:v>14.48465905786273</c:v>
                </c:pt>
                <c:pt idx="2343">
                  <c:v>15.743463762440808</c:v>
                </c:pt>
                <c:pt idx="2344">
                  <c:v>7.8342026165710399</c:v>
                </c:pt>
                <c:pt idx="2345">
                  <c:v>19.38474857356762</c:v>
                </c:pt>
                <c:pt idx="2346">
                  <c:v>16.531574151589922</c:v>
                </c:pt>
                <c:pt idx="2347">
                  <c:v>22.113233008853641</c:v>
                </c:pt>
                <c:pt idx="2348">
                  <c:v>25.496748897909743</c:v>
                </c:pt>
                <c:pt idx="2349">
                  <c:v>11.554673668611496</c:v>
                </c:pt>
                <c:pt idx="2350">
                  <c:v>7.2074290944114052</c:v>
                </c:pt>
                <c:pt idx="2351">
                  <c:v>18.02875148833067</c:v>
                </c:pt>
                <c:pt idx="2352">
                  <c:v>15.196591516752198</c:v>
                </c:pt>
                <c:pt idx="2353">
                  <c:v>19.216777488676868</c:v>
                </c:pt>
                <c:pt idx="2354">
                  <c:v>22.03197419083973</c:v>
                </c:pt>
                <c:pt idx="2355">
                  <c:v>11.213409558076954</c:v>
                </c:pt>
                <c:pt idx="2356">
                  <c:v>15.764025489416456</c:v>
                </c:pt>
                <c:pt idx="2357">
                  <c:v>7.3923633381790381</c:v>
                </c:pt>
                <c:pt idx="2358">
                  <c:v>8.2522663134884944</c:v>
                </c:pt>
                <c:pt idx="2359">
                  <c:v>20.987572945987239</c:v>
                </c:pt>
                <c:pt idx="2360">
                  <c:v>8.2397151795587806</c:v>
                </c:pt>
                <c:pt idx="2361">
                  <c:v>21.825488768399278</c:v>
                </c:pt>
                <c:pt idx="2362">
                  <c:v>8.220949259672917</c:v>
                </c:pt>
                <c:pt idx="2363">
                  <c:v>26.921822341656281</c:v>
                </c:pt>
                <c:pt idx="2364">
                  <c:v>14.045078951771467</c:v>
                </c:pt>
                <c:pt idx="2365">
                  <c:v>24.310100611735987</c:v>
                </c:pt>
                <c:pt idx="2366">
                  <c:v>20.415409484952487</c:v>
                </c:pt>
                <c:pt idx="2367">
                  <c:v>23.563400679946916</c:v>
                </c:pt>
                <c:pt idx="2368">
                  <c:v>19.713344694038064</c:v>
                </c:pt>
                <c:pt idx="2369">
                  <c:v>19.972113009375743</c:v>
                </c:pt>
                <c:pt idx="2370">
                  <c:v>23.222744147895273</c:v>
                </c:pt>
                <c:pt idx="2371">
                  <c:v>26.204696575468468</c:v>
                </c:pt>
                <c:pt idx="2372">
                  <c:v>37.632448849203513</c:v>
                </c:pt>
                <c:pt idx="2373">
                  <c:v>17.992461674754505</c:v>
                </c:pt>
                <c:pt idx="2374">
                  <c:v>27.848887615150307</c:v>
                </c:pt>
                <c:pt idx="2375">
                  <c:v>53.21831568440718</c:v>
                </c:pt>
                <c:pt idx="2376">
                  <c:v>41.674347032345494</c:v>
                </c:pt>
                <c:pt idx="2377">
                  <c:v>41.815656547122963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39A-483E-972B-37507B0F8808}"/>
            </c:ext>
          </c:extLst>
        </c:ser>
        <c:ser>
          <c:idx val="4"/>
          <c:order val="4"/>
          <c:tx>
            <c:strRef>
              <c:f>Sheet1!$M$1</c:f>
              <c:strCache>
                <c:ptCount val="1"/>
                <c:pt idx="0">
                  <c:v>댓글 비율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rgbClr val="FFC000"/>
              </a:solidFill>
              <a:ln w="9525">
                <a:solidFill>
                  <a:srgbClr val="FFC000"/>
                </a:solidFill>
                <a:prstDash val="solid"/>
              </a:ln>
              <a:effectLst/>
            </c:spPr>
          </c:marker>
          <c:xVal>
            <c:numRef>
              <c:f>Sheet1!$H$2:$H$2379</c:f>
              <c:numCache>
                <c:formatCode>_-* #,##0.0000_-;\-* #,##0.0000_-;_-* "-"_-;_-@_-</c:formatCode>
                <c:ptCount val="2378"/>
                <c:pt idx="0">
                  <c:v>7.8913244828650821</c:v>
                </c:pt>
                <c:pt idx="1">
                  <c:v>0.29638777400432231</c:v>
                </c:pt>
                <c:pt idx="2">
                  <c:v>3.7295461562210557</c:v>
                </c:pt>
                <c:pt idx="3">
                  <c:v>4.0815066378511888</c:v>
                </c:pt>
                <c:pt idx="4">
                  <c:v>0.11732016054337759</c:v>
                </c:pt>
                <c:pt idx="5">
                  <c:v>8.9163322012966972</c:v>
                </c:pt>
                <c:pt idx="6">
                  <c:v>0.25316455696202533</c:v>
                </c:pt>
                <c:pt idx="7">
                  <c:v>4.5384377894411854</c:v>
                </c:pt>
                <c:pt idx="8">
                  <c:v>10.033961099104662</c:v>
                </c:pt>
                <c:pt idx="9">
                  <c:v>0.33961099104661935</c:v>
                </c:pt>
                <c:pt idx="10">
                  <c:v>4.1309046001852421</c:v>
                </c:pt>
                <c:pt idx="11">
                  <c:v>0.11732016054337759</c:v>
                </c:pt>
                <c:pt idx="12">
                  <c:v>5.0941648656992893</c:v>
                </c:pt>
                <c:pt idx="13">
                  <c:v>2.618092003704847</c:v>
                </c:pt>
                <c:pt idx="14">
                  <c:v>0.17289286816918803</c:v>
                </c:pt>
                <c:pt idx="15">
                  <c:v>0.83359061438715643</c:v>
                </c:pt>
                <c:pt idx="16">
                  <c:v>2.0253164556962027</c:v>
                </c:pt>
                <c:pt idx="17">
                  <c:v>0.34578573633837606</c:v>
                </c:pt>
                <c:pt idx="18">
                  <c:v>4.4334671194813211</c:v>
                </c:pt>
                <c:pt idx="19">
                  <c:v>0.24698981167026859</c:v>
                </c:pt>
                <c:pt idx="20">
                  <c:v>0.19141710404445816</c:v>
                </c:pt>
                <c:pt idx="21">
                  <c:v>6.7922198209323867E-2</c:v>
                </c:pt>
                <c:pt idx="22">
                  <c:v>4.556962025316456</c:v>
                </c:pt>
                <c:pt idx="23">
                  <c:v>0.14819388700216116</c:v>
                </c:pt>
                <c:pt idx="24">
                  <c:v>7.4961407841926526</c:v>
                </c:pt>
                <c:pt idx="25">
                  <c:v>5.594319234331584</c:v>
                </c:pt>
                <c:pt idx="26">
                  <c:v>4.2790984871874036</c:v>
                </c:pt>
                <c:pt idx="27">
                  <c:v>0.32726150046310587</c:v>
                </c:pt>
                <c:pt idx="28">
                  <c:v>10.793454769990737</c:v>
                </c:pt>
                <c:pt idx="29">
                  <c:v>6.8601420191417102</c:v>
                </c:pt>
                <c:pt idx="30">
                  <c:v>0.21611608521148501</c:v>
                </c:pt>
                <c:pt idx="31">
                  <c:v>0.12966965112689102</c:v>
                </c:pt>
                <c:pt idx="32">
                  <c:v>4.2420500154368632</c:v>
                </c:pt>
                <c:pt idx="33">
                  <c:v>5.7980858289595556</c:v>
                </c:pt>
                <c:pt idx="34">
                  <c:v>3.8345168261809199</c:v>
                </c:pt>
                <c:pt idx="35">
                  <c:v>0.15436863229391787</c:v>
                </c:pt>
                <c:pt idx="36">
                  <c:v>1.4881136153133683</c:v>
                </c:pt>
                <c:pt idx="37">
                  <c:v>0.24698981167026859</c:v>
                </c:pt>
                <c:pt idx="38">
                  <c:v>5.557270762581043E-2</c:v>
                </c:pt>
                <c:pt idx="39">
                  <c:v>9.2621179376350726E-2</c:v>
                </c:pt>
                <c:pt idx="40">
                  <c:v>4.9150972522383451</c:v>
                </c:pt>
                <c:pt idx="41">
                  <c:v>5.1867860450756407</c:v>
                </c:pt>
                <c:pt idx="42">
                  <c:v>5.3535041679530719</c:v>
                </c:pt>
                <c:pt idx="43">
                  <c:v>0.24081506637851188</c:v>
                </c:pt>
                <c:pt idx="44">
                  <c:v>0.35813522692188948</c:v>
                </c:pt>
                <c:pt idx="45">
                  <c:v>6.3352886693423898</c:v>
                </c:pt>
                <c:pt idx="46">
                  <c:v>8.4964495214572402</c:v>
                </c:pt>
                <c:pt idx="47">
                  <c:v>0.1975918493362149</c:v>
                </c:pt>
                <c:pt idx="48">
                  <c:v>0.36430997221364619</c:v>
                </c:pt>
                <c:pt idx="49">
                  <c:v>0.35813522692188948</c:v>
                </c:pt>
                <c:pt idx="50">
                  <c:v>5.2917567150355049</c:v>
                </c:pt>
                <c:pt idx="51">
                  <c:v>0.35813522692188948</c:v>
                </c:pt>
                <c:pt idx="52">
                  <c:v>6.8477925285581973</c:v>
                </c:pt>
                <c:pt idx="53">
                  <c:v>5.4152516208706389</c:v>
                </c:pt>
                <c:pt idx="54">
                  <c:v>0.21611608521148501</c:v>
                </c:pt>
                <c:pt idx="55">
                  <c:v>4.2790984871874036</c:v>
                </c:pt>
                <c:pt idx="56">
                  <c:v>0.1234949058351343</c:v>
                </c:pt>
                <c:pt idx="57">
                  <c:v>4.0259339302253778</c:v>
                </c:pt>
                <c:pt idx="58">
                  <c:v>1.2225995677678296</c:v>
                </c:pt>
                <c:pt idx="59">
                  <c:v>5.4337758567459096</c:v>
                </c:pt>
                <c:pt idx="60">
                  <c:v>0.16054337758567458</c:v>
                </c:pt>
                <c:pt idx="61">
                  <c:v>3.8777400432232172</c:v>
                </c:pt>
                <c:pt idx="62">
                  <c:v>3.6924976844705157</c:v>
                </c:pt>
                <c:pt idx="63">
                  <c:v>5.2361840074096939</c:v>
                </c:pt>
                <c:pt idx="64">
                  <c:v>0.16671812287743132</c:v>
                </c:pt>
                <c:pt idx="65">
                  <c:v>5.6622414325409078</c:v>
                </c:pt>
                <c:pt idx="66">
                  <c:v>5.557270762581043E-2</c:v>
                </c:pt>
                <c:pt idx="67">
                  <c:v>3.9518369867242975</c:v>
                </c:pt>
                <c:pt idx="68">
                  <c:v>4.3902439024390238</c:v>
                </c:pt>
                <c:pt idx="69">
                  <c:v>3.643099722136462</c:v>
                </c:pt>
                <c:pt idx="70">
                  <c:v>5.2917567150355049</c:v>
                </c:pt>
                <c:pt idx="71">
                  <c:v>0.17289286816918803</c:v>
                </c:pt>
                <c:pt idx="72">
                  <c:v>0.1975918493362149</c:v>
                </c:pt>
                <c:pt idx="73">
                  <c:v>2.8774313059586292</c:v>
                </c:pt>
                <c:pt idx="74">
                  <c:v>5.4276011114541527</c:v>
                </c:pt>
                <c:pt idx="75">
                  <c:v>0.16671812287743132</c:v>
                </c:pt>
                <c:pt idx="76">
                  <c:v>0.34578573633837606</c:v>
                </c:pt>
                <c:pt idx="77">
                  <c:v>10.021611608521148</c:v>
                </c:pt>
                <c:pt idx="78">
                  <c:v>0.45693115158999692</c:v>
                </c:pt>
                <c:pt idx="79">
                  <c:v>5.557270762581043E-2</c:v>
                </c:pt>
                <c:pt idx="80">
                  <c:v>9.8795924668107452E-2</c:v>
                </c:pt>
                <c:pt idx="81">
                  <c:v>6.1747452917567149E-2</c:v>
                </c:pt>
                <c:pt idx="82">
                  <c:v>5.3164556962025316</c:v>
                </c:pt>
                <c:pt idx="83">
                  <c:v>8.755788823711022</c:v>
                </c:pt>
                <c:pt idx="84">
                  <c:v>4.5075640629824019</c:v>
                </c:pt>
                <c:pt idx="85">
                  <c:v>6.1747452917567149E-2</c:v>
                </c:pt>
                <c:pt idx="86">
                  <c:v>0.72244519913553573</c:v>
                </c:pt>
                <c:pt idx="87">
                  <c:v>6.1747452917567149E-2</c:v>
                </c:pt>
                <c:pt idx="88">
                  <c:v>12.405063291139239</c:v>
                </c:pt>
                <c:pt idx="89">
                  <c:v>6.1747452917567149E-2</c:v>
                </c:pt>
                <c:pt idx="90">
                  <c:v>3.1429453535041683</c:v>
                </c:pt>
                <c:pt idx="91">
                  <c:v>0.1234949058351343</c:v>
                </c:pt>
                <c:pt idx="92">
                  <c:v>6.44643408459401</c:v>
                </c:pt>
                <c:pt idx="93">
                  <c:v>5.557270762581043E-2</c:v>
                </c:pt>
                <c:pt idx="94">
                  <c:v>0.1234949058351343</c:v>
                </c:pt>
                <c:pt idx="95">
                  <c:v>0.32108675517134916</c:v>
                </c:pt>
                <c:pt idx="96">
                  <c:v>5.9833281877122575</c:v>
                </c:pt>
                <c:pt idx="97">
                  <c:v>0.1975918493362149</c:v>
                </c:pt>
                <c:pt idx="98">
                  <c:v>0.18524235875270145</c:v>
                </c:pt>
                <c:pt idx="99">
                  <c:v>0.24698981167026859</c:v>
                </c:pt>
                <c:pt idx="100">
                  <c:v>0.27168879283729547</c:v>
                </c:pt>
                <c:pt idx="101">
                  <c:v>0.16054337758567458</c:v>
                </c:pt>
                <c:pt idx="102">
                  <c:v>4.6372337141092927</c:v>
                </c:pt>
                <c:pt idx="103">
                  <c:v>0.17289286816918803</c:v>
                </c:pt>
                <c:pt idx="104">
                  <c:v>3.9086137696820002</c:v>
                </c:pt>
                <c:pt idx="105">
                  <c:v>0.24081506637851188</c:v>
                </c:pt>
                <c:pt idx="106">
                  <c:v>31.503550478542756</c:v>
                </c:pt>
                <c:pt idx="107">
                  <c:v>33.436245754862611</c:v>
                </c:pt>
                <c:pt idx="108">
                  <c:v>0.37048471750540291</c:v>
                </c:pt>
                <c:pt idx="109">
                  <c:v>5.2917567150355049</c:v>
                </c:pt>
                <c:pt idx="110">
                  <c:v>6.5637542451373871</c:v>
                </c:pt>
                <c:pt idx="111">
                  <c:v>9.2621179376350717</c:v>
                </c:pt>
                <c:pt idx="112">
                  <c:v>11.133065761037358</c:v>
                </c:pt>
                <c:pt idx="113">
                  <c:v>8.267983945662241</c:v>
                </c:pt>
                <c:pt idx="114">
                  <c:v>0.36430997221364619</c:v>
                </c:pt>
                <c:pt idx="115">
                  <c:v>0.1975918493362149</c:v>
                </c:pt>
                <c:pt idx="116">
                  <c:v>0.37048471750540291</c:v>
                </c:pt>
                <c:pt idx="117">
                  <c:v>0.24698981167026859</c:v>
                </c:pt>
                <c:pt idx="118">
                  <c:v>13.800555727076258</c:v>
                </c:pt>
                <c:pt idx="119">
                  <c:v>0.24081506637851188</c:v>
                </c:pt>
                <c:pt idx="120">
                  <c:v>0.34578573633837606</c:v>
                </c:pt>
                <c:pt idx="121">
                  <c:v>3.1861685705464651</c:v>
                </c:pt>
                <c:pt idx="122">
                  <c:v>11.077493053411548</c:v>
                </c:pt>
                <c:pt idx="123">
                  <c:v>0.37048471750540291</c:v>
                </c:pt>
                <c:pt idx="124">
                  <c:v>1.0311824637233715</c:v>
                </c:pt>
                <c:pt idx="125">
                  <c:v>12.411238036430996</c:v>
                </c:pt>
                <c:pt idx="126">
                  <c:v>0.37048471750540291</c:v>
                </c:pt>
                <c:pt idx="127">
                  <c:v>0.22846557579499846</c:v>
                </c:pt>
                <c:pt idx="128">
                  <c:v>3.8530410620561901</c:v>
                </c:pt>
                <c:pt idx="129">
                  <c:v>12.547082432849646</c:v>
                </c:pt>
                <c:pt idx="130">
                  <c:v>6.0574251312133374</c:v>
                </c:pt>
                <c:pt idx="131">
                  <c:v>4.2050015436863228</c:v>
                </c:pt>
                <c:pt idx="132">
                  <c:v>0.37048471750540291</c:v>
                </c:pt>
                <c:pt idx="133">
                  <c:v>5.4337758567459096</c:v>
                </c:pt>
                <c:pt idx="134">
                  <c:v>0.71627045384377896</c:v>
                </c:pt>
                <c:pt idx="135">
                  <c:v>9.7993207780179077</c:v>
                </c:pt>
                <c:pt idx="136">
                  <c:v>1.2966965112689102</c:v>
                </c:pt>
                <c:pt idx="137">
                  <c:v>5.1744365544921278</c:v>
                </c:pt>
                <c:pt idx="138">
                  <c:v>0.25933930225378204</c:v>
                </c:pt>
                <c:pt idx="139">
                  <c:v>1.3399197283112072</c:v>
                </c:pt>
                <c:pt idx="140">
                  <c:v>2.4266748996603891</c:v>
                </c:pt>
                <c:pt idx="141">
                  <c:v>4.8224760728619946</c:v>
                </c:pt>
                <c:pt idx="142">
                  <c:v>4.3593701759802403</c:v>
                </c:pt>
                <c:pt idx="143">
                  <c:v>1.6671812287743129</c:v>
                </c:pt>
                <c:pt idx="144">
                  <c:v>6.9774621796850882</c:v>
                </c:pt>
                <c:pt idx="145">
                  <c:v>3.2664402593393023</c:v>
                </c:pt>
                <c:pt idx="146">
                  <c:v>1.9388700216116086</c:v>
                </c:pt>
                <c:pt idx="147">
                  <c:v>2.4081506637851189</c:v>
                </c:pt>
                <c:pt idx="148">
                  <c:v>2.1302871256560665</c:v>
                </c:pt>
                <c:pt idx="149">
                  <c:v>1.9018215498610682</c:v>
                </c:pt>
                <c:pt idx="150">
                  <c:v>4.3655449212719972</c:v>
                </c:pt>
                <c:pt idx="151">
                  <c:v>6.7675208397653588</c:v>
                </c:pt>
                <c:pt idx="152">
                  <c:v>6.1500463105896879</c:v>
                </c:pt>
                <c:pt idx="153">
                  <c:v>3.1367706082124114</c:v>
                </c:pt>
                <c:pt idx="154">
                  <c:v>4.1556035813522696</c:v>
                </c:pt>
                <c:pt idx="155">
                  <c:v>6.44643408459401</c:v>
                </c:pt>
                <c:pt idx="156">
                  <c:v>2.55634455078728</c:v>
                </c:pt>
                <c:pt idx="157">
                  <c:v>2.7601111454152516</c:v>
                </c:pt>
                <c:pt idx="158">
                  <c:v>4.3223217042297007E-2</c:v>
                </c:pt>
                <c:pt idx="159">
                  <c:v>1.4201914171040446</c:v>
                </c:pt>
                <c:pt idx="160">
                  <c:v>5.2917567150355049</c:v>
                </c:pt>
                <c:pt idx="161">
                  <c:v>2.4081506637851189</c:v>
                </c:pt>
                <c:pt idx="162">
                  <c:v>0.37048471750540291</c:v>
                </c:pt>
                <c:pt idx="163">
                  <c:v>4.3470206853967275</c:v>
                </c:pt>
                <c:pt idx="164">
                  <c:v>0.37048471750540291</c:v>
                </c:pt>
                <c:pt idx="165">
                  <c:v>5.3596789132448288</c:v>
                </c:pt>
                <c:pt idx="166">
                  <c:v>2.2970052485334977</c:v>
                </c:pt>
                <c:pt idx="167">
                  <c:v>4.865699289904291</c:v>
                </c:pt>
                <c:pt idx="168">
                  <c:v>6.4958320469280642</c:v>
                </c:pt>
                <c:pt idx="169">
                  <c:v>2.5501698054955235</c:v>
                </c:pt>
                <c:pt idx="170">
                  <c:v>0.98178450138931772</c:v>
                </c:pt>
                <c:pt idx="171">
                  <c:v>0.37048471750540291</c:v>
                </c:pt>
                <c:pt idx="172">
                  <c:v>2.2352577956159312</c:v>
                </c:pt>
                <c:pt idx="173">
                  <c:v>0.35196048163013277</c:v>
                </c:pt>
                <c:pt idx="174">
                  <c:v>2.1364618709478234</c:v>
                </c:pt>
                <c:pt idx="175">
                  <c:v>0.37048471750540291</c:v>
                </c:pt>
                <c:pt idx="176">
                  <c:v>0.24081506637851188</c:v>
                </c:pt>
                <c:pt idx="177">
                  <c:v>9.3917875887619644</c:v>
                </c:pt>
                <c:pt idx="178">
                  <c:v>0.24081506637851188</c:v>
                </c:pt>
                <c:pt idx="179">
                  <c:v>0.30256251929607902</c:v>
                </c:pt>
                <c:pt idx="180">
                  <c:v>0.2902130287125656</c:v>
                </c:pt>
                <c:pt idx="181">
                  <c:v>1.3460944736029639</c:v>
                </c:pt>
                <c:pt idx="182">
                  <c:v>0.35813522692188948</c:v>
                </c:pt>
                <c:pt idx="183">
                  <c:v>2.6674899660389011</c:v>
                </c:pt>
                <c:pt idx="184">
                  <c:v>0.37048471750540291</c:v>
                </c:pt>
                <c:pt idx="185">
                  <c:v>0.25933930225378204</c:v>
                </c:pt>
                <c:pt idx="186">
                  <c:v>3.6739734485952456</c:v>
                </c:pt>
                <c:pt idx="187">
                  <c:v>0.33343624575486264</c:v>
                </c:pt>
                <c:pt idx="188">
                  <c:v>0.36430997221364619</c:v>
                </c:pt>
                <c:pt idx="189">
                  <c:v>0.37048471750540291</c:v>
                </c:pt>
                <c:pt idx="190">
                  <c:v>0.37048471750540291</c:v>
                </c:pt>
                <c:pt idx="191">
                  <c:v>7.8542760111145418</c:v>
                </c:pt>
                <c:pt idx="192">
                  <c:v>3.4455078728002473</c:v>
                </c:pt>
                <c:pt idx="193">
                  <c:v>0.36430997221364619</c:v>
                </c:pt>
                <c:pt idx="194">
                  <c:v>0.11114541525162086</c:v>
                </c:pt>
                <c:pt idx="195">
                  <c:v>0.44458166100648344</c:v>
                </c:pt>
                <c:pt idx="196">
                  <c:v>3.4702068539672739</c:v>
                </c:pt>
                <c:pt idx="197">
                  <c:v>2.2043840691571472</c:v>
                </c:pt>
                <c:pt idx="198">
                  <c:v>0.32108675517134916</c:v>
                </c:pt>
                <c:pt idx="199">
                  <c:v>0.27168879283729547</c:v>
                </c:pt>
                <c:pt idx="200">
                  <c:v>5.1744365544921278</c:v>
                </c:pt>
                <c:pt idx="201">
                  <c:v>0.36430997221364619</c:v>
                </c:pt>
                <c:pt idx="202">
                  <c:v>0.37048471750540291</c:v>
                </c:pt>
                <c:pt idx="203">
                  <c:v>0.19141710404445816</c:v>
                </c:pt>
                <c:pt idx="204">
                  <c:v>0.37048471750540291</c:v>
                </c:pt>
                <c:pt idx="205">
                  <c:v>0.37048471750540291</c:v>
                </c:pt>
                <c:pt idx="206">
                  <c:v>7.0268601420191423</c:v>
                </c:pt>
                <c:pt idx="207">
                  <c:v>3.525779561593084</c:v>
                </c:pt>
                <c:pt idx="208">
                  <c:v>0.12966965112689102</c:v>
                </c:pt>
                <c:pt idx="209">
                  <c:v>7.422043840691571</c:v>
                </c:pt>
                <c:pt idx="210">
                  <c:v>13.887002161160853</c:v>
                </c:pt>
                <c:pt idx="211">
                  <c:v>0.37048471750540291</c:v>
                </c:pt>
                <c:pt idx="212">
                  <c:v>0.37048471750540291</c:v>
                </c:pt>
                <c:pt idx="213">
                  <c:v>6.508181537511577</c:v>
                </c:pt>
                <c:pt idx="214">
                  <c:v>14.609447360296388</c:v>
                </c:pt>
                <c:pt idx="215">
                  <c:v>7.354121642482248</c:v>
                </c:pt>
                <c:pt idx="216">
                  <c:v>7.59493670886076</c:v>
                </c:pt>
                <c:pt idx="217">
                  <c:v>14.096943501080581</c:v>
                </c:pt>
                <c:pt idx="218">
                  <c:v>0.12966965112689102</c:v>
                </c:pt>
                <c:pt idx="219">
                  <c:v>3.7542451373880827</c:v>
                </c:pt>
                <c:pt idx="220">
                  <c:v>16.88175362766286</c:v>
                </c:pt>
                <c:pt idx="221">
                  <c:v>4.0876813831429448</c:v>
                </c:pt>
                <c:pt idx="222">
                  <c:v>8.1321395492435951</c:v>
                </c:pt>
                <c:pt idx="223">
                  <c:v>0.26551404754553876</c:v>
                </c:pt>
                <c:pt idx="224">
                  <c:v>10.398271071318309</c:v>
                </c:pt>
                <c:pt idx="225">
                  <c:v>0.37048471750540291</c:v>
                </c:pt>
                <c:pt idx="226">
                  <c:v>0.37048471750540291</c:v>
                </c:pt>
                <c:pt idx="227">
                  <c:v>0.17906761346094474</c:v>
                </c:pt>
                <c:pt idx="228">
                  <c:v>12.250694658845322</c:v>
                </c:pt>
                <c:pt idx="229">
                  <c:v>4.5260882988576725</c:v>
                </c:pt>
                <c:pt idx="230">
                  <c:v>5.3226304414942884</c:v>
                </c:pt>
                <c:pt idx="231">
                  <c:v>0.1975918493362149</c:v>
                </c:pt>
                <c:pt idx="232">
                  <c:v>0.16054337758567458</c:v>
                </c:pt>
                <c:pt idx="233">
                  <c:v>10.194504476690335</c:v>
                </c:pt>
                <c:pt idx="234">
                  <c:v>0.36430997221364619</c:v>
                </c:pt>
                <c:pt idx="235">
                  <c:v>0.33343624575486264</c:v>
                </c:pt>
                <c:pt idx="236">
                  <c:v>12.225995677678297</c:v>
                </c:pt>
                <c:pt idx="237">
                  <c:v>6.1747452917567149E-2</c:v>
                </c:pt>
                <c:pt idx="238">
                  <c:v>0.37048471750540291</c:v>
                </c:pt>
                <c:pt idx="239">
                  <c:v>0.99413399197283114</c:v>
                </c:pt>
                <c:pt idx="240">
                  <c:v>0.2099413399197283</c:v>
                </c:pt>
                <c:pt idx="241">
                  <c:v>5.7733868477925281</c:v>
                </c:pt>
                <c:pt idx="242">
                  <c:v>3.5751775239271382</c:v>
                </c:pt>
                <c:pt idx="243">
                  <c:v>0.17906761346094474</c:v>
                </c:pt>
                <c:pt idx="244">
                  <c:v>6.5575794998456312</c:v>
                </c:pt>
                <c:pt idx="245">
                  <c:v>4.0135844396418641</c:v>
                </c:pt>
                <c:pt idx="246">
                  <c:v>8.8854584748379128</c:v>
                </c:pt>
                <c:pt idx="247">
                  <c:v>4.0876813831429448</c:v>
                </c:pt>
                <c:pt idx="248">
                  <c:v>9.2621179376350726E-2</c:v>
                </c:pt>
                <c:pt idx="249">
                  <c:v>0.86446434084594004</c:v>
                </c:pt>
                <c:pt idx="250">
                  <c:v>9.3423896264279112</c:v>
                </c:pt>
                <c:pt idx="251">
                  <c:v>17.900586600802718</c:v>
                </c:pt>
                <c:pt idx="252">
                  <c:v>11.324482865081816</c:v>
                </c:pt>
                <c:pt idx="253">
                  <c:v>0.1234949058351343</c:v>
                </c:pt>
                <c:pt idx="254">
                  <c:v>5.2979314603272609</c:v>
                </c:pt>
                <c:pt idx="255">
                  <c:v>0.30873726458783574</c:v>
                </c:pt>
                <c:pt idx="256">
                  <c:v>11.120716270453844</c:v>
                </c:pt>
                <c:pt idx="257">
                  <c:v>9.0151281259648037</c:v>
                </c:pt>
                <c:pt idx="258">
                  <c:v>5.6498919419573941</c:v>
                </c:pt>
                <c:pt idx="259">
                  <c:v>2.4266748996603891</c:v>
                </c:pt>
                <c:pt idx="260">
                  <c:v>3.9209632602655144</c:v>
                </c:pt>
                <c:pt idx="261">
                  <c:v>0.23464032108675517</c:v>
                </c:pt>
                <c:pt idx="262">
                  <c:v>2.3155294844087679</c:v>
                </c:pt>
                <c:pt idx="263">
                  <c:v>0.37048471750540291</c:v>
                </c:pt>
                <c:pt idx="264">
                  <c:v>0.35196048163013277</c:v>
                </c:pt>
                <c:pt idx="265">
                  <c:v>4.0074096943501081</c:v>
                </c:pt>
                <c:pt idx="266">
                  <c:v>0.29638777400432231</c:v>
                </c:pt>
                <c:pt idx="267">
                  <c:v>3.6554492127199754</c:v>
                </c:pt>
                <c:pt idx="268">
                  <c:v>0.37048471750540291</c:v>
                </c:pt>
                <c:pt idx="269">
                  <c:v>0.31491200987959245</c:v>
                </c:pt>
                <c:pt idx="270">
                  <c:v>5.0200679221982094</c:v>
                </c:pt>
                <c:pt idx="271">
                  <c:v>0.36430997221364619</c:v>
                </c:pt>
                <c:pt idx="272">
                  <c:v>11.633220129669651</c:v>
                </c:pt>
                <c:pt idx="273">
                  <c:v>4.7051559123186166</c:v>
                </c:pt>
                <c:pt idx="274">
                  <c:v>0.36430997221364619</c:v>
                </c:pt>
                <c:pt idx="275">
                  <c:v>0.37048471750540291</c:v>
                </c:pt>
                <c:pt idx="276">
                  <c:v>0.16054337758567458</c:v>
                </c:pt>
                <c:pt idx="277">
                  <c:v>5.5449212719975298</c:v>
                </c:pt>
                <c:pt idx="278">
                  <c:v>7.9098487187403519</c:v>
                </c:pt>
                <c:pt idx="279">
                  <c:v>0.37048471750540291</c:v>
                </c:pt>
                <c:pt idx="280">
                  <c:v>0.29638777400432231</c:v>
                </c:pt>
                <c:pt idx="281">
                  <c:v>5.6066687249150977</c:v>
                </c:pt>
                <c:pt idx="282">
                  <c:v>0.18524235875270145</c:v>
                </c:pt>
                <c:pt idx="283">
                  <c:v>7.8234022846557574</c:v>
                </c:pt>
                <c:pt idx="284">
                  <c:v>0.33343624575486264</c:v>
                </c:pt>
                <c:pt idx="285">
                  <c:v>0.27168879283729547</c:v>
                </c:pt>
                <c:pt idx="286">
                  <c:v>3.0194504476690338</c:v>
                </c:pt>
                <c:pt idx="287">
                  <c:v>5.2855819697437481</c:v>
                </c:pt>
                <c:pt idx="288">
                  <c:v>0.20376659462797159</c:v>
                </c:pt>
                <c:pt idx="289">
                  <c:v>0.37048471750540291</c:v>
                </c:pt>
                <c:pt idx="290">
                  <c:v>0.34578573633837606</c:v>
                </c:pt>
                <c:pt idx="291">
                  <c:v>0.36430997221364619</c:v>
                </c:pt>
                <c:pt idx="292">
                  <c:v>2.8650818153751159</c:v>
                </c:pt>
                <c:pt idx="293">
                  <c:v>5.1929607903673975</c:v>
                </c:pt>
                <c:pt idx="294">
                  <c:v>0.18524235875270145</c:v>
                </c:pt>
                <c:pt idx="295">
                  <c:v>0.32726150046310587</c:v>
                </c:pt>
                <c:pt idx="296">
                  <c:v>0.33343624575486264</c:v>
                </c:pt>
                <c:pt idx="297">
                  <c:v>0.27786353812905218</c:v>
                </c:pt>
                <c:pt idx="298">
                  <c:v>3.4763815992590303</c:v>
                </c:pt>
                <c:pt idx="299">
                  <c:v>5.5881444890398271</c:v>
                </c:pt>
                <c:pt idx="300">
                  <c:v>0.20376659462797159</c:v>
                </c:pt>
                <c:pt idx="301">
                  <c:v>9.5399814757641241</c:v>
                </c:pt>
                <c:pt idx="302">
                  <c:v>0.35813522692188948</c:v>
                </c:pt>
                <c:pt idx="303">
                  <c:v>0.1234949058351343</c:v>
                </c:pt>
                <c:pt idx="304">
                  <c:v>1.1361531336832356</c:v>
                </c:pt>
                <c:pt idx="305">
                  <c:v>2.278481012658228</c:v>
                </c:pt>
                <c:pt idx="306">
                  <c:v>0.33343624575486264</c:v>
                </c:pt>
                <c:pt idx="307">
                  <c:v>5.2855819697437481</c:v>
                </c:pt>
                <c:pt idx="308">
                  <c:v>0.20376659462797159</c:v>
                </c:pt>
                <c:pt idx="309">
                  <c:v>5.9401049706699602</c:v>
                </c:pt>
                <c:pt idx="310">
                  <c:v>9.2621179376350726E-2</c:v>
                </c:pt>
                <c:pt idx="311">
                  <c:v>4.6434084594010496</c:v>
                </c:pt>
                <c:pt idx="312">
                  <c:v>0.25933930225378204</c:v>
                </c:pt>
                <c:pt idx="313">
                  <c:v>3.8962642790984874</c:v>
                </c:pt>
                <c:pt idx="314">
                  <c:v>0.23464032108675517</c:v>
                </c:pt>
                <c:pt idx="315">
                  <c:v>6.6131522074714413</c:v>
                </c:pt>
                <c:pt idx="316">
                  <c:v>0.2099413399197283</c:v>
                </c:pt>
                <c:pt idx="317">
                  <c:v>0.16054337758567458</c:v>
                </c:pt>
                <c:pt idx="318">
                  <c:v>0.32726150046310587</c:v>
                </c:pt>
                <c:pt idx="319">
                  <c:v>0.36430997221364619</c:v>
                </c:pt>
                <c:pt idx="320">
                  <c:v>0.37048471750540291</c:v>
                </c:pt>
                <c:pt idx="321">
                  <c:v>2.4822476072861992</c:v>
                </c:pt>
                <c:pt idx="322">
                  <c:v>0.35813522692188948</c:v>
                </c:pt>
                <c:pt idx="323">
                  <c:v>5.95862920654523</c:v>
                </c:pt>
                <c:pt idx="324">
                  <c:v>0.1975918493362149</c:v>
                </c:pt>
                <c:pt idx="325">
                  <c:v>2.2105588144489041</c:v>
                </c:pt>
                <c:pt idx="326">
                  <c:v>0.37048471750540291</c:v>
                </c:pt>
                <c:pt idx="327">
                  <c:v>0.17906761346094474</c:v>
                </c:pt>
                <c:pt idx="328">
                  <c:v>9.2621179376350726E-2</c:v>
                </c:pt>
                <c:pt idx="329">
                  <c:v>0.37048471750540291</c:v>
                </c:pt>
                <c:pt idx="330">
                  <c:v>0.37665946279715962</c:v>
                </c:pt>
                <c:pt idx="331">
                  <c:v>8.3482556344550787</c:v>
                </c:pt>
                <c:pt idx="332">
                  <c:v>0.37665946279715962</c:v>
                </c:pt>
                <c:pt idx="333">
                  <c:v>5.0077184316146957</c:v>
                </c:pt>
                <c:pt idx="334">
                  <c:v>3.1491200987959247</c:v>
                </c:pt>
                <c:pt idx="335">
                  <c:v>4.742204384069157</c:v>
                </c:pt>
                <c:pt idx="336">
                  <c:v>0.20376659462797159</c:v>
                </c:pt>
                <c:pt idx="337">
                  <c:v>0.35196048163013277</c:v>
                </c:pt>
                <c:pt idx="338">
                  <c:v>0.37665946279715962</c:v>
                </c:pt>
                <c:pt idx="339">
                  <c:v>0.29638777400432231</c:v>
                </c:pt>
                <c:pt idx="340">
                  <c:v>6.6131522074714413</c:v>
                </c:pt>
                <c:pt idx="341">
                  <c:v>0.24698981167026859</c:v>
                </c:pt>
                <c:pt idx="342">
                  <c:v>5.4893485643717197</c:v>
                </c:pt>
                <c:pt idx="343">
                  <c:v>4.3902439024390238</c:v>
                </c:pt>
                <c:pt idx="344">
                  <c:v>4.7916023464032103</c:v>
                </c:pt>
                <c:pt idx="345">
                  <c:v>0.2099413399197283</c:v>
                </c:pt>
                <c:pt idx="346">
                  <c:v>9.3362148811361525</c:v>
                </c:pt>
                <c:pt idx="347">
                  <c:v>0.11732016054337759</c:v>
                </c:pt>
                <c:pt idx="348">
                  <c:v>1.4325409076875579</c:v>
                </c:pt>
                <c:pt idx="349">
                  <c:v>3.284964495214572</c:v>
                </c:pt>
                <c:pt idx="350">
                  <c:v>0.17289286816918803</c:v>
                </c:pt>
                <c:pt idx="351">
                  <c:v>4.2235257795615935</c:v>
                </c:pt>
                <c:pt idx="352">
                  <c:v>0.27786353812905218</c:v>
                </c:pt>
                <c:pt idx="353">
                  <c:v>5.6869404137079345</c:v>
                </c:pt>
                <c:pt idx="354">
                  <c:v>0.30873726458783574</c:v>
                </c:pt>
                <c:pt idx="355">
                  <c:v>5.5449212719975298</c:v>
                </c:pt>
                <c:pt idx="356">
                  <c:v>0.17906761346094474</c:v>
                </c:pt>
                <c:pt idx="357">
                  <c:v>6.1623958011732016</c:v>
                </c:pt>
                <c:pt idx="358">
                  <c:v>0.2902130287125656</c:v>
                </c:pt>
                <c:pt idx="359">
                  <c:v>0.37048471750540291</c:v>
                </c:pt>
                <c:pt idx="360">
                  <c:v>7.0515591231861681</c:v>
                </c:pt>
                <c:pt idx="361">
                  <c:v>0.32108675517134916</c:v>
                </c:pt>
                <c:pt idx="362">
                  <c:v>1.6857054646495833</c:v>
                </c:pt>
                <c:pt idx="363">
                  <c:v>4.4211176288978082</c:v>
                </c:pt>
                <c:pt idx="364">
                  <c:v>0.37048471750540291</c:v>
                </c:pt>
                <c:pt idx="365">
                  <c:v>0.27168879283729547</c:v>
                </c:pt>
                <c:pt idx="366">
                  <c:v>4.1247298548934861</c:v>
                </c:pt>
                <c:pt idx="367">
                  <c:v>0.17289286816918803</c:v>
                </c:pt>
                <c:pt idx="368">
                  <c:v>3.0441494288360604</c:v>
                </c:pt>
                <c:pt idx="369">
                  <c:v>6.1747452917567149E-2</c:v>
                </c:pt>
                <c:pt idx="370">
                  <c:v>2.2414325409076876</c:v>
                </c:pt>
                <c:pt idx="371">
                  <c:v>4.8286508181537515</c:v>
                </c:pt>
                <c:pt idx="372">
                  <c:v>0.37048471750540291</c:v>
                </c:pt>
                <c:pt idx="373">
                  <c:v>0.14201914171040445</c:v>
                </c:pt>
                <c:pt idx="374">
                  <c:v>0.1975918493362149</c:v>
                </c:pt>
                <c:pt idx="375">
                  <c:v>6.1006483482556346</c:v>
                </c:pt>
                <c:pt idx="376">
                  <c:v>0.25933930225378204</c:v>
                </c:pt>
                <c:pt idx="377">
                  <c:v>0.30873726458783574</c:v>
                </c:pt>
                <c:pt idx="378">
                  <c:v>4.4025933930225376</c:v>
                </c:pt>
                <c:pt idx="379">
                  <c:v>1.642482247607286</c:v>
                </c:pt>
                <c:pt idx="380">
                  <c:v>0.35196048163013277</c:v>
                </c:pt>
                <c:pt idx="381">
                  <c:v>0.31491200987959245</c:v>
                </c:pt>
                <c:pt idx="382">
                  <c:v>0.36430997221364619</c:v>
                </c:pt>
                <c:pt idx="383">
                  <c:v>4.501389317690645</c:v>
                </c:pt>
                <c:pt idx="384">
                  <c:v>8.027168879283729E-2</c:v>
                </c:pt>
                <c:pt idx="385">
                  <c:v>0.17906761346094474</c:v>
                </c:pt>
                <c:pt idx="386">
                  <c:v>0.36430997221364619</c:v>
                </c:pt>
                <c:pt idx="387">
                  <c:v>4.501389317690645</c:v>
                </c:pt>
                <c:pt idx="388">
                  <c:v>0.37048471750540291</c:v>
                </c:pt>
                <c:pt idx="389">
                  <c:v>3.4455078728002473</c:v>
                </c:pt>
                <c:pt idx="390">
                  <c:v>0.16054337758567458</c:v>
                </c:pt>
                <c:pt idx="391">
                  <c:v>4.5384377894411854</c:v>
                </c:pt>
                <c:pt idx="392">
                  <c:v>0.37665946279715962</c:v>
                </c:pt>
                <c:pt idx="393">
                  <c:v>4.8286508181537515</c:v>
                </c:pt>
                <c:pt idx="394">
                  <c:v>1.5313368323556653</c:v>
                </c:pt>
                <c:pt idx="395">
                  <c:v>3.223217042297005</c:v>
                </c:pt>
                <c:pt idx="396">
                  <c:v>0.29638777400432231</c:v>
                </c:pt>
                <c:pt idx="397">
                  <c:v>5.0694658845322627</c:v>
                </c:pt>
                <c:pt idx="398">
                  <c:v>0.21611608521148501</c:v>
                </c:pt>
                <c:pt idx="399">
                  <c:v>2.5748687866625501</c:v>
                </c:pt>
                <c:pt idx="400">
                  <c:v>0.37048471750540291</c:v>
                </c:pt>
                <c:pt idx="401">
                  <c:v>0.36430997221364619</c:v>
                </c:pt>
                <c:pt idx="402">
                  <c:v>0.32726150046310587</c:v>
                </c:pt>
                <c:pt idx="403">
                  <c:v>0.22229083050324172</c:v>
                </c:pt>
                <c:pt idx="404">
                  <c:v>0.35196048163013277</c:v>
                </c:pt>
                <c:pt idx="405">
                  <c:v>0.16671812287743132</c:v>
                </c:pt>
                <c:pt idx="406">
                  <c:v>0.13584439641864773</c:v>
                </c:pt>
                <c:pt idx="407">
                  <c:v>3.0935473911701141</c:v>
                </c:pt>
                <c:pt idx="408">
                  <c:v>5.0200679221982094</c:v>
                </c:pt>
                <c:pt idx="409">
                  <c:v>0.33961099104661935</c:v>
                </c:pt>
                <c:pt idx="410">
                  <c:v>0.18524235875270145</c:v>
                </c:pt>
                <c:pt idx="411">
                  <c:v>4.0815066378511888</c:v>
                </c:pt>
                <c:pt idx="412">
                  <c:v>0.35196048163013277</c:v>
                </c:pt>
                <c:pt idx="413">
                  <c:v>3.4393331275084904</c:v>
                </c:pt>
                <c:pt idx="414">
                  <c:v>5.6684161778326647</c:v>
                </c:pt>
                <c:pt idx="415">
                  <c:v>0.37048471750540291</c:v>
                </c:pt>
                <c:pt idx="416">
                  <c:v>0.18524235875270145</c:v>
                </c:pt>
                <c:pt idx="417">
                  <c:v>7.1935782648965736</c:v>
                </c:pt>
                <c:pt idx="418">
                  <c:v>6.0080271688792841</c:v>
                </c:pt>
                <c:pt idx="419">
                  <c:v>0.34578573633837606</c:v>
                </c:pt>
                <c:pt idx="420">
                  <c:v>0.26551404754553876</c:v>
                </c:pt>
                <c:pt idx="421">
                  <c:v>1.623958011732016</c:v>
                </c:pt>
                <c:pt idx="422">
                  <c:v>2.5686940413707933</c:v>
                </c:pt>
                <c:pt idx="423">
                  <c:v>9.2621179376350726E-2</c:v>
                </c:pt>
                <c:pt idx="424">
                  <c:v>0.37048471750540291</c:v>
                </c:pt>
                <c:pt idx="425">
                  <c:v>5.8845322630441492</c:v>
                </c:pt>
                <c:pt idx="426">
                  <c:v>0.56807656684161778</c:v>
                </c:pt>
                <c:pt idx="427">
                  <c:v>0.27168879283729547</c:v>
                </c:pt>
                <c:pt idx="428">
                  <c:v>0.2099413399197283</c:v>
                </c:pt>
                <c:pt idx="429">
                  <c:v>0.34578573633837606</c:v>
                </c:pt>
                <c:pt idx="430">
                  <c:v>0.59895029330040128</c:v>
                </c:pt>
                <c:pt idx="431">
                  <c:v>0.27168879283729547</c:v>
                </c:pt>
                <c:pt idx="432">
                  <c:v>0.14201914171040445</c:v>
                </c:pt>
                <c:pt idx="433">
                  <c:v>3.2108675517134921</c:v>
                </c:pt>
                <c:pt idx="434">
                  <c:v>0.25933930225378204</c:v>
                </c:pt>
                <c:pt idx="435">
                  <c:v>4.2914479777709165</c:v>
                </c:pt>
                <c:pt idx="436">
                  <c:v>0.2099413399197283</c:v>
                </c:pt>
                <c:pt idx="437">
                  <c:v>4.6434084594010496</c:v>
                </c:pt>
                <c:pt idx="438">
                  <c:v>0.32726150046310587</c:v>
                </c:pt>
                <c:pt idx="439">
                  <c:v>0.33343624575486264</c:v>
                </c:pt>
                <c:pt idx="440">
                  <c:v>5.7486878666255015</c:v>
                </c:pt>
                <c:pt idx="441">
                  <c:v>0.36430997221364619</c:v>
                </c:pt>
                <c:pt idx="442">
                  <c:v>1.7906761346094473</c:v>
                </c:pt>
                <c:pt idx="443">
                  <c:v>3.9086137696820002</c:v>
                </c:pt>
                <c:pt idx="444">
                  <c:v>0.2099413399197283</c:v>
                </c:pt>
                <c:pt idx="445">
                  <c:v>0.19141710404445816</c:v>
                </c:pt>
                <c:pt idx="446">
                  <c:v>0.36430997221364619</c:v>
                </c:pt>
                <c:pt idx="447">
                  <c:v>0.30256251929607902</c:v>
                </c:pt>
                <c:pt idx="448">
                  <c:v>1.9326952763198519</c:v>
                </c:pt>
                <c:pt idx="449">
                  <c:v>5.0200679221982094</c:v>
                </c:pt>
                <c:pt idx="450">
                  <c:v>0.19141710404445816</c:v>
                </c:pt>
                <c:pt idx="451">
                  <c:v>0.2099413399197283</c:v>
                </c:pt>
                <c:pt idx="452">
                  <c:v>0.31491200987959245</c:v>
                </c:pt>
                <c:pt idx="453">
                  <c:v>0.34578573633837606</c:v>
                </c:pt>
                <c:pt idx="454">
                  <c:v>1.6116085211485025</c:v>
                </c:pt>
                <c:pt idx="455">
                  <c:v>3.6060512503859212</c:v>
                </c:pt>
                <c:pt idx="456">
                  <c:v>0.14819388700216116</c:v>
                </c:pt>
                <c:pt idx="457">
                  <c:v>7.1441803025625195</c:v>
                </c:pt>
                <c:pt idx="458">
                  <c:v>0.33343624575486264</c:v>
                </c:pt>
                <c:pt idx="459">
                  <c:v>9.8795924668107452E-2</c:v>
                </c:pt>
                <c:pt idx="460">
                  <c:v>0.36430997221364619</c:v>
                </c:pt>
                <c:pt idx="461">
                  <c:v>5.1497375733251003</c:v>
                </c:pt>
                <c:pt idx="462">
                  <c:v>2.2167335597406606</c:v>
                </c:pt>
                <c:pt idx="463">
                  <c:v>0.26551404754553876</c:v>
                </c:pt>
                <c:pt idx="464">
                  <c:v>7.4096943501080578E-2</c:v>
                </c:pt>
                <c:pt idx="465">
                  <c:v>8.9842543995060193</c:v>
                </c:pt>
                <c:pt idx="466">
                  <c:v>0.2099413399197283</c:v>
                </c:pt>
                <c:pt idx="467">
                  <c:v>0.24698981167026859</c:v>
                </c:pt>
                <c:pt idx="468">
                  <c:v>3.0935473911701141</c:v>
                </c:pt>
                <c:pt idx="469">
                  <c:v>4.0074096943501081</c:v>
                </c:pt>
                <c:pt idx="470">
                  <c:v>2.0191417104044458</c:v>
                </c:pt>
                <c:pt idx="471">
                  <c:v>0.18524235875270145</c:v>
                </c:pt>
                <c:pt idx="472">
                  <c:v>4.3223217042297007E-2</c:v>
                </c:pt>
                <c:pt idx="473">
                  <c:v>0.11732016054337759</c:v>
                </c:pt>
                <c:pt idx="474">
                  <c:v>1.7042297005248532</c:v>
                </c:pt>
                <c:pt idx="475">
                  <c:v>0.2099413399197283</c:v>
                </c:pt>
                <c:pt idx="476">
                  <c:v>3.0441494288360604</c:v>
                </c:pt>
                <c:pt idx="477">
                  <c:v>8.027168879283729E-2</c:v>
                </c:pt>
                <c:pt idx="478">
                  <c:v>4.4890398271071312</c:v>
                </c:pt>
                <c:pt idx="479">
                  <c:v>5.1435628280333434</c:v>
                </c:pt>
                <c:pt idx="480">
                  <c:v>5.2547082432849646</c:v>
                </c:pt>
                <c:pt idx="481">
                  <c:v>0.14201914171040445</c:v>
                </c:pt>
                <c:pt idx="482">
                  <c:v>0.32726150046310587</c:v>
                </c:pt>
                <c:pt idx="483">
                  <c:v>3.40228465575795</c:v>
                </c:pt>
                <c:pt idx="484">
                  <c:v>0.24698981167026859</c:v>
                </c:pt>
                <c:pt idx="485">
                  <c:v>3.7295461562210557</c:v>
                </c:pt>
                <c:pt idx="486">
                  <c:v>0.33961099104661935</c:v>
                </c:pt>
                <c:pt idx="487">
                  <c:v>4.7792528558196974</c:v>
                </c:pt>
                <c:pt idx="488">
                  <c:v>3.3096634763815991</c:v>
                </c:pt>
                <c:pt idx="489">
                  <c:v>2.8342080889163324</c:v>
                </c:pt>
                <c:pt idx="490">
                  <c:v>4.4643408459401046</c:v>
                </c:pt>
                <c:pt idx="491">
                  <c:v>0.14819388700216116</c:v>
                </c:pt>
                <c:pt idx="492">
                  <c:v>5.1497375733251003</c:v>
                </c:pt>
                <c:pt idx="493">
                  <c:v>0.13584439641864773</c:v>
                </c:pt>
                <c:pt idx="494">
                  <c:v>0.2902130287125656</c:v>
                </c:pt>
                <c:pt idx="495">
                  <c:v>0.34578573633837606</c:v>
                </c:pt>
                <c:pt idx="496">
                  <c:v>0.28403828342080889</c:v>
                </c:pt>
                <c:pt idx="497">
                  <c:v>3.2664402593393023</c:v>
                </c:pt>
                <c:pt idx="498">
                  <c:v>0.1234949058351343</c:v>
                </c:pt>
                <c:pt idx="499">
                  <c:v>8.027168879283729E-2</c:v>
                </c:pt>
                <c:pt idx="500">
                  <c:v>4.2790984871874036</c:v>
                </c:pt>
                <c:pt idx="501">
                  <c:v>0.16671812287743132</c:v>
                </c:pt>
                <c:pt idx="502">
                  <c:v>4.8471750540290213</c:v>
                </c:pt>
                <c:pt idx="503">
                  <c:v>0.35196048163013277</c:v>
                </c:pt>
                <c:pt idx="504">
                  <c:v>9.6511268910157462</c:v>
                </c:pt>
                <c:pt idx="505">
                  <c:v>5.4831738190799628</c:v>
                </c:pt>
                <c:pt idx="506">
                  <c:v>0.26551404754553876</c:v>
                </c:pt>
                <c:pt idx="507">
                  <c:v>4.3099722136461871</c:v>
                </c:pt>
                <c:pt idx="508">
                  <c:v>1.3399197283112072</c:v>
                </c:pt>
                <c:pt idx="509">
                  <c:v>2.4698981167026863E-2</c:v>
                </c:pt>
                <c:pt idx="510">
                  <c:v>6.7922198209323867E-2</c:v>
                </c:pt>
                <c:pt idx="511">
                  <c:v>0.22846557579499846</c:v>
                </c:pt>
                <c:pt idx="512">
                  <c:v>0.33961099104661935</c:v>
                </c:pt>
                <c:pt idx="513">
                  <c:v>0.48163013275702377</c:v>
                </c:pt>
                <c:pt idx="514">
                  <c:v>0.34578573633837606</c:v>
                </c:pt>
                <c:pt idx="515">
                  <c:v>0.33961099104661935</c:v>
                </c:pt>
                <c:pt idx="516">
                  <c:v>0.35813522692188948</c:v>
                </c:pt>
                <c:pt idx="517">
                  <c:v>7.0145106514356277</c:v>
                </c:pt>
                <c:pt idx="518">
                  <c:v>0.37048471750540291</c:v>
                </c:pt>
                <c:pt idx="519">
                  <c:v>0.821241123803643</c:v>
                </c:pt>
                <c:pt idx="520">
                  <c:v>0.30873726458783574</c:v>
                </c:pt>
                <c:pt idx="521">
                  <c:v>0.22229083050324172</c:v>
                </c:pt>
                <c:pt idx="522">
                  <c:v>8.027168879283729E-2</c:v>
                </c:pt>
                <c:pt idx="523">
                  <c:v>4.7113306576103735</c:v>
                </c:pt>
                <c:pt idx="524">
                  <c:v>3.5381290521765982</c:v>
                </c:pt>
                <c:pt idx="525">
                  <c:v>5.4399506020376656</c:v>
                </c:pt>
                <c:pt idx="526">
                  <c:v>0.35813522692188948</c:v>
                </c:pt>
                <c:pt idx="527">
                  <c:v>9.5152824945970984</c:v>
                </c:pt>
                <c:pt idx="528">
                  <c:v>6.0574251312133374</c:v>
                </c:pt>
                <c:pt idx="529">
                  <c:v>0.35813522692188948</c:v>
                </c:pt>
                <c:pt idx="530">
                  <c:v>2.4390243902439024</c:v>
                </c:pt>
                <c:pt idx="531">
                  <c:v>4.7607286199444276</c:v>
                </c:pt>
                <c:pt idx="532">
                  <c:v>8.027168879283729E-2</c:v>
                </c:pt>
                <c:pt idx="533">
                  <c:v>0.37048471750540291</c:v>
                </c:pt>
                <c:pt idx="534">
                  <c:v>3.2911392405063293</c:v>
                </c:pt>
                <c:pt idx="535">
                  <c:v>4.5199135535659156</c:v>
                </c:pt>
                <c:pt idx="536">
                  <c:v>0.33343624575486264</c:v>
                </c:pt>
                <c:pt idx="537">
                  <c:v>0.37048471750540291</c:v>
                </c:pt>
                <c:pt idx="538">
                  <c:v>0.23464032108675517</c:v>
                </c:pt>
                <c:pt idx="539">
                  <c:v>0.26551404754553876</c:v>
                </c:pt>
                <c:pt idx="540">
                  <c:v>6.7922198209323867E-2</c:v>
                </c:pt>
                <c:pt idx="541">
                  <c:v>2.9824019759184934</c:v>
                </c:pt>
                <c:pt idx="542">
                  <c:v>9.8795924668107452E-2</c:v>
                </c:pt>
                <c:pt idx="543">
                  <c:v>4.3655449212719972</c:v>
                </c:pt>
                <c:pt idx="544">
                  <c:v>0.20376659462797159</c:v>
                </c:pt>
                <c:pt idx="545">
                  <c:v>0.31491200987959245</c:v>
                </c:pt>
                <c:pt idx="546">
                  <c:v>9.2621179376350726E-2</c:v>
                </c:pt>
                <c:pt idx="547">
                  <c:v>0.11732016054337759</c:v>
                </c:pt>
                <c:pt idx="548">
                  <c:v>0.13584439641864773</c:v>
                </c:pt>
                <c:pt idx="549">
                  <c:v>0.28403828342080889</c:v>
                </c:pt>
                <c:pt idx="550">
                  <c:v>5.3658536585365857</c:v>
                </c:pt>
                <c:pt idx="551">
                  <c:v>1.7845013893176906</c:v>
                </c:pt>
                <c:pt idx="552">
                  <c:v>6.7922198209323867E-2</c:v>
                </c:pt>
                <c:pt idx="553">
                  <c:v>2.4575486261191726</c:v>
                </c:pt>
                <c:pt idx="554">
                  <c:v>4.9706699598641553</c:v>
                </c:pt>
                <c:pt idx="555">
                  <c:v>0.15436863229391787</c:v>
                </c:pt>
                <c:pt idx="556">
                  <c:v>1.8894720592775547</c:v>
                </c:pt>
                <c:pt idx="557">
                  <c:v>6.020376659462797</c:v>
                </c:pt>
                <c:pt idx="558">
                  <c:v>0.36430997221364619</c:v>
                </c:pt>
                <c:pt idx="559">
                  <c:v>4.4458166100648349</c:v>
                </c:pt>
                <c:pt idx="560">
                  <c:v>0.17289286816918803</c:v>
                </c:pt>
                <c:pt idx="561">
                  <c:v>0.18524235875270145</c:v>
                </c:pt>
                <c:pt idx="562">
                  <c:v>0.33343624575486264</c:v>
                </c:pt>
                <c:pt idx="563">
                  <c:v>4.0506329113924053</c:v>
                </c:pt>
                <c:pt idx="564">
                  <c:v>0.1975918493362149</c:v>
                </c:pt>
                <c:pt idx="565">
                  <c:v>0.20376659462797159</c:v>
                </c:pt>
                <c:pt idx="566">
                  <c:v>6.0018524235875264</c:v>
                </c:pt>
                <c:pt idx="567">
                  <c:v>0.32108675517134916</c:v>
                </c:pt>
                <c:pt idx="568">
                  <c:v>0.17289286816918803</c:v>
                </c:pt>
                <c:pt idx="569">
                  <c:v>0.36430997221364619</c:v>
                </c:pt>
                <c:pt idx="570">
                  <c:v>0.14819388700216116</c:v>
                </c:pt>
                <c:pt idx="571">
                  <c:v>5.4523000926211793</c:v>
                </c:pt>
                <c:pt idx="572">
                  <c:v>0.13584439641864773</c:v>
                </c:pt>
                <c:pt idx="573">
                  <c:v>1.9141710404445815</c:v>
                </c:pt>
                <c:pt idx="574">
                  <c:v>0.33961099104661935</c:v>
                </c:pt>
                <c:pt idx="575">
                  <c:v>0.36430997221364619</c:v>
                </c:pt>
                <c:pt idx="576">
                  <c:v>2.9885767212102499</c:v>
                </c:pt>
                <c:pt idx="577">
                  <c:v>0.27786353812905218</c:v>
                </c:pt>
                <c:pt idx="578">
                  <c:v>4.1803025625192962</c:v>
                </c:pt>
                <c:pt idx="579">
                  <c:v>5.557270762581043E-2</c:v>
                </c:pt>
                <c:pt idx="580">
                  <c:v>1.9882679839456623</c:v>
                </c:pt>
                <c:pt idx="581">
                  <c:v>0.16054337758567458</c:v>
                </c:pt>
                <c:pt idx="582">
                  <c:v>1.5992590305649892</c:v>
                </c:pt>
                <c:pt idx="583">
                  <c:v>0.32108675517134916</c:v>
                </c:pt>
                <c:pt idx="584">
                  <c:v>2.1982093238653908</c:v>
                </c:pt>
                <c:pt idx="585">
                  <c:v>0.27786353812905218</c:v>
                </c:pt>
                <c:pt idx="586">
                  <c:v>0.30256251929607902</c:v>
                </c:pt>
                <c:pt idx="587">
                  <c:v>0.16054337758567458</c:v>
                </c:pt>
                <c:pt idx="588">
                  <c:v>5.5819697437480702</c:v>
                </c:pt>
                <c:pt idx="589">
                  <c:v>5.9524544612534731</c:v>
                </c:pt>
                <c:pt idx="590">
                  <c:v>0.37665946279715962</c:v>
                </c:pt>
                <c:pt idx="591">
                  <c:v>0.10497066995986415</c:v>
                </c:pt>
                <c:pt idx="592">
                  <c:v>3.7357209015128126</c:v>
                </c:pt>
                <c:pt idx="593">
                  <c:v>8.6322939178758862</c:v>
                </c:pt>
                <c:pt idx="594">
                  <c:v>3.9950602037665948</c:v>
                </c:pt>
                <c:pt idx="595">
                  <c:v>0.17289286816918803</c:v>
                </c:pt>
                <c:pt idx="596">
                  <c:v>0.37048471750540291</c:v>
                </c:pt>
                <c:pt idx="597">
                  <c:v>0.35813522692188948</c:v>
                </c:pt>
                <c:pt idx="598">
                  <c:v>4.3717196665637541</c:v>
                </c:pt>
                <c:pt idx="599">
                  <c:v>8.6446434084594015E-2</c:v>
                </c:pt>
                <c:pt idx="600">
                  <c:v>2.7539364001234952</c:v>
                </c:pt>
                <c:pt idx="601">
                  <c:v>0.36430997221364619</c:v>
                </c:pt>
                <c:pt idx="602">
                  <c:v>0.15436863229391787</c:v>
                </c:pt>
                <c:pt idx="603">
                  <c:v>5.0632911392405067</c:v>
                </c:pt>
                <c:pt idx="604">
                  <c:v>0.14819388700216116</c:v>
                </c:pt>
                <c:pt idx="605">
                  <c:v>2.6489657301636305</c:v>
                </c:pt>
                <c:pt idx="606">
                  <c:v>3.0873726458783574E-2</c:v>
                </c:pt>
                <c:pt idx="607">
                  <c:v>5.3041062056190187</c:v>
                </c:pt>
                <c:pt idx="608">
                  <c:v>0.37048471750540291</c:v>
                </c:pt>
                <c:pt idx="609">
                  <c:v>0.2902130287125656</c:v>
                </c:pt>
                <c:pt idx="610">
                  <c:v>0.16671812287743132</c:v>
                </c:pt>
                <c:pt idx="611">
                  <c:v>0.33343624575486264</c:v>
                </c:pt>
                <c:pt idx="612">
                  <c:v>4.4519913553565917</c:v>
                </c:pt>
                <c:pt idx="613">
                  <c:v>0.30873726458783574</c:v>
                </c:pt>
                <c:pt idx="614">
                  <c:v>0.35813522692188948</c:v>
                </c:pt>
                <c:pt idx="615">
                  <c:v>8.3914788514973768</c:v>
                </c:pt>
                <c:pt idx="616">
                  <c:v>2.3340537202840381</c:v>
                </c:pt>
                <c:pt idx="617">
                  <c:v>3.6616239580117318</c:v>
                </c:pt>
                <c:pt idx="618">
                  <c:v>4.865699289904291</c:v>
                </c:pt>
                <c:pt idx="619">
                  <c:v>0.37048471750540291</c:v>
                </c:pt>
                <c:pt idx="620">
                  <c:v>0.35813522692188948</c:v>
                </c:pt>
                <c:pt idx="621">
                  <c:v>0.36430997221364619</c:v>
                </c:pt>
                <c:pt idx="622">
                  <c:v>0.17289286816918803</c:v>
                </c:pt>
                <c:pt idx="623">
                  <c:v>0.821241123803643</c:v>
                </c:pt>
                <c:pt idx="624">
                  <c:v>8.6446434084594015E-2</c:v>
                </c:pt>
                <c:pt idx="625">
                  <c:v>3.6245754862611919</c:v>
                </c:pt>
                <c:pt idx="626">
                  <c:v>0.37048471750540291</c:v>
                </c:pt>
                <c:pt idx="627">
                  <c:v>1.6918802099413397</c:v>
                </c:pt>
                <c:pt idx="628">
                  <c:v>5.5387465267057738</c:v>
                </c:pt>
                <c:pt idx="629">
                  <c:v>0.30256251929607902</c:v>
                </c:pt>
                <c:pt idx="630">
                  <c:v>0.25933930225378204</c:v>
                </c:pt>
                <c:pt idx="631">
                  <c:v>0.17906761346094474</c:v>
                </c:pt>
                <c:pt idx="632">
                  <c:v>0.35813522692188948</c:v>
                </c:pt>
                <c:pt idx="633">
                  <c:v>0.35813522692188948</c:v>
                </c:pt>
                <c:pt idx="634">
                  <c:v>1.7598024081506638</c:v>
                </c:pt>
                <c:pt idx="635">
                  <c:v>5.2053102809509113</c:v>
                </c:pt>
                <c:pt idx="636">
                  <c:v>0.29638777400432231</c:v>
                </c:pt>
                <c:pt idx="637">
                  <c:v>0.14819388700216116</c:v>
                </c:pt>
                <c:pt idx="638">
                  <c:v>0.36430997221364619</c:v>
                </c:pt>
                <c:pt idx="639">
                  <c:v>3.5072553257178138</c:v>
                </c:pt>
                <c:pt idx="640">
                  <c:v>0.25316455696202533</c:v>
                </c:pt>
                <c:pt idx="641">
                  <c:v>2.8156838530410622</c:v>
                </c:pt>
                <c:pt idx="642">
                  <c:v>5.0200679221982094</c:v>
                </c:pt>
                <c:pt idx="643">
                  <c:v>0.32726150046310587</c:v>
                </c:pt>
                <c:pt idx="644">
                  <c:v>0.18524235875270145</c:v>
                </c:pt>
                <c:pt idx="645">
                  <c:v>0.30873726458783574</c:v>
                </c:pt>
                <c:pt idx="646">
                  <c:v>0.32726150046310587</c:v>
                </c:pt>
                <c:pt idx="647">
                  <c:v>0.30256251929607902</c:v>
                </c:pt>
                <c:pt idx="648">
                  <c:v>1.5251620870639087</c:v>
                </c:pt>
                <c:pt idx="649">
                  <c:v>2.6983636924976842</c:v>
                </c:pt>
                <c:pt idx="650">
                  <c:v>0.54337758567459093</c:v>
                </c:pt>
                <c:pt idx="651">
                  <c:v>3.0194504476690338</c:v>
                </c:pt>
                <c:pt idx="652">
                  <c:v>0.30873726458783574</c:v>
                </c:pt>
                <c:pt idx="653">
                  <c:v>7.1380055572707626</c:v>
                </c:pt>
                <c:pt idx="654">
                  <c:v>0.27786353812905218</c:v>
                </c:pt>
                <c:pt idx="655">
                  <c:v>0.22846557579499846</c:v>
                </c:pt>
                <c:pt idx="656">
                  <c:v>0.37048471750540291</c:v>
                </c:pt>
                <c:pt idx="657">
                  <c:v>4.0629824019759182</c:v>
                </c:pt>
                <c:pt idx="658">
                  <c:v>0.16054337758567458</c:v>
                </c:pt>
                <c:pt idx="659">
                  <c:v>5.9154059895029327</c:v>
                </c:pt>
                <c:pt idx="660">
                  <c:v>0.17289286816918803</c:v>
                </c:pt>
                <c:pt idx="661">
                  <c:v>2.340228465575795</c:v>
                </c:pt>
                <c:pt idx="662">
                  <c:v>0.33961099104661935</c:v>
                </c:pt>
                <c:pt idx="663">
                  <c:v>0.31491200987959245</c:v>
                </c:pt>
                <c:pt idx="664">
                  <c:v>0.1975918493362149</c:v>
                </c:pt>
                <c:pt idx="665">
                  <c:v>0.30256251929607902</c:v>
                </c:pt>
                <c:pt idx="666">
                  <c:v>4.4766903365236184</c:v>
                </c:pt>
                <c:pt idx="667">
                  <c:v>2.3649274467428221</c:v>
                </c:pt>
                <c:pt idx="668">
                  <c:v>1.7968508799012042</c:v>
                </c:pt>
                <c:pt idx="669">
                  <c:v>5.3658536585365857</c:v>
                </c:pt>
                <c:pt idx="670">
                  <c:v>0.37048471750540291</c:v>
                </c:pt>
                <c:pt idx="671">
                  <c:v>0.37048471750540291</c:v>
                </c:pt>
                <c:pt idx="672">
                  <c:v>0.16054337758567458</c:v>
                </c:pt>
                <c:pt idx="673">
                  <c:v>0.20376659462797159</c:v>
                </c:pt>
                <c:pt idx="674">
                  <c:v>0.31491200987959245</c:v>
                </c:pt>
                <c:pt idx="675">
                  <c:v>0.27786353812905218</c:v>
                </c:pt>
                <c:pt idx="676">
                  <c:v>9.2621179376350726E-2</c:v>
                </c:pt>
                <c:pt idx="677">
                  <c:v>5.5757949984563133</c:v>
                </c:pt>
                <c:pt idx="678">
                  <c:v>2.5131213337449831</c:v>
                </c:pt>
                <c:pt idx="679">
                  <c:v>0.27168879283729547</c:v>
                </c:pt>
                <c:pt idx="680">
                  <c:v>0.36430997221364619</c:v>
                </c:pt>
                <c:pt idx="681">
                  <c:v>6.7860450756406303</c:v>
                </c:pt>
                <c:pt idx="682">
                  <c:v>0.27786353812905218</c:v>
                </c:pt>
                <c:pt idx="683">
                  <c:v>0.31491200987959245</c:v>
                </c:pt>
                <c:pt idx="684">
                  <c:v>0.16671812287743132</c:v>
                </c:pt>
                <c:pt idx="685">
                  <c:v>0.37048471750540291</c:v>
                </c:pt>
                <c:pt idx="686">
                  <c:v>0.26551404754553876</c:v>
                </c:pt>
                <c:pt idx="687">
                  <c:v>5.7301636307502317</c:v>
                </c:pt>
                <c:pt idx="688">
                  <c:v>0.35196048163013277</c:v>
                </c:pt>
                <c:pt idx="689">
                  <c:v>0.19141710404445816</c:v>
                </c:pt>
                <c:pt idx="690">
                  <c:v>0.16054337758567458</c:v>
                </c:pt>
                <c:pt idx="691">
                  <c:v>1.6795307193578264</c:v>
                </c:pt>
                <c:pt idx="692">
                  <c:v>0.35196048163013277</c:v>
                </c:pt>
                <c:pt idx="693">
                  <c:v>0.12966965112689102</c:v>
                </c:pt>
                <c:pt idx="694">
                  <c:v>0.61129978388391482</c:v>
                </c:pt>
                <c:pt idx="695">
                  <c:v>0.16671812287743132</c:v>
                </c:pt>
                <c:pt idx="696">
                  <c:v>5.4461253473294224</c:v>
                </c:pt>
                <c:pt idx="697">
                  <c:v>0.16671812287743132</c:v>
                </c:pt>
                <c:pt idx="698">
                  <c:v>0.36430997221364619</c:v>
                </c:pt>
                <c:pt idx="699">
                  <c:v>0.33961099104661935</c:v>
                </c:pt>
                <c:pt idx="700">
                  <c:v>1.6733559740660697</c:v>
                </c:pt>
                <c:pt idx="701">
                  <c:v>2.2167335597406606</c:v>
                </c:pt>
                <c:pt idx="702">
                  <c:v>6.0882988576721209</c:v>
                </c:pt>
                <c:pt idx="703">
                  <c:v>0.32108675517134916</c:v>
                </c:pt>
                <c:pt idx="704">
                  <c:v>6.0512503859215805</c:v>
                </c:pt>
                <c:pt idx="705">
                  <c:v>5.5078728002469903</c:v>
                </c:pt>
                <c:pt idx="706">
                  <c:v>0.10497066995986415</c:v>
                </c:pt>
                <c:pt idx="707">
                  <c:v>0.25933930225378204</c:v>
                </c:pt>
                <c:pt idx="708">
                  <c:v>0.88298857672121023</c:v>
                </c:pt>
                <c:pt idx="709">
                  <c:v>7.5084902747761655</c:v>
                </c:pt>
                <c:pt idx="710">
                  <c:v>0.14819388700216116</c:v>
                </c:pt>
                <c:pt idx="711">
                  <c:v>0.37048471750540291</c:v>
                </c:pt>
                <c:pt idx="712">
                  <c:v>3.5381290521765982</c:v>
                </c:pt>
                <c:pt idx="713">
                  <c:v>1.2966965112689102</c:v>
                </c:pt>
                <c:pt idx="714">
                  <c:v>9.2621179376350726E-2</c:v>
                </c:pt>
                <c:pt idx="715">
                  <c:v>4.6310589688175359</c:v>
                </c:pt>
                <c:pt idx="716">
                  <c:v>6.1747452917567149E-2</c:v>
                </c:pt>
                <c:pt idx="717">
                  <c:v>1.6116085211485025</c:v>
                </c:pt>
                <c:pt idx="718">
                  <c:v>1.0929299166409385</c:v>
                </c:pt>
                <c:pt idx="719">
                  <c:v>4.9150972522383451</c:v>
                </c:pt>
                <c:pt idx="720">
                  <c:v>0.1975918493362149</c:v>
                </c:pt>
                <c:pt idx="721">
                  <c:v>0.35196048163013277</c:v>
                </c:pt>
                <c:pt idx="722">
                  <c:v>8.027168879283729E-2</c:v>
                </c:pt>
                <c:pt idx="723">
                  <c:v>9.8795924668107452E-2</c:v>
                </c:pt>
                <c:pt idx="724">
                  <c:v>0.1234949058351343</c:v>
                </c:pt>
                <c:pt idx="725">
                  <c:v>1.0126582278481013</c:v>
                </c:pt>
                <c:pt idx="726">
                  <c:v>5.7980858289595556</c:v>
                </c:pt>
                <c:pt idx="727">
                  <c:v>0.17906761346094474</c:v>
                </c:pt>
                <c:pt idx="728">
                  <c:v>0.24698981167026859</c:v>
                </c:pt>
                <c:pt idx="729">
                  <c:v>2.2537820314912009</c:v>
                </c:pt>
                <c:pt idx="730">
                  <c:v>0.24081506637851188</c:v>
                </c:pt>
                <c:pt idx="731">
                  <c:v>0.35196048163013277</c:v>
                </c:pt>
                <c:pt idx="732">
                  <c:v>0.35813522692188948</c:v>
                </c:pt>
                <c:pt idx="733">
                  <c:v>0.36430997221364619</c:v>
                </c:pt>
                <c:pt idx="734">
                  <c:v>1.1546773695585055</c:v>
                </c:pt>
                <c:pt idx="735">
                  <c:v>0.37048471750540291</c:v>
                </c:pt>
                <c:pt idx="736">
                  <c:v>0.25933930225378204</c:v>
                </c:pt>
                <c:pt idx="737">
                  <c:v>3.79746835443038</c:v>
                </c:pt>
                <c:pt idx="738">
                  <c:v>1.9882679839456623</c:v>
                </c:pt>
                <c:pt idx="739">
                  <c:v>1.3460944736029639</c:v>
                </c:pt>
                <c:pt idx="740">
                  <c:v>1.6054337758567461</c:v>
                </c:pt>
                <c:pt idx="741">
                  <c:v>0.37048471750540291</c:v>
                </c:pt>
                <c:pt idx="742">
                  <c:v>4.7916023464032103</c:v>
                </c:pt>
                <c:pt idx="743">
                  <c:v>8.4038283420808888</c:v>
                </c:pt>
                <c:pt idx="744">
                  <c:v>1.7906761346094473</c:v>
                </c:pt>
                <c:pt idx="745">
                  <c:v>0.16054337758567458</c:v>
                </c:pt>
                <c:pt idx="746">
                  <c:v>1.0311824637233715</c:v>
                </c:pt>
                <c:pt idx="747">
                  <c:v>0.1975918493362149</c:v>
                </c:pt>
                <c:pt idx="748">
                  <c:v>0.35813522692188948</c:v>
                </c:pt>
                <c:pt idx="749">
                  <c:v>0.26551404754553876</c:v>
                </c:pt>
                <c:pt idx="750">
                  <c:v>2.1302871256560665</c:v>
                </c:pt>
                <c:pt idx="751">
                  <c:v>9.2621179376350726E-2</c:v>
                </c:pt>
                <c:pt idx="752">
                  <c:v>3.0873726458783574E-2</c:v>
                </c:pt>
                <c:pt idx="753">
                  <c:v>0.35813522692188948</c:v>
                </c:pt>
                <c:pt idx="754">
                  <c:v>4.7175054029021304</c:v>
                </c:pt>
                <c:pt idx="755">
                  <c:v>1.2658227848101267</c:v>
                </c:pt>
                <c:pt idx="756">
                  <c:v>4.5446125347329422</c:v>
                </c:pt>
                <c:pt idx="757">
                  <c:v>0.33961099104661935</c:v>
                </c:pt>
                <c:pt idx="758">
                  <c:v>0.14201914171040445</c:v>
                </c:pt>
                <c:pt idx="759">
                  <c:v>0.1975918493362149</c:v>
                </c:pt>
                <c:pt idx="760">
                  <c:v>0.32726150046310587</c:v>
                </c:pt>
                <c:pt idx="761">
                  <c:v>0.32108675517134916</c:v>
                </c:pt>
                <c:pt idx="762">
                  <c:v>0.37048471750540291</c:v>
                </c:pt>
                <c:pt idx="763">
                  <c:v>2.2661315220747142</c:v>
                </c:pt>
                <c:pt idx="764">
                  <c:v>7.2800246989811672</c:v>
                </c:pt>
                <c:pt idx="765">
                  <c:v>1.5128125964803951</c:v>
                </c:pt>
                <c:pt idx="766">
                  <c:v>0.43840691571472673</c:v>
                </c:pt>
                <c:pt idx="767">
                  <c:v>0.21611608521148501</c:v>
                </c:pt>
                <c:pt idx="768">
                  <c:v>0.34578573633837606</c:v>
                </c:pt>
                <c:pt idx="769">
                  <c:v>0.16671812287743132</c:v>
                </c:pt>
                <c:pt idx="770">
                  <c:v>0.84594010497066985</c:v>
                </c:pt>
                <c:pt idx="771">
                  <c:v>3.7851188638468662</c:v>
                </c:pt>
                <c:pt idx="772">
                  <c:v>0.13584439641864773</c:v>
                </c:pt>
                <c:pt idx="773">
                  <c:v>5.2917567150355049</c:v>
                </c:pt>
                <c:pt idx="774">
                  <c:v>0.33343624575486264</c:v>
                </c:pt>
                <c:pt idx="775">
                  <c:v>0.36430997221364619</c:v>
                </c:pt>
                <c:pt idx="776">
                  <c:v>0.1975918493362149</c:v>
                </c:pt>
                <c:pt idx="777">
                  <c:v>0.14201914171040445</c:v>
                </c:pt>
                <c:pt idx="778">
                  <c:v>0.89533806730472365</c:v>
                </c:pt>
                <c:pt idx="779">
                  <c:v>5.2732324791602343</c:v>
                </c:pt>
                <c:pt idx="780">
                  <c:v>0.30256251929607902</c:v>
                </c:pt>
                <c:pt idx="781">
                  <c:v>0.36430997221364619</c:v>
                </c:pt>
                <c:pt idx="782">
                  <c:v>0.16671812287743132</c:v>
                </c:pt>
                <c:pt idx="783">
                  <c:v>3.0071009570855201</c:v>
                </c:pt>
                <c:pt idx="784">
                  <c:v>2.5007718431614698</c:v>
                </c:pt>
                <c:pt idx="785">
                  <c:v>1.9265205310280951</c:v>
                </c:pt>
                <c:pt idx="786">
                  <c:v>0.88298857672121023</c:v>
                </c:pt>
                <c:pt idx="787">
                  <c:v>6.4279098487187412</c:v>
                </c:pt>
                <c:pt idx="788">
                  <c:v>0.19141710404445816</c:v>
                </c:pt>
                <c:pt idx="789">
                  <c:v>0.35813522692188948</c:v>
                </c:pt>
                <c:pt idx="790">
                  <c:v>1.8709478234022847</c:v>
                </c:pt>
                <c:pt idx="791">
                  <c:v>0.32726150046310587</c:v>
                </c:pt>
                <c:pt idx="792">
                  <c:v>0.74714418030256247</c:v>
                </c:pt>
                <c:pt idx="793">
                  <c:v>0.47545538746526705</c:v>
                </c:pt>
                <c:pt idx="794">
                  <c:v>0.97560975609756095</c:v>
                </c:pt>
                <c:pt idx="795">
                  <c:v>5.656066687249151</c:v>
                </c:pt>
                <c:pt idx="796">
                  <c:v>0.34578573633837606</c:v>
                </c:pt>
                <c:pt idx="797">
                  <c:v>0.34578573633837606</c:v>
                </c:pt>
                <c:pt idx="798">
                  <c:v>0.21611608521148501</c:v>
                </c:pt>
                <c:pt idx="799">
                  <c:v>0.15436863229391787</c:v>
                </c:pt>
                <c:pt idx="800">
                  <c:v>7.1750540290213021</c:v>
                </c:pt>
                <c:pt idx="801">
                  <c:v>4.8101265822784809</c:v>
                </c:pt>
                <c:pt idx="802">
                  <c:v>1.062056190182155</c:v>
                </c:pt>
                <c:pt idx="803">
                  <c:v>4.9459709786971287</c:v>
                </c:pt>
                <c:pt idx="804">
                  <c:v>0.17906761346094474</c:v>
                </c:pt>
                <c:pt idx="805">
                  <c:v>3.9518369867242975</c:v>
                </c:pt>
                <c:pt idx="806">
                  <c:v>1.2472985489348565</c:v>
                </c:pt>
                <c:pt idx="807">
                  <c:v>0.99413399197283114</c:v>
                </c:pt>
                <c:pt idx="808">
                  <c:v>4.198826798394566</c:v>
                </c:pt>
                <c:pt idx="809">
                  <c:v>0.21611608521148501</c:v>
                </c:pt>
                <c:pt idx="810">
                  <c:v>1.6733559740660697</c:v>
                </c:pt>
                <c:pt idx="811">
                  <c:v>1.4387156529793146</c:v>
                </c:pt>
                <c:pt idx="812">
                  <c:v>6.8416177832664404</c:v>
                </c:pt>
                <c:pt idx="813">
                  <c:v>0.14201914171040445</c:v>
                </c:pt>
                <c:pt idx="814">
                  <c:v>0.36430997221364619</c:v>
                </c:pt>
                <c:pt idx="815">
                  <c:v>9.2621179376350726E-2</c:v>
                </c:pt>
                <c:pt idx="816">
                  <c:v>7.3973448595245443</c:v>
                </c:pt>
                <c:pt idx="817">
                  <c:v>1.7598024081506638</c:v>
                </c:pt>
                <c:pt idx="818">
                  <c:v>4.501389317690645</c:v>
                </c:pt>
                <c:pt idx="819">
                  <c:v>0.17906761346094474</c:v>
                </c:pt>
                <c:pt idx="820">
                  <c:v>0.2902130287125656</c:v>
                </c:pt>
                <c:pt idx="821">
                  <c:v>1.9512195121951219</c:v>
                </c:pt>
                <c:pt idx="822">
                  <c:v>0.12966965112689102</c:v>
                </c:pt>
                <c:pt idx="823">
                  <c:v>9.0274776165483175</c:v>
                </c:pt>
                <c:pt idx="824">
                  <c:v>0.37048471750540291</c:v>
                </c:pt>
                <c:pt idx="825">
                  <c:v>0.19141710404445816</c:v>
                </c:pt>
                <c:pt idx="826">
                  <c:v>2.7168879283729548</c:v>
                </c:pt>
                <c:pt idx="827">
                  <c:v>2.5625192960790368</c:v>
                </c:pt>
                <c:pt idx="828">
                  <c:v>5.6684161778326647</c:v>
                </c:pt>
                <c:pt idx="829">
                  <c:v>4.9212719975301011</c:v>
                </c:pt>
                <c:pt idx="830">
                  <c:v>0.37048471750540291</c:v>
                </c:pt>
                <c:pt idx="831">
                  <c:v>0.12966965112689102</c:v>
                </c:pt>
                <c:pt idx="832">
                  <c:v>0.2099413399197283</c:v>
                </c:pt>
                <c:pt idx="833">
                  <c:v>0.26551404754553876</c:v>
                </c:pt>
                <c:pt idx="834">
                  <c:v>1.3522692188947205</c:v>
                </c:pt>
                <c:pt idx="835">
                  <c:v>0.74096943501080581</c:v>
                </c:pt>
                <c:pt idx="836">
                  <c:v>0.11114541525162086</c:v>
                </c:pt>
                <c:pt idx="837">
                  <c:v>1.2225995677678296</c:v>
                </c:pt>
                <c:pt idx="838">
                  <c:v>0.43223217042297002</c:v>
                </c:pt>
                <c:pt idx="839">
                  <c:v>1.5869095399814757</c:v>
                </c:pt>
                <c:pt idx="840">
                  <c:v>0.88298857672121023</c:v>
                </c:pt>
                <c:pt idx="841">
                  <c:v>6.4340845940104971</c:v>
                </c:pt>
                <c:pt idx="842">
                  <c:v>0.64834825563445508</c:v>
                </c:pt>
                <c:pt idx="843">
                  <c:v>0.21611608521148501</c:v>
                </c:pt>
                <c:pt idx="844">
                  <c:v>0.17289286816918803</c:v>
                </c:pt>
                <c:pt idx="845">
                  <c:v>0.8088916332201298</c:v>
                </c:pt>
                <c:pt idx="846">
                  <c:v>1.7474529175671505</c:v>
                </c:pt>
                <c:pt idx="847">
                  <c:v>2.1611608521148504</c:v>
                </c:pt>
                <c:pt idx="848">
                  <c:v>0.15436863229391787</c:v>
                </c:pt>
                <c:pt idx="849">
                  <c:v>0.37048471750540291</c:v>
                </c:pt>
                <c:pt idx="850">
                  <c:v>0.35813522692188948</c:v>
                </c:pt>
                <c:pt idx="851">
                  <c:v>4.9644952145723984</c:v>
                </c:pt>
                <c:pt idx="852">
                  <c:v>0.18524235875270145</c:v>
                </c:pt>
                <c:pt idx="853">
                  <c:v>5.3967273849953683</c:v>
                </c:pt>
                <c:pt idx="854">
                  <c:v>0.17289286816918803</c:v>
                </c:pt>
                <c:pt idx="855">
                  <c:v>3.192343315838222</c:v>
                </c:pt>
                <c:pt idx="856">
                  <c:v>3.7418956468045694</c:v>
                </c:pt>
                <c:pt idx="857">
                  <c:v>0.49397962334053719</c:v>
                </c:pt>
                <c:pt idx="858">
                  <c:v>10.071009570855201</c:v>
                </c:pt>
                <c:pt idx="859">
                  <c:v>0.1975918493362149</c:v>
                </c:pt>
                <c:pt idx="860">
                  <c:v>1.2534732942266131</c:v>
                </c:pt>
                <c:pt idx="861">
                  <c:v>1.6486569928990429</c:v>
                </c:pt>
                <c:pt idx="862">
                  <c:v>2.9391787588761962</c:v>
                </c:pt>
                <c:pt idx="863">
                  <c:v>0.67304723680148193</c:v>
                </c:pt>
                <c:pt idx="864">
                  <c:v>2.3649274467428221</c:v>
                </c:pt>
                <c:pt idx="865">
                  <c:v>9.8795924668107452E-2</c:v>
                </c:pt>
                <c:pt idx="866">
                  <c:v>0.24698981167026859</c:v>
                </c:pt>
                <c:pt idx="867">
                  <c:v>0.35196048163013277</c:v>
                </c:pt>
                <c:pt idx="868">
                  <c:v>0.37048471750540291</c:v>
                </c:pt>
                <c:pt idx="869">
                  <c:v>3.340537202840383</c:v>
                </c:pt>
                <c:pt idx="870">
                  <c:v>1.0126582278481013</c:v>
                </c:pt>
                <c:pt idx="871">
                  <c:v>7.3417721518987342</c:v>
                </c:pt>
                <c:pt idx="872">
                  <c:v>0.37048471750540291</c:v>
                </c:pt>
                <c:pt idx="873">
                  <c:v>1.0744056807656686</c:v>
                </c:pt>
                <c:pt idx="874">
                  <c:v>0.33343624575486264</c:v>
                </c:pt>
                <c:pt idx="875">
                  <c:v>3.7789441185551094</c:v>
                </c:pt>
                <c:pt idx="876">
                  <c:v>1.2534732942266131</c:v>
                </c:pt>
                <c:pt idx="877">
                  <c:v>3.9394874961407838</c:v>
                </c:pt>
                <c:pt idx="878">
                  <c:v>0.35813522692188948</c:v>
                </c:pt>
                <c:pt idx="879">
                  <c:v>0.34578573633837606</c:v>
                </c:pt>
                <c:pt idx="880">
                  <c:v>8.1753627662858896</c:v>
                </c:pt>
                <c:pt idx="881">
                  <c:v>0.32726150046310587</c:v>
                </c:pt>
                <c:pt idx="882">
                  <c:v>1.0744056807656686</c:v>
                </c:pt>
                <c:pt idx="883">
                  <c:v>4.7298548934856441</c:v>
                </c:pt>
                <c:pt idx="884">
                  <c:v>4.1864773078110522</c:v>
                </c:pt>
                <c:pt idx="885">
                  <c:v>5.6992899042914473</c:v>
                </c:pt>
                <c:pt idx="886">
                  <c:v>0.17906761346094474</c:v>
                </c:pt>
                <c:pt idx="887">
                  <c:v>1.5066378511886385</c:v>
                </c:pt>
                <c:pt idx="888">
                  <c:v>0.37048471750540291</c:v>
                </c:pt>
                <c:pt idx="889">
                  <c:v>1.5930842852732325</c:v>
                </c:pt>
                <c:pt idx="890">
                  <c:v>8.4038283420808888</c:v>
                </c:pt>
                <c:pt idx="891">
                  <c:v>0.32726150046310587</c:v>
                </c:pt>
                <c:pt idx="892">
                  <c:v>0.27168879283729547</c:v>
                </c:pt>
                <c:pt idx="893">
                  <c:v>1.9573942574868786</c:v>
                </c:pt>
                <c:pt idx="894">
                  <c:v>0.16054337758567458</c:v>
                </c:pt>
                <c:pt idx="895">
                  <c:v>1.7289286816918801</c:v>
                </c:pt>
                <c:pt idx="896">
                  <c:v>0.2099413399197283</c:v>
                </c:pt>
                <c:pt idx="897">
                  <c:v>2.1364618709478234</c:v>
                </c:pt>
                <c:pt idx="898">
                  <c:v>2.9021302871256562</c:v>
                </c:pt>
                <c:pt idx="899">
                  <c:v>1.7042297005248532</c:v>
                </c:pt>
                <c:pt idx="900">
                  <c:v>0.36430997221364619</c:v>
                </c:pt>
                <c:pt idx="901">
                  <c:v>2.9453535041679531</c:v>
                </c:pt>
                <c:pt idx="902">
                  <c:v>1.4942883606051249</c:v>
                </c:pt>
                <c:pt idx="903">
                  <c:v>3.1614695893794384</c:v>
                </c:pt>
                <c:pt idx="904">
                  <c:v>6.7922198209323867E-2</c:v>
                </c:pt>
                <c:pt idx="905">
                  <c:v>0.27786353812905218</c:v>
                </c:pt>
                <c:pt idx="906">
                  <c:v>0.25933930225378204</c:v>
                </c:pt>
                <c:pt idx="907">
                  <c:v>0.22846557579499846</c:v>
                </c:pt>
                <c:pt idx="908">
                  <c:v>0.35196048163013277</c:v>
                </c:pt>
                <c:pt idx="909">
                  <c:v>0.29638777400432231</c:v>
                </c:pt>
                <c:pt idx="910">
                  <c:v>3.79746835443038</c:v>
                </c:pt>
                <c:pt idx="911">
                  <c:v>3.4146341463414638</c:v>
                </c:pt>
                <c:pt idx="912">
                  <c:v>0.27786353812905218</c:v>
                </c:pt>
                <c:pt idx="913">
                  <c:v>0.37048471750540291</c:v>
                </c:pt>
                <c:pt idx="914">
                  <c:v>8.6755171349181843</c:v>
                </c:pt>
                <c:pt idx="915">
                  <c:v>5.5387465267057738</c:v>
                </c:pt>
                <c:pt idx="916">
                  <c:v>1.9018215498610682</c:v>
                </c:pt>
                <c:pt idx="917">
                  <c:v>0.32108675517134916</c:v>
                </c:pt>
                <c:pt idx="918">
                  <c:v>1.7845013893176906</c:v>
                </c:pt>
                <c:pt idx="919">
                  <c:v>0.37048471750540291</c:v>
                </c:pt>
                <c:pt idx="920">
                  <c:v>3.0317999382525471</c:v>
                </c:pt>
                <c:pt idx="921">
                  <c:v>0.23464032108675517</c:v>
                </c:pt>
                <c:pt idx="922">
                  <c:v>0.11732016054337759</c:v>
                </c:pt>
                <c:pt idx="923">
                  <c:v>2.3834516826180918</c:v>
                </c:pt>
                <c:pt idx="924">
                  <c:v>0.37048471750540291</c:v>
                </c:pt>
                <c:pt idx="925">
                  <c:v>0.37048471750540291</c:v>
                </c:pt>
                <c:pt idx="926">
                  <c:v>5.1929607903673975</c:v>
                </c:pt>
                <c:pt idx="927">
                  <c:v>2.3525779561593083</c:v>
                </c:pt>
                <c:pt idx="928">
                  <c:v>1.3090460018524235</c:v>
                </c:pt>
                <c:pt idx="929">
                  <c:v>0.31491200987959245</c:v>
                </c:pt>
                <c:pt idx="930">
                  <c:v>5.8721827724606355</c:v>
                </c:pt>
                <c:pt idx="931">
                  <c:v>0.34578573633837606</c:v>
                </c:pt>
                <c:pt idx="932">
                  <c:v>0.22229083050324172</c:v>
                </c:pt>
                <c:pt idx="933">
                  <c:v>1.4757641247298547</c:v>
                </c:pt>
                <c:pt idx="934">
                  <c:v>0.30256251929607902</c:v>
                </c:pt>
                <c:pt idx="935">
                  <c:v>0.37048471750540291</c:v>
                </c:pt>
                <c:pt idx="936">
                  <c:v>3.5072553257178138</c:v>
                </c:pt>
                <c:pt idx="937">
                  <c:v>0.35196048163013277</c:v>
                </c:pt>
                <c:pt idx="938">
                  <c:v>0.37048471750540291</c:v>
                </c:pt>
                <c:pt idx="939">
                  <c:v>1.3584439641864774</c:v>
                </c:pt>
                <c:pt idx="940">
                  <c:v>0.28403828342080889</c:v>
                </c:pt>
                <c:pt idx="941">
                  <c:v>7.6875578882371105</c:v>
                </c:pt>
                <c:pt idx="942">
                  <c:v>1.8585983328187714</c:v>
                </c:pt>
                <c:pt idx="943">
                  <c:v>0.37048471750540291</c:v>
                </c:pt>
                <c:pt idx="944">
                  <c:v>0.821241123803643</c:v>
                </c:pt>
                <c:pt idx="945">
                  <c:v>1.7845013893176906</c:v>
                </c:pt>
                <c:pt idx="946">
                  <c:v>0.34578573633837606</c:v>
                </c:pt>
                <c:pt idx="947">
                  <c:v>0.821241123803643</c:v>
                </c:pt>
                <c:pt idx="948">
                  <c:v>0.34578573633837606</c:v>
                </c:pt>
                <c:pt idx="949">
                  <c:v>1.840074096943501</c:v>
                </c:pt>
                <c:pt idx="950">
                  <c:v>0.35196048163013277</c:v>
                </c:pt>
                <c:pt idx="951">
                  <c:v>1.1176288978079656</c:v>
                </c:pt>
                <c:pt idx="952">
                  <c:v>3.7727693732633529</c:v>
                </c:pt>
                <c:pt idx="953">
                  <c:v>0.36430997221364619</c:v>
                </c:pt>
                <c:pt idx="954">
                  <c:v>1.1176288978079656</c:v>
                </c:pt>
                <c:pt idx="955">
                  <c:v>1.5498610682309355</c:v>
                </c:pt>
                <c:pt idx="956">
                  <c:v>1.5066378511886385</c:v>
                </c:pt>
                <c:pt idx="957">
                  <c:v>0.36430997221364619</c:v>
                </c:pt>
                <c:pt idx="958">
                  <c:v>0.20376659462797159</c:v>
                </c:pt>
                <c:pt idx="959">
                  <c:v>0.36430997221364619</c:v>
                </c:pt>
                <c:pt idx="960">
                  <c:v>2.3217042297005248</c:v>
                </c:pt>
                <c:pt idx="961">
                  <c:v>3.1058968817536279</c:v>
                </c:pt>
                <c:pt idx="962">
                  <c:v>0.10497066995986415</c:v>
                </c:pt>
                <c:pt idx="963">
                  <c:v>0.33343624575486264</c:v>
                </c:pt>
                <c:pt idx="964">
                  <c:v>0.37048471750540291</c:v>
                </c:pt>
                <c:pt idx="965">
                  <c:v>0.33343624575486264</c:v>
                </c:pt>
                <c:pt idx="966">
                  <c:v>12.374189564680456</c:v>
                </c:pt>
                <c:pt idx="967">
                  <c:v>10.620561901821549</c:v>
                </c:pt>
                <c:pt idx="968">
                  <c:v>0.10497066995986415</c:v>
                </c:pt>
                <c:pt idx="969">
                  <c:v>0.14819388700216116</c:v>
                </c:pt>
                <c:pt idx="970">
                  <c:v>9.5832046928064205</c:v>
                </c:pt>
                <c:pt idx="971">
                  <c:v>0.22229083050324172</c:v>
                </c:pt>
                <c:pt idx="972">
                  <c:v>7.2244519913553562</c:v>
                </c:pt>
                <c:pt idx="973">
                  <c:v>1.4510651435628281</c:v>
                </c:pt>
                <c:pt idx="974">
                  <c:v>2.5439950602037666</c:v>
                </c:pt>
                <c:pt idx="975">
                  <c:v>0.1975918493362149</c:v>
                </c:pt>
                <c:pt idx="976">
                  <c:v>0.2902130287125656</c:v>
                </c:pt>
                <c:pt idx="977">
                  <c:v>9.2868169188020993</c:v>
                </c:pt>
                <c:pt idx="978">
                  <c:v>2.2970052485334977</c:v>
                </c:pt>
                <c:pt idx="979">
                  <c:v>6.1068230935473915</c:v>
                </c:pt>
                <c:pt idx="980">
                  <c:v>45.285581969743745</c:v>
                </c:pt>
                <c:pt idx="981">
                  <c:v>0.34578573633837606</c:v>
                </c:pt>
                <c:pt idx="982">
                  <c:v>1.623958011732016</c:v>
                </c:pt>
                <c:pt idx="983">
                  <c:v>6.0450756406298236</c:v>
                </c:pt>
                <c:pt idx="984">
                  <c:v>4.5446125347329422</c:v>
                </c:pt>
                <c:pt idx="985">
                  <c:v>0.29638777400432231</c:v>
                </c:pt>
                <c:pt idx="986">
                  <c:v>5.6437171966656372</c:v>
                </c:pt>
                <c:pt idx="987">
                  <c:v>0.32108675517134916</c:v>
                </c:pt>
                <c:pt idx="988">
                  <c:v>7.0947823402284653</c:v>
                </c:pt>
                <c:pt idx="989">
                  <c:v>2.2476072861994445</c:v>
                </c:pt>
                <c:pt idx="990">
                  <c:v>9.2621179376350726E-2</c:v>
                </c:pt>
                <c:pt idx="991">
                  <c:v>5.9462797159617162</c:v>
                </c:pt>
                <c:pt idx="992">
                  <c:v>5.3473294226613151</c:v>
                </c:pt>
                <c:pt idx="993">
                  <c:v>5.2176597715344242</c:v>
                </c:pt>
                <c:pt idx="994">
                  <c:v>4.0691571472676751</c:v>
                </c:pt>
                <c:pt idx="995">
                  <c:v>3.9271380055572709</c:v>
                </c:pt>
                <c:pt idx="996">
                  <c:v>21.327570237727695</c:v>
                </c:pt>
                <c:pt idx="997">
                  <c:v>4.5507872800246991</c:v>
                </c:pt>
                <c:pt idx="998">
                  <c:v>3.9518369867242975</c:v>
                </c:pt>
                <c:pt idx="999">
                  <c:v>3.377585674590923</c:v>
                </c:pt>
                <c:pt idx="1000">
                  <c:v>5.3102809509107747</c:v>
                </c:pt>
                <c:pt idx="1001">
                  <c:v>8.027168879283729E-2</c:v>
                </c:pt>
                <c:pt idx="1002">
                  <c:v>8.6446434084594015E-2</c:v>
                </c:pt>
                <c:pt idx="1003">
                  <c:v>5.896881753627663</c:v>
                </c:pt>
                <c:pt idx="1004">
                  <c:v>2.3772769373263354</c:v>
                </c:pt>
                <c:pt idx="1005">
                  <c:v>7.8295770299475143</c:v>
                </c:pt>
                <c:pt idx="1006">
                  <c:v>5.0324174127817232</c:v>
                </c:pt>
                <c:pt idx="1007">
                  <c:v>5.5202222908305032</c:v>
                </c:pt>
                <c:pt idx="1008">
                  <c:v>3.6492744674282185</c:v>
                </c:pt>
                <c:pt idx="1009">
                  <c:v>6.5575794998456312</c:v>
                </c:pt>
                <c:pt idx="1010">
                  <c:v>5.7301636307502317</c:v>
                </c:pt>
                <c:pt idx="1011">
                  <c:v>10.879901204075331</c:v>
                </c:pt>
                <c:pt idx="1012">
                  <c:v>2.7354121642482245</c:v>
                </c:pt>
                <c:pt idx="1013">
                  <c:v>5.3782031491200994</c:v>
                </c:pt>
                <c:pt idx="1014">
                  <c:v>4.0444581661006485</c:v>
                </c:pt>
                <c:pt idx="1015">
                  <c:v>3.9580117320160544</c:v>
                </c:pt>
                <c:pt idx="1016">
                  <c:v>3.1367706082124114</c:v>
                </c:pt>
                <c:pt idx="1017">
                  <c:v>3.0626736647113306</c:v>
                </c:pt>
                <c:pt idx="1018">
                  <c:v>5.9277554800864465</c:v>
                </c:pt>
                <c:pt idx="1019">
                  <c:v>2.5933930225378203</c:v>
                </c:pt>
                <c:pt idx="1020">
                  <c:v>5.9709786971287437</c:v>
                </c:pt>
                <c:pt idx="1021">
                  <c:v>4.2420500154368632</c:v>
                </c:pt>
                <c:pt idx="1022">
                  <c:v>1.1114541525162087</c:v>
                </c:pt>
                <c:pt idx="1023">
                  <c:v>2.401975918493362</c:v>
                </c:pt>
                <c:pt idx="1024">
                  <c:v>2.6489657301636305</c:v>
                </c:pt>
                <c:pt idx="1025">
                  <c:v>3.0194504476690338</c:v>
                </c:pt>
                <c:pt idx="1026">
                  <c:v>3.8592158073479466</c:v>
                </c:pt>
                <c:pt idx="1027">
                  <c:v>7.0083359061438717</c:v>
                </c:pt>
                <c:pt idx="1028">
                  <c:v>4.0197591849336218</c:v>
                </c:pt>
                <c:pt idx="1029">
                  <c:v>4.0691571472676751</c:v>
                </c:pt>
                <c:pt idx="1030">
                  <c:v>7.3849953689410315</c:v>
                </c:pt>
                <c:pt idx="1031">
                  <c:v>3.1182463723371412</c:v>
                </c:pt>
                <c:pt idx="1032">
                  <c:v>3.8345168261809199</c:v>
                </c:pt>
                <c:pt idx="1033">
                  <c:v>1.537511577647422</c:v>
                </c:pt>
                <c:pt idx="1034">
                  <c:v>3.7480703920963263</c:v>
                </c:pt>
                <c:pt idx="1035">
                  <c:v>4.3099722136461871</c:v>
                </c:pt>
                <c:pt idx="1036">
                  <c:v>1.4325409076875579</c:v>
                </c:pt>
                <c:pt idx="1037">
                  <c:v>3.2726150046310591</c:v>
                </c:pt>
                <c:pt idx="1038">
                  <c:v>4.2358752701451063</c:v>
                </c:pt>
                <c:pt idx="1039">
                  <c:v>0.37048471750540291</c:v>
                </c:pt>
                <c:pt idx="1040">
                  <c:v>1.6733559740660697</c:v>
                </c:pt>
                <c:pt idx="1041">
                  <c:v>4.6434084594010496</c:v>
                </c:pt>
                <c:pt idx="1042">
                  <c:v>3.9024390243902438</c:v>
                </c:pt>
                <c:pt idx="1043">
                  <c:v>4.7236801481938873</c:v>
                </c:pt>
                <c:pt idx="1044">
                  <c:v>4.2976227230626742</c:v>
                </c:pt>
                <c:pt idx="1045">
                  <c:v>3.1367706082124114</c:v>
                </c:pt>
                <c:pt idx="1046">
                  <c:v>5.1806112997838838</c:v>
                </c:pt>
                <c:pt idx="1047">
                  <c:v>5.8907070083359061</c:v>
                </c:pt>
                <c:pt idx="1048">
                  <c:v>4.2482247607286201</c:v>
                </c:pt>
                <c:pt idx="1049">
                  <c:v>5.9462797159617162</c:v>
                </c:pt>
                <c:pt idx="1050">
                  <c:v>4.5878357517752395</c:v>
                </c:pt>
                <c:pt idx="1051">
                  <c:v>0.88298857672121023</c:v>
                </c:pt>
                <c:pt idx="1052">
                  <c:v>3.6924976844705157</c:v>
                </c:pt>
                <c:pt idx="1053">
                  <c:v>3.0626736647113306</c:v>
                </c:pt>
                <c:pt idx="1054">
                  <c:v>4.1123803643099723</c:v>
                </c:pt>
                <c:pt idx="1055">
                  <c:v>5.2608829885767214</c:v>
                </c:pt>
                <c:pt idx="1056">
                  <c:v>5.4523000926211793</c:v>
                </c:pt>
                <c:pt idx="1057">
                  <c:v>5.95862920654523</c:v>
                </c:pt>
                <c:pt idx="1058">
                  <c:v>9.2065452300092616</c:v>
                </c:pt>
                <c:pt idx="1059">
                  <c:v>0.9200370484717505</c:v>
                </c:pt>
                <c:pt idx="1060">
                  <c:v>1.840074096943501</c:v>
                </c:pt>
                <c:pt idx="1061">
                  <c:v>4.3099722136461871</c:v>
                </c:pt>
                <c:pt idx="1062">
                  <c:v>4.501389317690645</c:v>
                </c:pt>
                <c:pt idx="1063">
                  <c:v>2.8712565606668723</c:v>
                </c:pt>
                <c:pt idx="1064">
                  <c:v>5.3967273849953683</c:v>
                </c:pt>
                <c:pt idx="1065">
                  <c:v>3.284964495214572</c:v>
                </c:pt>
                <c:pt idx="1066">
                  <c:v>5.9092312442111767</c:v>
                </c:pt>
                <c:pt idx="1067">
                  <c:v>3.982710713183081</c:v>
                </c:pt>
                <c:pt idx="1068">
                  <c:v>4.8718740351960488</c:v>
                </c:pt>
                <c:pt idx="1069">
                  <c:v>7.1627045384377892</c:v>
                </c:pt>
                <c:pt idx="1070">
                  <c:v>0.19141710404445816</c:v>
                </c:pt>
                <c:pt idx="1071">
                  <c:v>6.9836369249768451</c:v>
                </c:pt>
                <c:pt idx="1072">
                  <c:v>4.3223217042297007E-2</c:v>
                </c:pt>
                <c:pt idx="1073">
                  <c:v>3.0564989194195742</c:v>
                </c:pt>
                <c:pt idx="1074">
                  <c:v>5.6684161778326647</c:v>
                </c:pt>
                <c:pt idx="1075">
                  <c:v>8.4964495214572402</c:v>
                </c:pt>
                <c:pt idx="1076">
                  <c:v>4.7175054029021304</c:v>
                </c:pt>
                <c:pt idx="1077">
                  <c:v>4.6001852423587533</c:v>
                </c:pt>
                <c:pt idx="1078">
                  <c:v>4.859524544612535</c:v>
                </c:pt>
                <c:pt idx="1079">
                  <c:v>5.7610373572090152</c:v>
                </c:pt>
                <c:pt idx="1080">
                  <c:v>2.8650818153751159</c:v>
                </c:pt>
                <c:pt idx="1081">
                  <c:v>4.8780487804878048</c:v>
                </c:pt>
                <c:pt idx="1082">
                  <c:v>0.13584439641864773</c:v>
                </c:pt>
                <c:pt idx="1083">
                  <c:v>5.2176597715344242</c:v>
                </c:pt>
                <c:pt idx="1084">
                  <c:v>6.7675208397653588</c:v>
                </c:pt>
                <c:pt idx="1085">
                  <c:v>0.5804260574251312</c:v>
                </c:pt>
                <c:pt idx="1086">
                  <c:v>3.6369249768447047</c:v>
                </c:pt>
                <c:pt idx="1087">
                  <c:v>3.7604198826798392</c:v>
                </c:pt>
                <c:pt idx="1088">
                  <c:v>5.7980858289595556</c:v>
                </c:pt>
                <c:pt idx="1089">
                  <c:v>5.0818153751157764</c:v>
                </c:pt>
                <c:pt idx="1090">
                  <c:v>2.2290830503241743</c:v>
                </c:pt>
                <c:pt idx="1091">
                  <c:v>0.37048471750540291</c:v>
                </c:pt>
                <c:pt idx="1092">
                  <c:v>0.37048471750540291</c:v>
                </c:pt>
                <c:pt idx="1093">
                  <c:v>0.33961099104661935</c:v>
                </c:pt>
                <c:pt idx="1094">
                  <c:v>5.2917567150355049</c:v>
                </c:pt>
                <c:pt idx="1095">
                  <c:v>3.6924976844705157</c:v>
                </c:pt>
                <c:pt idx="1096">
                  <c:v>5.6931151589996913</c:v>
                </c:pt>
                <c:pt idx="1097">
                  <c:v>1.0929299166409385</c:v>
                </c:pt>
                <c:pt idx="1098">
                  <c:v>6.4032108675517136</c:v>
                </c:pt>
                <c:pt idx="1099">
                  <c:v>3.6492744674282185</c:v>
                </c:pt>
                <c:pt idx="1100">
                  <c:v>6.3352886693423898</c:v>
                </c:pt>
                <c:pt idx="1101">
                  <c:v>0.14201914171040445</c:v>
                </c:pt>
                <c:pt idx="1102">
                  <c:v>7.1627045384377892</c:v>
                </c:pt>
                <c:pt idx="1103">
                  <c:v>5.2053102809509113</c:v>
                </c:pt>
                <c:pt idx="1104">
                  <c:v>5.5757949984563133</c:v>
                </c:pt>
                <c:pt idx="1105">
                  <c:v>4.9089225069465883</c:v>
                </c:pt>
                <c:pt idx="1106">
                  <c:v>0.12966965112689102</c:v>
                </c:pt>
                <c:pt idx="1107">
                  <c:v>6.0759493670886071</c:v>
                </c:pt>
                <c:pt idx="1108">
                  <c:v>7.4467428218585985</c:v>
                </c:pt>
                <c:pt idx="1109">
                  <c:v>2.4822476072861992</c:v>
                </c:pt>
                <c:pt idx="1110">
                  <c:v>0.37048471750540291</c:v>
                </c:pt>
                <c:pt idx="1111">
                  <c:v>0.22229083050324172</c:v>
                </c:pt>
                <c:pt idx="1112">
                  <c:v>0.22229083050324172</c:v>
                </c:pt>
                <c:pt idx="1113">
                  <c:v>2.006792219820932</c:v>
                </c:pt>
                <c:pt idx="1114">
                  <c:v>4.3161469589379431</c:v>
                </c:pt>
                <c:pt idx="1115">
                  <c:v>5.1188638468663168</c:v>
                </c:pt>
                <c:pt idx="1116">
                  <c:v>7.0824328496449525</c:v>
                </c:pt>
                <c:pt idx="1117">
                  <c:v>1.1855510960172893</c:v>
                </c:pt>
                <c:pt idx="1118">
                  <c:v>5.9524544612534731</c:v>
                </c:pt>
                <c:pt idx="1119">
                  <c:v>1.8030256251929606</c:v>
                </c:pt>
                <c:pt idx="1120">
                  <c:v>0.46310589688175363</c:v>
                </c:pt>
                <c:pt idx="1121">
                  <c:v>5.5140475455387463</c:v>
                </c:pt>
                <c:pt idx="1122">
                  <c:v>0.73479468971904904</c:v>
                </c:pt>
                <c:pt idx="1123">
                  <c:v>5.1188638468663168</c:v>
                </c:pt>
                <c:pt idx="1124">
                  <c:v>0.65452300092621174</c:v>
                </c:pt>
                <c:pt idx="1125">
                  <c:v>3.9950602037665948</c:v>
                </c:pt>
                <c:pt idx="1126">
                  <c:v>1.3090460018524235</c:v>
                </c:pt>
                <c:pt idx="1127">
                  <c:v>7.9468971904908923</c:v>
                </c:pt>
                <c:pt idx="1128">
                  <c:v>3.2787897499228156</c:v>
                </c:pt>
                <c:pt idx="1129">
                  <c:v>3.0071009570855201</c:v>
                </c:pt>
                <c:pt idx="1130">
                  <c:v>0.95708552022229076</c:v>
                </c:pt>
                <c:pt idx="1131">
                  <c:v>5.6745909231244207</c:v>
                </c:pt>
                <c:pt idx="1132">
                  <c:v>0.67304723680148193</c:v>
                </c:pt>
                <c:pt idx="1133">
                  <c:v>7.539364001234949</c:v>
                </c:pt>
                <c:pt idx="1134">
                  <c:v>8.0765668416177832</c:v>
                </c:pt>
                <c:pt idx="1135">
                  <c:v>1.4881136153133683</c:v>
                </c:pt>
                <c:pt idx="1136">
                  <c:v>5.1497375733251003</c:v>
                </c:pt>
                <c:pt idx="1137">
                  <c:v>1.2225995677678296</c:v>
                </c:pt>
                <c:pt idx="1138">
                  <c:v>6.9959864155603579</c:v>
                </c:pt>
                <c:pt idx="1139">
                  <c:v>4.6742821858598331</c:v>
                </c:pt>
                <c:pt idx="1140">
                  <c:v>0.55572707625810436</c:v>
                </c:pt>
                <c:pt idx="1141">
                  <c:v>5.5510960172892867</c:v>
                </c:pt>
                <c:pt idx="1142">
                  <c:v>1.3028712565606668</c:v>
                </c:pt>
                <c:pt idx="1143">
                  <c:v>0.48780487804878048</c:v>
                </c:pt>
                <c:pt idx="1144">
                  <c:v>4.5322630441494285</c:v>
                </c:pt>
                <c:pt idx="1145">
                  <c:v>7.9839456622414335</c:v>
                </c:pt>
                <c:pt idx="1146">
                  <c:v>0.52485334979932075</c:v>
                </c:pt>
                <c:pt idx="1147">
                  <c:v>0.44458166100648344</c:v>
                </c:pt>
                <c:pt idx="1148">
                  <c:v>0.58660080271688786</c:v>
                </c:pt>
                <c:pt idx="1149">
                  <c:v>3.8221673355974066</c:v>
                </c:pt>
                <c:pt idx="1150">
                  <c:v>4.7607286199444276</c:v>
                </c:pt>
                <c:pt idx="1151">
                  <c:v>0.10497066995986415</c:v>
                </c:pt>
                <c:pt idx="1152">
                  <c:v>0.52485334979932075</c:v>
                </c:pt>
                <c:pt idx="1153">
                  <c:v>0.34578573633837606</c:v>
                </c:pt>
                <c:pt idx="1154">
                  <c:v>1.3954924359370176</c:v>
                </c:pt>
                <c:pt idx="1155">
                  <c:v>2.6242667489966038</c:v>
                </c:pt>
                <c:pt idx="1156">
                  <c:v>0.36430997221364619</c:v>
                </c:pt>
                <c:pt idx="1157">
                  <c:v>4.1803025625192962</c:v>
                </c:pt>
                <c:pt idx="1158">
                  <c:v>1.0744056807656686</c:v>
                </c:pt>
                <c:pt idx="1159">
                  <c:v>4.8471750540290213</c:v>
                </c:pt>
                <c:pt idx="1160">
                  <c:v>24.519913553565914</c:v>
                </c:pt>
                <c:pt idx="1161">
                  <c:v>0.37665946279715962</c:v>
                </c:pt>
                <c:pt idx="1162">
                  <c:v>4.5384377894411854</c:v>
                </c:pt>
                <c:pt idx="1163">
                  <c:v>5.2979314603272609</c:v>
                </c:pt>
                <c:pt idx="1164">
                  <c:v>2.4884223525779561</c:v>
                </c:pt>
                <c:pt idx="1165">
                  <c:v>1.1732016054337757</c:v>
                </c:pt>
                <c:pt idx="1166">
                  <c:v>0.34578573633837606</c:v>
                </c:pt>
                <c:pt idx="1167">
                  <c:v>0.33961099104661935</c:v>
                </c:pt>
                <c:pt idx="1168">
                  <c:v>4.9768447051559122</c:v>
                </c:pt>
                <c:pt idx="1169">
                  <c:v>0.28403828342080889</c:v>
                </c:pt>
                <c:pt idx="1170">
                  <c:v>1.642482247607286</c:v>
                </c:pt>
                <c:pt idx="1171">
                  <c:v>2.6736647113306575</c:v>
                </c:pt>
                <c:pt idx="1172">
                  <c:v>4.2358752701451063</c:v>
                </c:pt>
                <c:pt idx="1173">
                  <c:v>6.7675208397653588</c:v>
                </c:pt>
                <c:pt idx="1174">
                  <c:v>0.4198826798394566</c:v>
                </c:pt>
                <c:pt idx="1175">
                  <c:v>0.4198826798394566</c:v>
                </c:pt>
                <c:pt idx="1176">
                  <c:v>0.42605742513121331</c:v>
                </c:pt>
                <c:pt idx="1177">
                  <c:v>3.5319543068848409</c:v>
                </c:pt>
                <c:pt idx="1178">
                  <c:v>4.556962025316456</c:v>
                </c:pt>
                <c:pt idx="1179">
                  <c:v>0.37048471750540291</c:v>
                </c:pt>
                <c:pt idx="1180">
                  <c:v>2.8280333436245755</c:v>
                </c:pt>
                <c:pt idx="1181">
                  <c:v>3.6060512503859212</c:v>
                </c:pt>
                <c:pt idx="1182">
                  <c:v>2.9638777400432232</c:v>
                </c:pt>
                <c:pt idx="1183">
                  <c:v>1.3028712565606668</c:v>
                </c:pt>
                <c:pt idx="1184">
                  <c:v>4.7175054029021304</c:v>
                </c:pt>
                <c:pt idx="1185">
                  <c:v>1.1238036430997222</c:v>
                </c:pt>
                <c:pt idx="1186">
                  <c:v>3.7171966656375428</c:v>
                </c:pt>
                <c:pt idx="1187">
                  <c:v>3.1367706082124114</c:v>
                </c:pt>
                <c:pt idx="1188">
                  <c:v>4.6310589688175359</c:v>
                </c:pt>
                <c:pt idx="1189">
                  <c:v>3.7048471750540291</c:v>
                </c:pt>
                <c:pt idx="1190">
                  <c:v>6.8539672738499533</c:v>
                </c:pt>
                <c:pt idx="1191">
                  <c:v>4.8780487804878048</c:v>
                </c:pt>
                <c:pt idx="1192">
                  <c:v>3.587527014510651</c:v>
                </c:pt>
                <c:pt idx="1193">
                  <c:v>3.494905835134301</c:v>
                </c:pt>
                <c:pt idx="1194">
                  <c:v>1.8832973139857982</c:v>
                </c:pt>
                <c:pt idx="1195">
                  <c:v>3.1552948440876811</c:v>
                </c:pt>
                <c:pt idx="1196">
                  <c:v>7.422043840691571</c:v>
                </c:pt>
                <c:pt idx="1197">
                  <c:v>4.6557579499845634</c:v>
                </c:pt>
                <c:pt idx="1198">
                  <c:v>2.8218585983328186</c:v>
                </c:pt>
                <c:pt idx="1199">
                  <c:v>3.8221673355974066</c:v>
                </c:pt>
                <c:pt idx="1200">
                  <c:v>2.6860142019141708</c:v>
                </c:pt>
                <c:pt idx="1201">
                  <c:v>3.3034887310898422</c:v>
                </c:pt>
                <c:pt idx="1202">
                  <c:v>3.377585674590923</c:v>
                </c:pt>
                <c:pt idx="1203">
                  <c:v>4.4705155912318624</c:v>
                </c:pt>
                <c:pt idx="1204">
                  <c:v>0.4198826798394566</c:v>
                </c:pt>
                <c:pt idx="1205">
                  <c:v>3.3652361840074101</c:v>
                </c:pt>
                <c:pt idx="1206">
                  <c:v>4.6619326952763194</c:v>
                </c:pt>
                <c:pt idx="1207">
                  <c:v>0.24698981167026859</c:v>
                </c:pt>
                <c:pt idx="1208">
                  <c:v>4.7916023464032103</c:v>
                </c:pt>
                <c:pt idx="1209">
                  <c:v>2.5007718431614698</c:v>
                </c:pt>
                <c:pt idx="1210">
                  <c:v>0.28403828342080889</c:v>
                </c:pt>
                <c:pt idx="1211">
                  <c:v>0.86446434084594004</c:v>
                </c:pt>
                <c:pt idx="1212">
                  <c:v>3.1058968817536279</c:v>
                </c:pt>
                <c:pt idx="1213">
                  <c:v>0.75331892559431923</c:v>
                </c:pt>
                <c:pt idx="1214">
                  <c:v>4.2667489966038898</c:v>
                </c:pt>
                <c:pt idx="1215">
                  <c:v>3.2108675517134921</c:v>
                </c:pt>
                <c:pt idx="1216">
                  <c:v>3.5690027786353813</c:v>
                </c:pt>
                <c:pt idx="1217">
                  <c:v>6.9157147267675203</c:v>
                </c:pt>
                <c:pt idx="1218">
                  <c:v>3.9086137696820002</c:v>
                </c:pt>
                <c:pt idx="1219">
                  <c:v>3.9271380055572709</c:v>
                </c:pt>
                <c:pt idx="1220">
                  <c:v>2.1364618709478234</c:v>
                </c:pt>
                <c:pt idx="1221">
                  <c:v>5.4276011114541527</c:v>
                </c:pt>
                <c:pt idx="1222">
                  <c:v>3.8777400432232172</c:v>
                </c:pt>
                <c:pt idx="1223">
                  <c:v>4.1123803643099723</c:v>
                </c:pt>
                <c:pt idx="1224">
                  <c:v>4.9089225069465883</c:v>
                </c:pt>
                <c:pt idx="1225">
                  <c:v>3.1676443346711949</c:v>
                </c:pt>
                <c:pt idx="1226">
                  <c:v>6.2858907070083365</c:v>
                </c:pt>
                <c:pt idx="1227">
                  <c:v>3.2108675517134921</c:v>
                </c:pt>
                <c:pt idx="1228">
                  <c:v>2.401975918493362</c:v>
                </c:pt>
                <c:pt idx="1229">
                  <c:v>3.0873726458783572</c:v>
                </c:pt>
                <c:pt idx="1230">
                  <c:v>3.9641864773078108</c:v>
                </c:pt>
                <c:pt idx="1231">
                  <c:v>2.1549861068230936</c:v>
                </c:pt>
                <c:pt idx="1232">
                  <c:v>1.9265205310280951</c:v>
                </c:pt>
                <c:pt idx="1233">
                  <c:v>3.0441494288360604</c:v>
                </c:pt>
                <c:pt idx="1234">
                  <c:v>2.7848101265822782</c:v>
                </c:pt>
                <c:pt idx="1235">
                  <c:v>2.2290830503241743</c:v>
                </c:pt>
                <c:pt idx="1236">
                  <c:v>0.33961099104661935</c:v>
                </c:pt>
                <c:pt idx="1237">
                  <c:v>0.25316455696202533</c:v>
                </c:pt>
                <c:pt idx="1238">
                  <c:v>6.3846866316764439</c:v>
                </c:pt>
                <c:pt idx="1239">
                  <c:v>2.1055881444890399</c:v>
                </c:pt>
                <c:pt idx="1240">
                  <c:v>2.0006174745291756</c:v>
                </c:pt>
                <c:pt idx="1241">
                  <c:v>5.4029021302871261</c:v>
                </c:pt>
                <c:pt idx="1242">
                  <c:v>1.0435319543068848</c:v>
                </c:pt>
                <c:pt idx="1243">
                  <c:v>2.5501698054955235</c:v>
                </c:pt>
                <c:pt idx="1244">
                  <c:v>5.4831738190799628</c:v>
                </c:pt>
                <c:pt idx="1245">
                  <c:v>1.7721518987341773</c:v>
                </c:pt>
                <c:pt idx="1246">
                  <c:v>1.4819388700216116</c:v>
                </c:pt>
                <c:pt idx="1247">
                  <c:v>5.1559123186168572</c:v>
                </c:pt>
                <c:pt idx="1248">
                  <c:v>4.4025933930225376</c:v>
                </c:pt>
                <c:pt idx="1249">
                  <c:v>4.8471750540290213</c:v>
                </c:pt>
                <c:pt idx="1250">
                  <c:v>1.9326952763198519</c:v>
                </c:pt>
                <c:pt idx="1251">
                  <c:v>4.0074096943501081</c:v>
                </c:pt>
                <c:pt idx="1252">
                  <c:v>2.7539364001234952</c:v>
                </c:pt>
                <c:pt idx="1253">
                  <c:v>6.020376659462797</c:v>
                </c:pt>
                <c:pt idx="1254">
                  <c:v>6.8786662550169808</c:v>
                </c:pt>
                <c:pt idx="1255">
                  <c:v>3.3343624575486257</c:v>
                </c:pt>
                <c:pt idx="1256">
                  <c:v>22.352577956159308</c:v>
                </c:pt>
                <c:pt idx="1257">
                  <c:v>0.20376659462797159</c:v>
                </c:pt>
                <c:pt idx="1258">
                  <c:v>4.19265205310281</c:v>
                </c:pt>
                <c:pt idx="1259">
                  <c:v>3.7233714109292992</c:v>
                </c:pt>
                <c:pt idx="1260">
                  <c:v>3.6554492127199754</c:v>
                </c:pt>
                <c:pt idx="1261">
                  <c:v>8.0456931151590005</c:v>
                </c:pt>
                <c:pt idx="1262">
                  <c:v>48.539672738499533</c:v>
                </c:pt>
                <c:pt idx="1263">
                  <c:v>5.2053102809509113</c:v>
                </c:pt>
                <c:pt idx="1264">
                  <c:v>4.1432540907687558</c:v>
                </c:pt>
                <c:pt idx="1265">
                  <c:v>1.9512195121951219</c:v>
                </c:pt>
                <c:pt idx="1266">
                  <c:v>6.7736955850571174</c:v>
                </c:pt>
                <c:pt idx="1267">
                  <c:v>0.37048471750540291</c:v>
                </c:pt>
                <c:pt idx="1268">
                  <c:v>18.919419573942577</c:v>
                </c:pt>
                <c:pt idx="1269">
                  <c:v>4.2852732324791605</c:v>
                </c:pt>
                <c:pt idx="1270">
                  <c:v>7.2368014819388709</c:v>
                </c:pt>
                <c:pt idx="1271">
                  <c:v>1.1361531336832356</c:v>
                </c:pt>
                <c:pt idx="1272">
                  <c:v>2.7601111454152516</c:v>
                </c:pt>
                <c:pt idx="1273">
                  <c:v>6.261191725841309</c:v>
                </c:pt>
                <c:pt idx="1274">
                  <c:v>2.6366162395801171</c:v>
                </c:pt>
                <c:pt idx="1275">
                  <c:v>0.26551404754553876</c:v>
                </c:pt>
                <c:pt idx="1276">
                  <c:v>7.4158690953998141</c:v>
                </c:pt>
                <c:pt idx="1277">
                  <c:v>2.9391787588761962</c:v>
                </c:pt>
                <c:pt idx="1278">
                  <c:v>0.36430997221364619</c:v>
                </c:pt>
                <c:pt idx="1279">
                  <c:v>1.2102500771843161</c:v>
                </c:pt>
                <c:pt idx="1280">
                  <c:v>0.72244519913553573</c:v>
                </c:pt>
                <c:pt idx="1281">
                  <c:v>7.3788206236492755</c:v>
                </c:pt>
                <c:pt idx="1282">
                  <c:v>3.8839147885149736</c:v>
                </c:pt>
                <c:pt idx="1283">
                  <c:v>1.2658227848101267</c:v>
                </c:pt>
                <c:pt idx="1284">
                  <c:v>2.1735103426983637</c:v>
                </c:pt>
                <c:pt idx="1285">
                  <c:v>1.9512195121951219</c:v>
                </c:pt>
                <c:pt idx="1286">
                  <c:v>2.7415869095399814</c:v>
                </c:pt>
                <c:pt idx="1287">
                  <c:v>3.377585674590923</c:v>
                </c:pt>
                <c:pt idx="1288">
                  <c:v>3.3837604198826794</c:v>
                </c:pt>
                <c:pt idx="1289">
                  <c:v>1.5992590305649892</c:v>
                </c:pt>
                <c:pt idx="1290">
                  <c:v>1.1052794072244521</c:v>
                </c:pt>
                <c:pt idx="1291">
                  <c:v>1.8462488422352579</c:v>
                </c:pt>
                <c:pt idx="1292">
                  <c:v>2.618092003704847</c:v>
                </c:pt>
                <c:pt idx="1293">
                  <c:v>2.0561901821549862</c:v>
                </c:pt>
                <c:pt idx="1294">
                  <c:v>0.77184316146958931</c:v>
                </c:pt>
                <c:pt idx="1295">
                  <c:v>0.76566841617783266</c:v>
                </c:pt>
                <c:pt idx="1296">
                  <c:v>0.70392096326026554</c:v>
                </c:pt>
                <c:pt idx="1297">
                  <c:v>1.0558814448903984</c:v>
                </c:pt>
                <c:pt idx="1298">
                  <c:v>2.4205001543686322</c:v>
                </c:pt>
                <c:pt idx="1299">
                  <c:v>2.7601111454152516</c:v>
                </c:pt>
                <c:pt idx="1300">
                  <c:v>4.68045693115159</c:v>
                </c:pt>
                <c:pt idx="1301">
                  <c:v>9.2435937017598029</c:v>
                </c:pt>
                <c:pt idx="1302">
                  <c:v>0.29638777400432231</c:v>
                </c:pt>
                <c:pt idx="1303">
                  <c:v>3.4455078728002473</c:v>
                </c:pt>
                <c:pt idx="1304">
                  <c:v>4.3902439024390238</c:v>
                </c:pt>
                <c:pt idx="1305">
                  <c:v>0.2902130287125656</c:v>
                </c:pt>
                <c:pt idx="1306">
                  <c:v>6.9157147267675203</c:v>
                </c:pt>
                <c:pt idx="1307">
                  <c:v>3.0009262117937632</c:v>
                </c:pt>
                <c:pt idx="1308">
                  <c:v>8.4347020685396732</c:v>
                </c:pt>
                <c:pt idx="1309">
                  <c:v>8.755788823711022</c:v>
                </c:pt>
                <c:pt idx="1310">
                  <c:v>2.4884223525779561</c:v>
                </c:pt>
                <c:pt idx="1311">
                  <c:v>5.532571781414017</c:v>
                </c:pt>
                <c:pt idx="1312">
                  <c:v>1.6918802099413397</c:v>
                </c:pt>
                <c:pt idx="1313">
                  <c:v>5.0077184316146957</c:v>
                </c:pt>
                <c:pt idx="1314">
                  <c:v>2.6242667489966038</c:v>
                </c:pt>
                <c:pt idx="1315">
                  <c:v>0.21611608521148501</c:v>
                </c:pt>
                <c:pt idx="1316">
                  <c:v>3.0503241741278173</c:v>
                </c:pt>
                <c:pt idx="1317">
                  <c:v>4.9397962334053718</c:v>
                </c:pt>
                <c:pt idx="1318">
                  <c:v>3.2046928064217348</c:v>
                </c:pt>
                <c:pt idx="1319">
                  <c:v>3.1429453535041683</c:v>
                </c:pt>
                <c:pt idx="1320">
                  <c:v>4.4581661006483486</c:v>
                </c:pt>
                <c:pt idx="1321">
                  <c:v>2.618092003704847</c:v>
                </c:pt>
                <c:pt idx="1322">
                  <c:v>78.10435319543069</c:v>
                </c:pt>
                <c:pt idx="1323">
                  <c:v>1.6671812287743129</c:v>
                </c:pt>
                <c:pt idx="1324">
                  <c:v>3.9086137696820002</c:v>
                </c:pt>
                <c:pt idx="1325">
                  <c:v>64.180302562519302</c:v>
                </c:pt>
                <c:pt idx="1326">
                  <c:v>2.1364618709478234</c:v>
                </c:pt>
                <c:pt idx="1327">
                  <c:v>0.27786353812905218</c:v>
                </c:pt>
                <c:pt idx="1328">
                  <c:v>75.443037974683548</c:v>
                </c:pt>
                <c:pt idx="1329">
                  <c:v>0.89533806730472365</c:v>
                </c:pt>
                <c:pt idx="1330">
                  <c:v>2.7230626736647112</c:v>
                </c:pt>
                <c:pt idx="1331">
                  <c:v>4.0506329113924053</c:v>
                </c:pt>
                <c:pt idx="1332">
                  <c:v>0.27168879283729547</c:v>
                </c:pt>
                <c:pt idx="1333">
                  <c:v>2.8095091077493053</c:v>
                </c:pt>
                <c:pt idx="1334">
                  <c:v>3.5196048163013276</c:v>
                </c:pt>
                <c:pt idx="1335">
                  <c:v>0.33961099104661935</c:v>
                </c:pt>
                <c:pt idx="1336">
                  <c:v>0.35813522692188948</c:v>
                </c:pt>
                <c:pt idx="1337">
                  <c:v>4.7175054029021304</c:v>
                </c:pt>
                <c:pt idx="1338">
                  <c:v>4.9644952145723984</c:v>
                </c:pt>
                <c:pt idx="1339">
                  <c:v>3.7727693732633529</c:v>
                </c:pt>
                <c:pt idx="1340">
                  <c:v>6.1068230935473915</c:v>
                </c:pt>
                <c:pt idx="1341">
                  <c:v>1.3584439641864774</c:v>
                </c:pt>
                <c:pt idx="1342">
                  <c:v>1.4387156529793146</c:v>
                </c:pt>
                <c:pt idx="1343">
                  <c:v>2.4143254090768758</c:v>
                </c:pt>
                <c:pt idx="1344">
                  <c:v>6.1500463105896879</c:v>
                </c:pt>
                <c:pt idx="1345">
                  <c:v>4.1062056190182155</c:v>
                </c:pt>
                <c:pt idx="1346">
                  <c:v>4.2111762889780797</c:v>
                </c:pt>
                <c:pt idx="1347">
                  <c:v>1.4881136153133683</c:v>
                </c:pt>
                <c:pt idx="1348">
                  <c:v>2.2167335597406606</c:v>
                </c:pt>
                <c:pt idx="1349">
                  <c:v>1.8338993516517446</c:v>
                </c:pt>
                <c:pt idx="1350">
                  <c:v>3.5319543068848409</c:v>
                </c:pt>
                <c:pt idx="1351">
                  <c:v>4.1309046001852421</c:v>
                </c:pt>
                <c:pt idx="1352">
                  <c:v>6.2920654523000925</c:v>
                </c:pt>
                <c:pt idx="1353">
                  <c:v>1.4325409076875579</c:v>
                </c:pt>
                <c:pt idx="1354">
                  <c:v>3.3961099104661931</c:v>
                </c:pt>
                <c:pt idx="1355">
                  <c:v>2.5625192960790368</c:v>
                </c:pt>
                <c:pt idx="1356">
                  <c:v>3.9147885149737571</c:v>
                </c:pt>
                <c:pt idx="1357">
                  <c:v>4.7730781105279414</c:v>
                </c:pt>
                <c:pt idx="1358">
                  <c:v>2.1673355974066069</c:v>
                </c:pt>
                <c:pt idx="1359">
                  <c:v>0.37665946279715962</c:v>
                </c:pt>
                <c:pt idx="1360">
                  <c:v>3.7295461562210557</c:v>
                </c:pt>
                <c:pt idx="1361">
                  <c:v>3.6924976844705157</c:v>
                </c:pt>
                <c:pt idx="1362">
                  <c:v>2.7168879283729548</c:v>
                </c:pt>
                <c:pt idx="1363">
                  <c:v>3.525779561593084</c:v>
                </c:pt>
                <c:pt idx="1364">
                  <c:v>1.1855510960172893</c:v>
                </c:pt>
                <c:pt idx="1365">
                  <c:v>3.7418956468045694</c:v>
                </c:pt>
                <c:pt idx="1366">
                  <c:v>1.3460944736029639</c:v>
                </c:pt>
                <c:pt idx="1367">
                  <c:v>0.25933930225378204</c:v>
                </c:pt>
                <c:pt idx="1368">
                  <c:v>4.1556035813522696</c:v>
                </c:pt>
                <c:pt idx="1369">
                  <c:v>3.4084594010497065</c:v>
                </c:pt>
                <c:pt idx="1370">
                  <c:v>3.8036430997221364</c:v>
                </c:pt>
                <c:pt idx="1371">
                  <c:v>26.230317999382525</c:v>
                </c:pt>
                <c:pt idx="1372">
                  <c:v>4.2420500154368632</c:v>
                </c:pt>
                <c:pt idx="1373">
                  <c:v>3.9024390243902438</c:v>
                </c:pt>
                <c:pt idx="1374">
                  <c:v>6.1623958011732016</c:v>
                </c:pt>
                <c:pt idx="1375">
                  <c:v>1.8894720592775547</c:v>
                </c:pt>
                <c:pt idx="1376">
                  <c:v>3.9518369867242975</c:v>
                </c:pt>
                <c:pt idx="1377">
                  <c:v>3.0564989194195742</c:v>
                </c:pt>
                <c:pt idx="1378">
                  <c:v>0.17906761346094474</c:v>
                </c:pt>
                <c:pt idx="1379">
                  <c:v>5.4523000926211793</c:v>
                </c:pt>
                <c:pt idx="1380">
                  <c:v>2.55634455078728</c:v>
                </c:pt>
                <c:pt idx="1381">
                  <c:v>0.37048471750540291</c:v>
                </c:pt>
                <c:pt idx="1382">
                  <c:v>3.2540907687557885</c:v>
                </c:pt>
                <c:pt idx="1383">
                  <c:v>3.099722136461871</c:v>
                </c:pt>
                <c:pt idx="1384">
                  <c:v>1.9079962951528251</c:v>
                </c:pt>
                <c:pt idx="1385">
                  <c:v>1.5066378511886385</c:v>
                </c:pt>
                <c:pt idx="1386">
                  <c:v>3.3158382216733564</c:v>
                </c:pt>
                <c:pt idx="1387">
                  <c:v>3.7727693732633529</c:v>
                </c:pt>
                <c:pt idx="1388">
                  <c:v>2.6798394566224144</c:v>
                </c:pt>
                <c:pt idx="1389">
                  <c:v>0.32726150046310587</c:v>
                </c:pt>
                <c:pt idx="1390">
                  <c:v>4.6495832046928065</c:v>
                </c:pt>
                <c:pt idx="1391">
                  <c:v>4.3099722136461871</c:v>
                </c:pt>
                <c:pt idx="1392">
                  <c:v>3.2726150046310591</c:v>
                </c:pt>
                <c:pt idx="1393">
                  <c:v>2.4143254090768758</c:v>
                </c:pt>
                <c:pt idx="1394">
                  <c:v>3.494905835134301</c:v>
                </c:pt>
                <c:pt idx="1395">
                  <c:v>1.2719975301018833</c:v>
                </c:pt>
                <c:pt idx="1396">
                  <c:v>3.5010805804260574</c:v>
                </c:pt>
                <c:pt idx="1397">
                  <c:v>0.35813522692188948</c:v>
                </c:pt>
                <c:pt idx="1398">
                  <c:v>3.0873726458783572</c:v>
                </c:pt>
                <c:pt idx="1399">
                  <c:v>5.1435628280333434</c:v>
                </c:pt>
                <c:pt idx="1400">
                  <c:v>0.5495523309663477</c:v>
                </c:pt>
                <c:pt idx="1401">
                  <c:v>2.3340537202840381</c:v>
                </c:pt>
                <c:pt idx="1402">
                  <c:v>2.5686940413707933</c:v>
                </c:pt>
                <c:pt idx="1403">
                  <c:v>4.0444581661006485</c:v>
                </c:pt>
                <c:pt idx="1404">
                  <c:v>0.88298857672121023</c:v>
                </c:pt>
                <c:pt idx="1405">
                  <c:v>2.7230626736647112</c:v>
                </c:pt>
                <c:pt idx="1406">
                  <c:v>3.7357209015128126</c:v>
                </c:pt>
                <c:pt idx="1407">
                  <c:v>2.4266748996603891</c:v>
                </c:pt>
                <c:pt idx="1408">
                  <c:v>2.5316455696202533</c:v>
                </c:pt>
                <c:pt idx="1409">
                  <c:v>2.4760728619944428</c:v>
                </c:pt>
                <c:pt idx="1410">
                  <c:v>0.75949367088607589</c:v>
                </c:pt>
                <c:pt idx="1411">
                  <c:v>2.8156838530410622</c:v>
                </c:pt>
                <c:pt idx="1412">
                  <c:v>1.5066378511886385</c:v>
                </c:pt>
                <c:pt idx="1413">
                  <c:v>2.1982093238653908</c:v>
                </c:pt>
                <c:pt idx="1414">
                  <c:v>2.5316455696202533</c:v>
                </c:pt>
                <c:pt idx="1415">
                  <c:v>6.1747452917567149E-2</c:v>
                </c:pt>
                <c:pt idx="1416">
                  <c:v>4.0876813831429448</c:v>
                </c:pt>
                <c:pt idx="1417">
                  <c:v>4.3655449212719972</c:v>
                </c:pt>
                <c:pt idx="1418">
                  <c:v>2.8033343624575489</c:v>
                </c:pt>
                <c:pt idx="1419">
                  <c:v>3.2787897499228156</c:v>
                </c:pt>
                <c:pt idx="1420">
                  <c:v>4.983019450447669</c:v>
                </c:pt>
                <c:pt idx="1421">
                  <c:v>1.9759184933621488</c:v>
                </c:pt>
                <c:pt idx="1422">
                  <c:v>19.370175980240813</c:v>
                </c:pt>
                <c:pt idx="1423">
                  <c:v>4.0135844396418641</c:v>
                </c:pt>
                <c:pt idx="1424">
                  <c:v>0.37048471750540291</c:v>
                </c:pt>
                <c:pt idx="1425">
                  <c:v>0.11114541525162086</c:v>
                </c:pt>
                <c:pt idx="1426">
                  <c:v>2.0006174745291756</c:v>
                </c:pt>
                <c:pt idx="1427">
                  <c:v>1.0497066995986415</c:v>
                </c:pt>
                <c:pt idx="1428">
                  <c:v>1.7042297005248532</c:v>
                </c:pt>
                <c:pt idx="1429">
                  <c:v>3.223217042297005</c:v>
                </c:pt>
                <c:pt idx="1430">
                  <c:v>6.1500463105896879</c:v>
                </c:pt>
                <c:pt idx="1431">
                  <c:v>4.1247298548934861</c:v>
                </c:pt>
                <c:pt idx="1432">
                  <c:v>0.62364927446742824</c:v>
                </c:pt>
                <c:pt idx="1433">
                  <c:v>3.5010805804260574</c:v>
                </c:pt>
                <c:pt idx="1434">
                  <c:v>3.7048471750540289E-2</c:v>
                </c:pt>
                <c:pt idx="1435">
                  <c:v>0.62982401975918489</c:v>
                </c:pt>
                <c:pt idx="1436">
                  <c:v>0.88916332201296688</c:v>
                </c:pt>
                <c:pt idx="1437">
                  <c:v>4.0938561284347026</c:v>
                </c:pt>
                <c:pt idx="1438">
                  <c:v>3.1244211176288976</c:v>
                </c:pt>
                <c:pt idx="1439">
                  <c:v>3.0503241741278173</c:v>
                </c:pt>
                <c:pt idx="1440">
                  <c:v>1.018832973139858</c:v>
                </c:pt>
                <c:pt idx="1441">
                  <c:v>2.6860142019141708</c:v>
                </c:pt>
                <c:pt idx="1442">
                  <c:v>4.6187094782340221</c:v>
                </c:pt>
                <c:pt idx="1443">
                  <c:v>0.74714418030256247</c:v>
                </c:pt>
                <c:pt idx="1444">
                  <c:v>1.735103426983637</c:v>
                </c:pt>
                <c:pt idx="1445">
                  <c:v>3.7542451373880827</c:v>
                </c:pt>
                <c:pt idx="1446">
                  <c:v>19.45044766903365</c:v>
                </c:pt>
                <c:pt idx="1447">
                  <c:v>1.623958011732016</c:v>
                </c:pt>
                <c:pt idx="1448">
                  <c:v>1.0250077184316146</c:v>
                </c:pt>
                <c:pt idx="1449">
                  <c:v>3.1244211176288976</c:v>
                </c:pt>
                <c:pt idx="1450">
                  <c:v>2.5501698054955235</c:v>
                </c:pt>
                <c:pt idx="1451">
                  <c:v>1.1176288978079656</c:v>
                </c:pt>
                <c:pt idx="1452">
                  <c:v>2.55634455078728</c:v>
                </c:pt>
                <c:pt idx="1453">
                  <c:v>2.2908305032417413</c:v>
                </c:pt>
                <c:pt idx="1454">
                  <c:v>3.1491200987959247</c:v>
                </c:pt>
                <c:pt idx="1455">
                  <c:v>3.79746835443038</c:v>
                </c:pt>
                <c:pt idx="1456">
                  <c:v>3.2602655140475454</c:v>
                </c:pt>
                <c:pt idx="1457">
                  <c:v>0.6792219820932387</c:v>
                </c:pt>
                <c:pt idx="1458">
                  <c:v>2.7230626736647112</c:v>
                </c:pt>
                <c:pt idx="1459">
                  <c:v>0.37048471750540291</c:v>
                </c:pt>
                <c:pt idx="1460">
                  <c:v>1.4942883606051249</c:v>
                </c:pt>
                <c:pt idx="1461">
                  <c:v>3.1429453535041683</c:v>
                </c:pt>
                <c:pt idx="1462">
                  <c:v>3.0132757023772769</c:v>
                </c:pt>
                <c:pt idx="1463">
                  <c:v>2.7107131830811979</c:v>
                </c:pt>
                <c:pt idx="1464">
                  <c:v>3.2787897499228156</c:v>
                </c:pt>
                <c:pt idx="1465">
                  <c:v>0.25933930225378204</c:v>
                </c:pt>
                <c:pt idx="1466">
                  <c:v>3.9024390243902438</c:v>
                </c:pt>
                <c:pt idx="1467">
                  <c:v>1.3584439641864774</c:v>
                </c:pt>
                <c:pt idx="1468">
                  <c:v>4.4890398271071312</c:v>
                </c:pt>
                <c:pt idx="1469">
                  <c:v>1.7165791911083668</c:v>
                </c:pt>
                <c:pt idx="1470">
                  <c:v>2.7848101265822782</c:v>
                </c:pt>
                <c:pt idx="1471">
                  <c:v>1.7474529175671505</c:v>
                </c:pt>
                <c:pt idx="1472">
                  <c:v>2.5872182772460639</c:v>
                </c:pt>
                <c:pt idx="1473">
                  <c:v>0.46928064217351034</c:v>
                </c:pt>
                <c:pt idx="1474">
                  <c:v>1.3337449830194505</c:v>
                </c:pt>
                <c:pt idx="1475">
                  <c:v>2.2970052485334977</c:v>
                </c:pt>
                <c:pt idx="1476">
                  <c:v>0.22846557579499846</c:v>
                </c:pt>
                <c:pt idx="1477">
                  <c:v>0.30256251929607902</c:v>
                </c:pt>
                <c:pt idx="1478">
                  <c:v>1.5251620870639087</c:v>
                </c:pt>
                <c:pt idx="1479">
                  <c:v>1.018832973139858</c:v>
                </c:pt>
                <c:pt idx="1480">
                  <c:v>1.4695893794380981</c:v>
                </c:pt>
                <c:pt idx="1481">
                  <c:v>1.8647730781105278</c:v>
                </c:pt>
                <c:pt idx="1482">
                  <c:v>3.1985180611299784</c:v>
                </c:pt>
                <c:pt idx="1483">
                  <c:v>4.7298548934856441</c:v>
                </c:pt>
                <c:pt idx="1484">
                  <c:v>0.62982401975918489</c:v>
                </c:pt>
                <c:pt idx="1485">
                  <c:v>0.78419265205310285</c:v>
                </c:pt>
                <c:pt idx="1486">
                  <c:v>0.19141710404445816</c:v>
                </c:pt>
                <c:pt idx="1487">
                  <c:v>4.1679530719357833</c:v>
                </c:pt>
                <c:pt idx="1488">
                  <c:v>0.30256251929607902</c:v>
                </c:pt>
                <c:pt idx="1489">
                  <c:v>3.1799938252547082</c:v>
                </c:pt>
                <c:pt idx="1490">
                  <c:v>2.6860142019141708</c:v>
                </c:pt>
                <c:pt idx="1491">
                  <c:v>2.6057425131213336</c:v>
                </c:pt>
                <c:pt idx="1492">
                  <c:v>0.35813522692188948</c:v>
                </c:pt>
                <c:pt idx="1493">
                  <c:v>2.062364927446743</c:v>
                </c:pt>
                <c:pt idx="1494">
                  <c:v>1.9141710404445815</c:v>
                </c:pt>
                <c:pt idx="1495">
                  <c:v>0.21611608521148501</c:v>
                </c:pt>
                <c:pt idx="1496">
                  <c:v>1.5498610682309355</c:v>
                </c:pt>
                <c:pt idx="1497">
                  <c:v>4.6434084594010496</c:v>
                </c:pt>
                <c:pt idx="1498">
                  <c:v>1.4881136153133683</c:v>
                </c:pt>
                <c:pt idx="1499">
                  <c:v>4.563136770608212</c:v>
                </c:pt>
                <c:pt idx="1500">
                  <c:v>1.7289286816918801</c:v>
                </c:pt>
                <c:pt idx="1501">
                  <c:v>3.6677987033034891</c:v>
                </c:pt>
                <c:pt idx="1502">
                  <c:v>2.401975918493362</c:v>
                </c:pt>
                <c:pt idx="1503">
                  <c:v>2.7354121642482245</c:v>
                </c:pt>
                <c:pt idx="1504">
                  <c:v>1.062056190182155</c:v>
                </c:pt>
                <c:pt idx="1505">
                  <c:v>3.5937017598024084</c:v>
                </c:pt>
                <c:pt idx="1506">
                  <c:v>0.53720284038283428</c:v>
                </c:pt>
                <c:pt idx="1507">
                  <c:v>3.1676443346711949</c:v>
                </c:pt>
                <c:pt idx="1508">
                  <c:v>1.9141710404445815</c:v>
                </c:pt>
                <c:pt idx="1509">
                  <c:v>3.6307502315529483</c:v>
                </c:pt>
                <c:pt idx="1510">
                  <c:v>3.982710713183081</c:v>
                </c:pt>
                <c:pt idx="1511">
                  <c:v>0.52485334979932075</c:v>
                </c:pt>
                <c:pt idx="1512">
                  <c:v>1.4448903982710715</c:v>
                </c:pt>
                <c:pt idx="1513">
                  <c:v>2.1055881444890399</c:v>
                </c:pt>
                <c:pt idx="1514">
                  <c:v>1.1238036430997222</c:v>
                </c:pt>
                <c:pt idx="1515">
                  <c:v>2.1796850879901202</c:v>
                </c:pt>
                <c:pt idx="1516">
                  <c:v>0.98178450138931772</c:v>
                </c:pt>
                <c:pt idx="1517">
                  <c:v>0.43223217042297002</c:v>
                </c:pt>
                <c:pt idx="1518">
                  <c:v>0.52485334979932075</c:v>
                </c:pt>
                <c:pt idx="1519">
                  <c:v>4.3593701759802403</c:v>
                </c:pt>
                <c:pt idx="1520">
                  <c:v>2.8218585983328186</c:v>
                </c:pt>
                <c:pt idx="1521">
                  <c:v>1.1855510960172893</c:v>
                </c:pt>
                <c:pt idx="1522">
                  <c:v>0.32108675517134916</c:v>
                </c:pt>
                <c:pt idx="1523">
                  <c:v>0.22229083050324172</c:v>
                </c:pt>
                <c:pt idx="1524">
                  <c:v>3.5134300710095712</c:v>
                </c:pt>
                <c:pt idx="1525">
                  <c:v>1.4572398888545848</c:v>
                </c:pt>
                <c:pt idx="1526">
                  <c:v>3.587527014510651</c:v>
                </c:pt>
                <c:pt idx="1527">
                  <c:v>1.0311824637233715</c:v>
                </c:pt>
                <c:pt idx="1528">
                  <c:v>1.1793763507255326</c:v>
                </c:pt>
                <c:pt idx="1529">
                  <c:v>25.538746526705776</c:v>
                </c:pt>
                <c:pt idx="1530">
                  <c:v>3.3281877122568693</c:v>
                </c:pt>
                <c:pt idx="1531">
                  <c:v>3.2293917875887619</c:v>
                </c:pt>
                <c:pt idx="1532">
                  <c:v>0.28403828342080889</c:v>
                </c:pt>
                <c:pt idx="1533">
                  <c:v>2.0932386539055261</c:v>
                </c:pt>
                <c:pt idx="1534">
                  <c:v>3.1429453535041683</c:v>
                </c:pt>
                <c:pt idx="1535">
                  <c:v>4.6001852423587533</c:v>
                </c:pt>
                <c:pt idx="1536">
                  <c:v>2.2290830503241743</c:v>
                </c:pt>
                <c:pt idx="1537">
                  <c:v>3.6616239580117318</c:v>
                </c:pt>
                <c:pt idx="1538">
                  <c:v>0.36430997221364619</c:v>
                </c:pt>
                <c:pt idx="1539">
                  <c:v>0.50632911392405067</c:v>
                </c:pt>
                <c:pt idx="1540">
                  <c:v>3.6739734485952456</c:v>
                </c:pt>
                <c:pt idx="1541">
                  <c:v>3.0441494288360604</c:v>
                </c:pt>
                <c:pt idx="1542">
                  <c:v>3.8345168261809199</c:v>
                </c:pt>
                <c:pt idx="1543">
                  <c:v>1.4201914171040446</c:v>
                </c:pt>
                <c:pt idx="1544">
                  <c:v>0.18524235875270145</c:v>
                </c:pt>
                <c:pt idx="1545">
                  <c:v>1.4695893794380981</c:v>
                </c:pt>
                <c:pt idx="1546">
                  <c:v>1.4078419265205311</c:v>
                </c:pt>
                <c:pt idx="1547">
                  <c:v>2.6921889472059277</c:v>
                </c:pt>
                <c:pt idx="1548">
                  <c:v>3.0688484100030875</c:v>
                </c:pt>
                <c:pt idx="1549">
                  <c:v>1.5930842852732325</c:v>
                </c:pt>
                <c:pt idx="1550">
                  <c:v>1.0744056807656686</c:v>
                </c:pt>
                <c:pt idx="1551">
                  <c:v>0.42605742513121331</c:v>
                </c:pt>
                <c:pt idx="1552">
                  <c:v>0.57425131213337444</c:v>
                </c:pt>
                <c:pt idx="1553">
                  <c:v>1.7906761346094473</c:v>
                </c:pt>
                <c:pt idx="1554">
                  <c:v>3.0317999382525471</c:v>
                </c:pt>
                <c:pt idx="1555">
                  <c:v>5.1867860450756407</c:v>
                </c:pt>
                <c:pt idx="1556">
                  <c:v>4.9212719975301011</c:v>
                </c:pt>
                <c:pt idx="1557">
                  <c:v>5.4152516208706389</c:v>
                </c:pt>
                <c:pt idx="1558">
                  <c:v>7.2121025007718425</c:v>
                </c:pt>
                <c:pt idx="1559">
                  <c:v>0.37048471750540291</c:v>
                </c:pt>
                <c:pt idx="1560">
                  <c:v>0.35196048163013277</c:v>
                </c:pt>
                <c:pt idx="1561">
                  <c:v>3.0873726458783572</c:v>
                </c:pt>
                <c:pt idx="1562">
                  <c:v>2.4081506637851189</c:v>
                </c:pt>
                <c:pt idx="1563">
                  <c:v>4.3161469589379431</c:v>
                </c:pt>
                <c:pt idx="1564">
                  <c:v>3.5319543068848409</c:v>
                </c:pt>
                <c:pt idx="1565">
                  <c:v>3.1429453535041683</c:v>
                </c:pt>
                <c:pt idx="1566">
                  <c:v>0.32108675517134916</c:v>
                </c:pt>
                <c:pt idx="1567">
                  <c:v>0.35196048163013277</c:v>
                </c:pt>
                <c:pt idx="1568">
                  <c:v>0.28403828342080889</c:v>
                </c:pt>
                <c:pt idx="1569">
                  <c:v>0.37048471750540291</c:v>
                </c:pt>
                <c:pt idx="1570">
                  <c:v>2.7662858907070085</c:v>
                </c:pt>
                <c:pt idx="1571">
                  <c:v>4.8903982710713185</c:v>
                </c:pt>
                <c:pt idx="1572">
                  <c:v>1.2411238036430996</c:v>
                </c:pt>
                <c:pt idx="1573">
                  <c:v>0.62364927446742824</c:v>
                </c:pt>
                <c:pt idx="1574">
                  <c:v>1.7412781722753936</c:v>
                </c:pt>
                <c:pt idx="1575">
                  <c:v>20.413707934547702</c:v>
                </c:pt>
                <c:pt idx="1576">
                  <c:v>3.6739734485952456</c:v>
                </c:pt>
                <c:pt idx="1577">
                  <c:v>1.1114541525162087</c:v>
                </c:pt>
                <c:pt idx="1578">
                  <c:v>1.5745600493979623</c:v>
                </c:pt>
                <c:pt idx="1579">
                  <c:v>2.7786353812905218</c:v>
                </c:pt>
                <c:pt idx="1580">
                  <c:v>1.6301327570237727</c:v>
                </c:pt>
                <c:pt idx="1581">
                  <c:v>0.26551404754553876</c:v>
                </c:pt>
                <c:pt idx="1582">
                  <c:v>2.1055881444890399</c:v>
                </c:pt>
                <c:pt idx="1583">
                  <c:v>0.12966965112689102</c:v>
                </c:pt>
                <c:pt idx="1584">
                  <c:v>1.9326952763198519</c:v>
                </c:pt>
                <c:pt idx="1585">
                  <c:v>0.69774621796850878</c:v>
                </c:pt>
                <c:pt idx="1586">
                  <c:v>2.494597097869713</c:v>
                </c:pt>
                <c:pt idx="1587">
                  <c:v>1.4078419265205311</c:v>
                </c:pt>
                <c:pt idx="1588">
                  <c:v>1.3893176906452609</c:v>
                </c:pt>
                <c:pt idx="1589">
                  <c:v>0.37048471750540291</c:v>
                </c:pt>
                <c:pt idx="1590">
                  <c:v>1.4942883606051249</c:v>
                </c:pt>
                <c:pt idx="1591">
                  <c:v>1.4757641247298547</c:v>
                </c:pt>
                <c:pt idx="1592">
                  <c:v>0.95091077493053411</c:v>
                </c:pt>
                <c:pt idx="1593">
                  <c:v>2.4328496449521455</c:v>
                </c:pt>
                <c:pt idx="1594">
                  <c:v>1.364618709478234</c:v>
                </c:pt>
                <c:pt idx="1595">
                  <c:v>3.5010805804260574</c:v>
                </c:pt>
                <c:pt idx="1596">
                  <c:v>0.25316455696202533</c:v>
                </c:pt>
                <c:pt idx="1597">
                  <c:v>0.1975918493362149</c:v>
                </c:pt>
                <c:pt idx="1598">
                  <c:v>3.8777400432232172</c:v>
                </c:pt>
                <c:pt idx="1599">
                  <c:v>0.2099413399197283</c:v>
                </c:pt>
                <c:pt idx="1600">
                  <c:v>0.36430997221364619</c:v>
                </c:pt>
                <c:pt idx="1601">
                  <c:v>0.29638777400432231</c:v>
                </c:pt>
                <c:pt idx="1602">
                  <c:v>0.25933930225378204</c:v>
                </c:pt>
                <c:pt idx="1603">
                  <c:v>0.37048471750540291</c:v>
                </c:pt>
                <c:pt idx="1604">
                  <c:v>1.3831429453535042</c:v>
                </c:pt>
                <c:pt idx="1605">
                  <c:v>0.37048471750540291</c:v>
                </c:pt>
                <c:pt idx="1606">
                  <c:v>3.4269836369249767</c:v>
                </c:pt>
                <c:pt idx="1607">
                  <c:v>4.0691571472676751</c:v>
                </c:pt>
                <c:pt idx="1608">
                  <c:v>3.3467119481321395</c:v>
                </c:pt>
                <c:pt idx="1609">
                  <c:v>2.4822476072861992</c:v>
                </c:pt>
                <c:pt idx="1610">
                  <c:v>1.2905217659771535</c:v>
                </c:pt>
                <c:pt idx="1611">
                  <c:v>3.7171966656375428</c:v>
                </c:pt>
                <c:pt idx="1612">
                  <c:v>2.0932386539055261</c:v>
                </c:pt>
                <c:pt idx="1613">
                  <c:v>5.3905526397036123</c:v>
                </c:pt>
                <c:pt idx="1614">
                  <c:v>2.5439950602037666</c:v>
                </c:pt>
                <c:pt idx="1615">
                  <c:v>6.6440259339302257</c:v>
                </c:pt>
                <c:pt idx="1616">
                  <c:v>5.2608829885767214</c:v>
                </c:pt>
                <c:pt idx="1617">
                  <c:v>0.45693115158999692</c:v>
                </c:pt>
                <c:pt idx="1618">
                  <c:v>2.8095091077493053</c:v>
                </c:pt>
                <c:pt idx="1619">
                  <c:v>3.6924976844705157</c:v>
                </c:pt>
                <c:pt idx="1620">
                  <c:v>2.8712565606668723</c:v>
                </c:pt>
                <c:pt idx="1621">
                  <c:v>8.9719049089225074</c:v>
                </c:pt>
                <c:pt idx="1622">
                  <c:v>0.31491200987959245</c:v>
                </c:pt>
                <c:pt idx="1623">
                  <c:v>2.0932386539055261</c:v>
                </c:pt>
                <c:pt idx="1624">
                  <c:v>0.46310589688175363</c:v>
                </c:pt>
                <c:pt idx="1625">
                  <c:v>1.2349490583513429</c:v>
                </c:pt>
                <c:pt idx="1626">
                  <c:v>2.3834516826180918</c:v>
                </c:pt>
                <c:pt idx="1627">
                  <c:v>8.5581969743748072</c:v>
                </c:pt>
                <c:pt idx="1628">
                  <c:v>2.4884223525779561</c:v>
                </c:pt>
                <c:pt idx="1629">
                  <c:v>0.20376659462797159</c:v>
                </c:pt>
                <c:pt idx="1630">
                  <c:v>2.4081506637851189</c:v>
                </c:pt>
                <c:pt idx="1631">
                  <c:v>1.7412781722753936</c:v>
                </c:pt>
                <c:pt idx="1632">
                  <c:v>8.7928372954615632</c:v>
                </c:pt>
                <c:pt idx="1633">
                  <c:v>0.19141710404445816</c:v>
                </c:pt>
                <c:pt idx="1634">
                  <c:v>4.6063599876505092</c:v>
                </c:pt>
                <c:pt idx="1635">
                  <c:v>3.5443037974683547</c:v>
                </c:pt>
                <c:pt idx="1636">
                  <c:v>33.633837604198824</c:v>
                </c:pt>
                <c:pt idx="1637">
                  <c:v>2.2970052485334977</c:v>
                </c:pt>
                <c:pt idx="1638">
                  <c:v>8.8916332201296697</c:v>
                </c:pt>
                <c:pt idx="1639">
                  <c:v>0.19141710404445816</c:v>
                </c:pt>
                <c:pt idx="1640">
                  <c:v>1.2349490583513429</c:v>
                </c:pt>
                <c:pt idx="1641">
                  <c:v>5.3658536585365857</c:v>
                </c:pt>
                <c:pt idx="1642">
                  <c:v>2.5625192960790368</c:v>
                </c:pt>
                <c:pt idx="1643">
                  <c:v>1.3584439641864774</c:v>
                </c:pt>
                <c:pt idx="1644">
                  <c:v>2.6921889472059277</c:v>
                </c:pt>
                <c:pt idx="1645">
                  <c:v>1.7536276628589069</c:v>
                </c:pt>
                <c:pt idx="1646">
                  <c:v>8.9101574560049404</c:v>
                </c:pt>
                <c:pt idx="1647">
                  <c:v>6.0080271688792841</c:v>
                </c:pt>
                <c:pt idx="1648">
                  <c:v>0.1975918493362149</c:v>
                </c:pt>
                <c:pt idx="1649">
                  <c:v>2.0808891633220128</c:v>
                </c:pt>
                <c:pt idx="1650">
                  <c:v>1.5930842852732325</c:v>
                </c:pt>
                <c:pt idx="1651">
                  <c:v>3.2293917875887619</c:v>
                </c:pt>
                <c:pt idx="1652">
                  <c:v>4.8224760728619946</c:v>
                </c:pt>
                <c:pt idx="1653">
                  <c:v>1.2040753318925594</c:v>
                </c:pt>
                <c:pt idx="1654">
                  <c:v>2.5378203149120102</c:v>
                </c:pt>
                <c:pt idx="1655">
                  <c:v>1.5004631058968816</c:v>
                </c:pt>
                <c:pt idx="1656">
                  <c:v>2.0561901821549862</c:v>
                </c:pt>
                <c:pt idx="1657">
                  <c:v>1.1608521148502624</c:v>
                </c:pt>
                <c:pt idx="1658">
                  <c:v>4.075331892559432</c:v>
                </c:pt>
                <c:pt idx="1659">
                  <c:v>2.3896264279098487</c:v>
                </c:pt>
                <c:pt idx="1660">
                  <c:v>0.66069774621796851</c:v>
                </c:pt>
                <c:pt idx="1661">
                  <c:v>2.2476072861994445</c:v>
                </c:pt>
                <c:pt idx="1662">
                  <c:v>9.8795924668107452E-2</c:v>
                </c:pt>
                <c:pt idx="1663">
                  <c:v>3.4578573633837602</c:v>
                </c:pt>
                <c:pt idx="1664">
                  <c:v>9.1447977770916964</c:v>
                </c:pt>
                <c:pt idx="1665">
                  <c:v>0.25316455696202533</c:v>
                </c:pt>
                <c:pt idx="1666">
                  <c:v>5.2238345168261802</c:v>
                </c:pt>
                <c:pt idx="1667">
                  <c:v>0.32726150046310587</c:v>
                </c:pt>
                <c:pt idx="1668">
                  <c:v>0.90768755788823707</c:v>
                </c:pt>
                <c:pt idx="1669">
                  <c:v>2.099413399197283</c:v>
                </c:pt>
                <c:pt idx="1670">
                  <c:v>9.0953998147576414</c:v>
                </c:pt>
                <c:pt idx="1671">
                  <c:v>5.5572707625810436</c:v>
                </c:pt>
                <c:pt idx="1672">
                  <c:v>0.32726150046310587</c:v>
                </c:pt>
                <c:pt idx="1673">
                  <c:v>1.321395492435937</c:v>
                </c:pt>
                <c:pt idx="1674">
                  <c:v>2.3711021920345785</c:v>
                </c:pt>
                <c:pt idx="1675">
                  <c:v>0.97560975609756095</c:v>
                </c:pt>
                <c:pt idx="1676">
                  <c:v>4.4272923741895651</c:v>
                </c:pt>
                <c:pt idx="1677">
                  <c:v>1.6054337758567461</c:v>
                </c:pt>
                <c:pt idx="1678">
                  <c:v>2.7107131830811979</c:v>
                </c:pt>
                <c:pt idx="1679">
                  <c:v>1.7968508799012042</c:v>
                </c:pt>
                <c:pt idx="1680">
                  <c:v>9.113924050632912</c:v>
                </c:pt>
                <c:pt idx="1681">
                  <c:v>0.28403828342080889</c:v>
                </c:pt>
                <c:pt idx="1682">
                  <c:v>8.9286816918802092</c:v>
                </c:pt>
                <c:pt idx="1683">
                  <c:v>1.0991046619326954</c:v>
                </c:pt>
                <c:pt idx="1684">
                  <c:v>24.5507872800247</c:v>
                </c:pt>
                <c:pt idx="1685">
                  <c:v>1.1793763507255326</c:v>
                </c:pt>
                <c:pt idx="1686">
                  <c:v>11.793763507255326</c:v>
                </c:pt>
                <c:pt idx="1687">
                  <c:v>1.1485026242667489</c:v>
                </c:pt>
                <c:pt idx="1688">
                  <c:v>1.1299783883914789</c:v>
                </c:pt>
                <c:pt idx="1689">
                  <c:v>5.162087063908614</c:v>
                </c:pt>
                <c:pt idx="1690">
                  <c:v>1.6857054646495833</c:v>
                </c:pt>
                <c:pt idx="1691">
                  <c:v>1.5992590305649892</c:v>
                </c:pt>
                <c:pt idx="1692">
                  <c:v>3.6307502315529483</c:v>
                </c:pt>
                <c:pt idx="1693">
                  <c:v>3.0132757023772769</c:v>
                </c:pt>
                <c:pt idx="1694">
                  <c:v>1.8030256251929606</c:v>
                </c:pt>
                <c:pt idx="1695">
                  <c:v>1.0250077184316146</c:v>
                </c:pt>
                <c:pt idx="1696">
                  <c:v>8.6631676443346706</c:v>
                </c:pt>
                <c:pt idx="1697">
                  <c:v>0.22229083050324172</c:v>
                </c:pt>
                <c:pt idx="1698">
                  <c:v>7.3108984254399507</c:v>
                </c:pt>
                <c:pt idx="1699">
                  <c:v>5.3164556962025316</c:v>
                </c:pt>
                <c:pt idx="1700">
                  <c:v>1.537511577647422</c:v>
                </c:pt>
                <c:pt idx="1701">
                  <c:v>2.2723062673664711</c:v>
                </c:pt>
                <c:pt idx="1702">
                  <c:v>2.9268292682926833</c:v>
                </c:pt>
                <c:pt idx="1703">
                  <c:v>3.0132757023772769</c:v>
                </c:pt>
                <c:pt idx="1704">
                  <c:v>1.6980549552330966</c:v>
                </c:pt>
                <c:pt idx="1705">
                  <c:v>4.6063599876505092</c:v>
                </c:pt>
                <c:pt idx="1706">
                  <c:v>1.5313368323556653</c:v>
                </c:pt>
                <c:pt idx="1707">
                  <c:v>1.6116085211485025</c:v>
                </c:pt>
                <c:pt idx="1708">
                  <c:v>1.8153751157764741</c:v>
                </c:pt>
                <c:pt idx="1709">
                  <c:v>3.1985180611299784</c:v>
                </c:pt>
                <c:pt idx="1710">
                  <c:v>9.2127199753010185</c:v>
                </c:pt>
                <c:pt idx="1711">
                  <c:v>5.4152516208706389</c:v>
                </c:pt>
                <c:pt idx="1712">
                  <c:v>2.12411238036431</c:v>
                </c:pt>
                <c:pt idx="1713">
                  <c:v>1.3893176906452609</c:v>
                </c:pt>
                <c:pt idx="1714">
                  <c:v>2.6798394566224144</c:v>
                </c:pt>
                <c:pt idx="1715">
                  <c:v>3.4578573633837602</c:v>
                </c:pt>
                <c:pt idx="1716">
                  <c:v>0.61747452917567147</c:v>
                </c:pt>
                <c:pt idx="1717">
                  <c:v>2.7230626736647112</c:v>
                </c:pt>
                <c:pt idx="1718">
                  <c:v>0.34578573633837606</c:v>
                </c:pt>
                <c:pt idx="1719">
                  <c:v>3.6307502315529483</c:v>
                </c:pt>
                <c:pt idx="1720">
                  <c:v>8.9780796542142625</c:v>
                </c:pt>
                <c:pt idx="1721">
                  <c:v>4.9891941957394259</c:v>
                </c:pt>
                <c:pt idx="1722">
                  <c:v>3.0503241741278173</c:v>
                </c:pt>
                <c:pt idx="1723">
                  <c:v>1.8956468045693116</c:v>
                </c:pt>
                <c:pt idx="1724">
                  <c:v>2.3217042297005248</c:v>
                </c:pt>
                <c:pt idx="1725">
                  <c:v>0.33961099104661935</c:v>
                </c:pt>
                <c:pt idx="1726">
                  <c:v>2.4328496449521455</c:v>
                </c:pt>
                <c:pt idx="1727">
                  <c:v>9.175671503550479</c:v>
                </c:pt>
                <c:pt idx="1728">
                  <c:v>6.3723371410929301</c:v>
                </c:pt>
                <c:pt idx="1729">
                  <c:v>0.29638777400432231</c:v>
                </c:pt>
                <c:pt idx="1730">
                  <c:v>1.2658227848101267</c:v>
                </c:pt>
                <c:pt idx="1731">
                  <c:v>3.0441494288360604</c:v>
                </c:pt>
                <c:pt idx="1732">
                  <c:v>2.7415869095399814</c:v>
                </c:pt>
                <c:pt idx="1733">
                  <c:v>0.23464032108675517</c:v>
                </c:pt>
                <c:pt idx="1734">
                  <c:v>0.1234949058351343</c:v>
                </c:pt>
                <c:pt idx="1735">
                  <c:v>0.98178450138931772</c:v>
                </c:pt>
                <c:pt idx="1736">
                  <c:v>3.0009262117937632</c:v>
                </c:pt>
                <c:pt idx="1737">
                  <c:v>2.0561901821549862</c:v>
                </c:pt>
                <c:pt idx="1738">
                  <c:v>3.0317999382525471</c:v>
                </c:pt>
                <c:pt idx="1739">
                  <c:v>6.1253473294226612</c:v>
                </c:pt>
                <c:pt idx="1740">
                  <c:v>8.9842543995060193</c:v>
                </c:pt>
                <c:pt idx="1741">
                  <c:v>4.1247298548934861</c:v>
                </c:pt>
                <c:pt idx="1742">
                  <c:v>2.5439950602037666</c:v>
                </c:pt>
                <c:pt idx="1743">
                  <c:v>2.1364618709478234</c:v>
                </c:pt>
                <c:pt idx="1744">
                  <c:v>0.27786353812905218</c:v>
                </c:pt>
                <c:pt idx="1745">
                  <c:v>2.3217042297005248</c:v>
                </c:pt>
                <c:pt idx="1746">
                  <c:v>1.1176288978079656</c:v>
                </c:pt>
                <c:pt idx="1747">
                  <c:v>2.1426366162395802</c:v>
                </c:pt>
                <c:pt idx="1748">
                  <c:v>9.0892250694658845</c:v>
                </c:pt>
                <c:pt idx="1749">
                  <c:v>4.5446125347329422</c:v>
                </c:pt>
                <c:pt idx="1750">
                  <c:v>0.36430997221364619</c:v>
                </c:pt>
                <c:pt idx="1751">
                  <c:v>1.7536276628589069</c:v>
                </c:pt>
                <c:pt idx="1752">
                  <c:v>1.6054337758567461</c:v>
                </c:pt>
                <c:pt idx="1753">
                  <c:v>3.3281877122568693</c:v>
                </c:pt>
                <c:pt idx="1754">
                  <c:v>3.5381290521765982</c:v>
                </c:pt>
                <c:pt idx="1755">
                  <c:v>2.401975918493362</c:v>
                </c:pt>
                <c:pt idx="1756">
                  <c:v>2.0870639086137697</c:v>
                </c:pt>
                <c:pt idx="1757">
                  <c:v>8.5767212102500761</c:v>
                </c:pt>
                <c:pt idx="1758">
                  <c:v>6.6687249150972514</c:v>
                </c:pt>
                <c:pt idx="1759">
                  <c:v>2.8095091077493053</c:v>
                </c:pt>
                <c:pt idx="1760">
                  <c:v>2.1117628897807967</c:v>
                </c:pt>
                <c:pt idx="1761">
                  <c:v>0.95708552022229076</c:v>
                </c:pt>
                <c:pt idx="1762">
                  <c:v>0.24081506637851188</c:v>
                </c:pt>
                <c:pt idx="1763">
                  <c:v>1.6363075023155296</c:v>
                </c:pt>
                <c:pt idx="1764">
                  <c:v>8.5273232479160228</c:v>
                </c:pt>
                <c:pt idx="1765">
                  <c:v>2.12411238036431</c:v>
                </c:pt>
                <c:pt idx="1766">
                  <c:v>0.36430997221364619</c:v>
                </c:pt>
                <c:pt idx="1767">
                  <c:v>1.9388700216116086</c:v>
                </c:pt>
                <c:pt idx="1768">
                  <c:v>1.3893176906452609</c:v>
                </c:pt>
                <c:pt idx="1769">
                  <c:v>3.9456622414325411</c:v>
                </c:pt>
                <c:pt idx="1770">
                  <c:v>8.8731089842543991</c:v>
                </c:pt>
                <c:pt idx="1771">
                  <c:v>11.886384686631676</c:v>
                </c:pt>
                <c:pt idx="1772">
                  <c:v>0.93238653905526392</c:v>
                </c:pt>
                <c:pt idx="1773">
                  <c:v>0.28403828342080889</c:v>
                </c:pt>
                <c:pt idx="1774">
                  <c:v>1.6795307193578264</c:v>
                </c:pt>
                <c:pt idx="1775">
                  <c:v>1.8709478234022847</c:v>
                </c:pt>
                <c:pt idx="1776">
                  <c:v>8.6755171349181843</c:v>
                </c:pt>
                <c:pt idx="1777">
                  <c:v>0.23464032108675517</c:v>
                </c:pt>
                <c:pt idx="1778">
                  <c:v>1.623958011732016</c:v>
                </c:pt>
                <c:pt idx="1779">
                  <c:v>2.0747144180302564</c:v>
                </c:pt>
                <c:pt idx="1780">
                  <c:v>3.5443037974683547</c:v>
                </c:pt>
                <c:pt idx="1781">
                  <c:v>3.0626736647113306</c:v>
                </c:pt>
                <c:pt idx="1782">
                  <c:v>9.0213028712565606</c:v>
                </c:pt>
                <c:pt idx="1783">
                  <c:v>6.0944736029638777</c:v>
                </c:pt>
                <c:pt idx="1784">
                  <c:v>0.36430997221364619</c:v>
                </c:pt>
                <c:pt idx="1785">
                  <c:v>6.1685705464649585</c:v>
                </c:pt>
                <c:pt idx="1786">
                  <c:v>2.0314912009879591</c:v>
                </c:pt>
                <c:pt idx="1787">
                  <c:v>9.1200987959246671</c:v>
                </c:pt>
                <c:pt idx="1788">
                  <c:v>5.594319234331584</c:v>
                </c:pt>
                <c:pt idx="1789">
                  <c:v>2.006792219820932</c:v>
                </c:pt>
                <c:pt idx="1790">
                  <c:v>2.4884223525779561</c:v>
                </c:pt>
                <c:pt idx="1791">
                  <c:v>0.35813522692188948</c:v>
                </c:pt>
                <c:pt idx="1792">
                  <c:v>1.3275702377276937</c:v>
                </c:pt>
                <c:pt idx="1793">
                  <c:v>4.6866316764433469</c:v>
                </c:pt>
                <c:pt idx="1794">
                  <c:v>3.7233714109292992</c:v>
                </c:pt>
                <c:pt idx="1795">
                  <c:v>1.7659771534424205</c:v>
                </c:pt>
                <c:pt idx="1796">
                  <c:v>3.5751775239271382</c:v>
                </c:pt>
                <c:pt idx="1797">
                  <c:v>0.77801790676134608</c:v>
                </c:pt>
                <c:pt idx="1798">
                  <c:v>0.37048471750540291</c:v>
                </c:pt>
                <c:pt idx="1799">
                  <c:v>0.38900895338067304</c:v>
                </c:pt>
                <c:pt idx="1800">
                  <c:v>2.1611608521148504</c:v>
                </c:pt>
                <c:pt idx="1801">
                  <c:v>0.13584439641864773</c:v>
                </c:pt>
                <c:pt idx="1802">
                  <c:v>1.2843470206853966</c:v>
                </c:pt>
                <c:pt idx="1803">
                  <c:v>2.3525779561593083</c:v>
                </c:pt>
                <c:pt idx="1804">
                  <c:v>1.2843470206853966</c:v>
                </c:pt>
                <c:pt idx="1805">
                  <c:v>2.0253164556962027</c:v>
                </c:pt>
                <c:pt idx="1806">
                  <c:v>1.3707934547699907</c:v>
                </c:pt>
                <c:pt idx="1807">
                  <c:v>2.2846557579499844</c:v>
                </c:pt>
                <c:pt idx="1808">
                  <c:v>1.1238036430997222</c:v>
                </c:pt>
                <c:pt idx="1809">
                  <c:v>1.4634146341463417</c:v>
                </c:pt>
                <c:pt idx="1810">
                  <c:v>1.4572398888545848</c:v>
                </c:pt>
                <c:pt idx="1811">
                  <c:v>7.4529175671503554</c:v>
                </c:pt>
                <c:pt idx="1812">
                  <c:v>3.7480703920963263</c:v>
                </c:pt>
                <c:pt idx="1813">
                  <c:v>2.8156838530410622</c:v>
                </c:pt>
                <c:pt idx="1814">
                  <c:v>1.2905217659771535</c:v>
                </c:pt>
                <c:pt idx="1815">
                  <c:v>2.2908305032417413</c:v>
                </c:pt>
                <c:pt idx="1816">
                  <c:v>2.0561901821549862</c:v>
                </c:pt>
                <c:pt idx="1817">
                  <c:v>1.8585983328187714</c:v>
                </c:pt>
                <c:pt idx="1818">
                  <c:v>1.6857054646495833</c:v>
                </c:pt>
                <c:pt idx="1819">
                  <c:v>2.5625192960790368</c:v>
                </c:pt>
                <c:pt idx="1820">
                  <c:v>0.8088916332201298</c:v>
                </c:pt>
                <c:pt idx="1821">
                  <c:v>5.9154059895029327</c:v>
                </c:pt>
                <c:pt idx="1822">
                  <c:v>3.2664402593393023</c:v>
                </c:pt>
                <c:pt idx="1823">
                  <c:v>3.340537202840383</c:v>
                </c:pt>
                <c:pt idx="1824">
                  <c:v>3.680148193887002</c:v>
                </c:pt>
                <c:pt idx="1825">
                  <c:v>4.5322630441494285</c:v>
                </c:pt>
                <c:pt idx="1826">
                  <c:v>2.4760728619944428</c:v>
                </c:pt>
                <c:pt idx="1827">
                  <c:v>5.5202222908305032</c:v>
                </c:pt>
                <c:pt idx="1828">
                  <c:v>2.1055881444890399</c:v>
                </c:pt>
                <c:pt idx="1829">
                  <c:v>1.5622105588144488</c:v>
                </c:pt>
                <c:pt idx="1830">
                  <c:v>1.2966965112689102</c:v>
                </c:pt>
                <c:pt idx="1831">
                  <c:v>2.2290830503241743</c:v>
                </c:pt>
                <c:pt idx="1832">
                  <c:v>1.7042297005248532</c:v>
                </c:pt>
                <c:pt idx="1833">
                  <c:v>2.2043840691571472</c:v>
                </c:pt>
                <c:pt idx="1834">
                  <c:v>1.9079962951528251</c:v>
                </c:pt>
                <c:pt idx="1835">
                  <c:v>1.5251620870639087</c:v>
                </c:pt>
                <c:pt idx="1836">
                  <c:v>0.36430997221364619</c:v>
                </c:pt>
                <c:pt idx="1837">
                  <c:v>3.0132757023772769</c:v>
                </c:pt>
                <c:pt idx="1838">
                  <c:v>5.9092312442111767</c:v>
                </c:pt>
                <c:pt idx="1839">
                  <c:v>5.1373880827415865</c:v>
                </c:pt>
                <c:pt idx="1840">
                  <c:v>5.2670577338684774</c:v>
                </c:pt>
                <c:pt idx="1841">
                  <c:v>2.3464032108675514</c:v>
                </c:pt>
                <c:pt idx="1842">
                  <c:v>6.8848410003087377</c:v>
                </c:pt>
                <c:pt idx="1843">
                  <c:v>3.0811979005866008</c:v>
                </c:pt>
                <c:pt idx="1844">
                  <c:v>1.3337449830194505</c:v>
                </c:pt>
                <c:pt idx="1845">
                  <c:v>1.8030256251929606</c:v>
                </c:pt>
                <c:pt idx="1846">
                  <c:v>1.1546773695585055</c:v>
                </c:pt>
                <c:pt idx="1847">
                  <c:v>2.4451991355356593</c:v>
                </c:pt>
                <c:pt idx="1848">
                  <c:v>0.52485334979932075</c:v>
                </c:pt>
                <c:pt idx="1849">
                  <c:v>2.8156838530410622</c:v>
                </c:pt>
                <c:pt idx="1850">
                  <c:v>1.6301327570237727</c:v>
                </c:pt>
                <c:pt idx="1851">
                  <c:v>1.537511577647422</c:v>
                </c:pt>
                <c:pt idx="1852">
                  <c:v>1.9697437480703919</c:v>
                </c:pt>
                <c:pt idx="1853">
                  <c:v>1.2905217659771535</c:v>
                </c:pt>
                <c:pt idx="1854">
                  <c:v>2.6736647113306575</c:v>
                </c:pt>
                <c:pt idx="1855">
                  <c:v>5.4584748379129362</c:v>
                </c:pt>
                <c:pt idx="1856">
                  <c:v>2.4884223525779561</c:v>
                </c:pt>
                <c:pt idx="1857">
                  <c:v>0.99413399197283114</c:v>
                </c:pt>
                <c:pt idx="1858">
                  <c:v>0.65452300092621174</c:v>
                </c:pt>
                <c:pt idx="1859">
                  <c:v>2.4760728619944428</c:v>
                </c:pt>
                <c:pt idx="1860">
                  <c:v>2.4513738808274161</c:v>
                </c:pt>
                <c:pt idx="1861">
                  <c:v>2.7539364001234952</c:v>
                </c:pt>
                <c:pt idx="1862">
                  <c:v>1.7042297005248532</c:v>
                </c:pt>
                <c:pt idx="1863">
                  <c:v>0.71009570855202231</c:v>
                </c:pt>
                <c:pt idx="1864">
                  <c:v>2.1179376350725532</c:v>
                </c:pt>
                <c:pt idx="1865">
                  <c:v>5.1312133374498305</c:v>
                </c:pt>
                <c:pt idx="1866">
                  <c:v>1.1114541525162087</c:v>
                </c:pt>
                <c:pt idx="1867">
                  <c:v>0.16671812287743132</c:v>
                </c:pt>
                <c:pt idx="1868">
                  <c:v>5.3535041679530719</c:v>
                </c:pt>
                <c:pt idx="1869">
                  <c:v>3.3590614387156528</c:v>
                </c:pt>
                <c:pt idx="1870">
                  <c:v>4.0444581661006485</c:v>
                </c:pt>
                <c:pt idx="1871">
                  <c:v>2.1735103426983637</c:v>
                </c:pt>
                <c:pt idx="1872">
                  <c:v>1.5498610682309355</c:v>
                </c:pt>
                <c:pt idx="1873">
                  <c:v>4.2729237418956467</c:v>
                </c:pt>
                <c:pt idx="1874">
                  <c:v>1.7104044458166101</c:v>
                </c:pt>
                <c:pt idx="1875">
                  <c:v>5.6128434702068537</c:v>
                </c:pt>
                <c:pt idx="1876">
                  <c:v>2.920654523000926</c:v>
                </c:pt>
                <c:pt idx="1877">
                  <c:v>1.8030256251929606</c:v>
                </c:pt>
                <c:pt idx="1878">
                  <c:v>1.6177832664402596</c:v>
                </c:pt>
                <c:pt idx="1879">
                  <c:v>1.5436863229391786</c:v>
                </c:pt>
                <c:pt idx="1880">
                  <c:v>0.46928064217351034</c:v>
                </c:pt>
                <c:pt idx="1881">
                  <c:v>0.8706390861376968</c:v>
                </c:pt>
                <c:pt idx="1882">
                  <c:v>0.83976535967891319</c:v>
                </c:pt>
                <c:pt idx="1883">
                  <c:v>5.9154059895029327</c:v>
                </c:pt>
                <c:pt idx="1884">
                  <c:v>2.6613152207471442</c:v>
                </c:pt>
                <c:pt idx="1885">
                  <c:v>2.0191417104044458</c:v>
                </c:pt>
                <c:pt idx="1886">
                  <c:v>2.3587527014510652</c:v>
                </c:pt>
                <c:pt idx="1887">
                  <c:v>1.2472985489348565</c:v>
                </c:pt>
                <c:pt idx="1888">
                  <c:v>1.4140166718122877</c:v>
                </c:pt>
                <c:pt idx="1889">
                  <c:v>2.2661315220747142</c:v>
                </c:pt>
                <c:pt idx="1890">
                  <c:v>5.9401049706699602</c:v>
                </c:pt>
                <c:pt idx="1891">
                  <c:v>3.6060512503859212</c:v>
                </c:pt>
                <c:pt idx="1892">
                  <c:v>2.6613152207471442</c:v>
                </c:pt>
                <c:pt idx="1893">
                  <c:v>2.4822476072861992</c:v>
                </c:pt>
                <c:pt idx="1894">
                  <c:v>2.1302871256560665</c:v>
                </c:pt>
                <c:pt idx="1895">
                  <c:v>0.36430997221364619</c:v>
                </c:pt>
                <c:pt idx="1896">
                  <c:v>2.1982093238653908</c:v>
                </c:pt>
                <c:pt idx="1897">
                  <c:v>2.9577029947514664</c:v>
                </c:pt>
                <c:pt idx="1898">
                  <c:v>2.3772769373263354</c:v>
                </c:pt>
                <c:pt idx="1899">
                  <c:v>0.40753318925594317</c:v>
                </c:pt>
                <c:pt idx="1900">
                  <c:v>1.2596480395183698</c:v>
                </c:pt>
                <c:pt idx="1901">
                  <c:v>1.0558814448903984</c:v>
                </c:pt>
                <c:pt idx="1902">
                  <c:v>0.47545538746526705</c:v>
                </c:pt>
                <c:pt idx="1903">
                  <c:v>2.7909848718740351</c:v>
                </c:pt>
                <c:pt idx="1904">
                  <c:v>1.4387156529793146</c:v>
                </c:pt>
                <c:pt idx="1905">
                  <c:v>1.6610064834825564</c:v>
                </c:pt>
                <c:pt idx="1906">
                  <c:v>3.9333127508490273</c:v>
                </c:pt>
                <c:pt idx="1907">
                  <c:v>4.1494288360605127</c:v>
                </c:pt>
                <c:pt idx="1908">
                  <c:v>0.11114541525162086</c:v>
                </c:pt>
                <c:pt idx="1909">
                  <c:v>6.0265514047545539</c:v>
                </c:pt>
                <c:pt idx="1910">
                  <c:v>1.5560358135226922</c:v>
                </c:pt>
                <c:pt idx="1911">
                  <c:v>2.0006174745291756</c:v>
                </c:pt>
                <c:pt idx="1912">
                  <c:v>1.1670268601420191</c:v>
                </c:pt>
                <c:pt idx="1913">
                  <c:v>2.8527323247916025</c:v>
                </c:pt>
                <c:pt idx="1914">
                  <c:v>1.623958011732016</c:v>
                </c:pt>
                <c:pt idx="1915">
                  <c:v>1.4016671812287744</c:v>
                </c:pt>
                <c:pt idx="1916">
                  <c:v>2.4328496449521455</c:v>
                </c:pt>
                <c:pt idx="1917">
                  <c:v>1.3028712565606668</c:v>
                </c:pt>
                <c:pt idx="1918">
                  <c:v>2.3155294844087679</c:v>
                </c:pt>
                <c:pt idx="1919">
                  <c:v>1.7536276628589069</c:v>
                </c:pt>
                <c:pt idx="1920">
                  <c:v>1.537511577647422</c:v>
                </c:pt>
                <c:pt idx="1921">
                  <c:v>1.2472985489348565</c:v>
                </c:pt>
                <c:pt idx="1922">
                  <c:v>2.2167335597406606</c:v>
                </c:pt>
                <c:pt idx="1923">
                  <c:v>7.8913244828650821</c:v>
                </c:pt>
                <c:pt idx="1924">
                  <c:v>4.3470206853967275</c:v>
                </c:pt>
                <c:pt idx="1925">
                  <c:v>1.1361531336832356</c:v>
                </c:pt>
                <c:pt idx="1926">
                  <c:v>0.37048471750540291</c:v>
                </c:pt>
                <c:pt idx="1927">
                  <c:v>2.5192960790367396</c:v>
                </c:pt>
                <c:pt idx="1928">
                  <c:v>0.67304723680148193</c:v>
                </c:pt>
                <c:pt idx="1929">
                  <c:v>17.153442420500152</c:v>
                </c:pt>
                <c:pt idx="1930">
                  <c:v>0.56190182154986112</c:v>
                </c:pt>
                <c:pt idx="1931">
                  <c:v>3.7604198826798392</c:v>
                </c:pt>
                <c:pt idx="1932">
                  <c:v>1.4201914171040446</c:v>
                </c:pt>
                <c:pt idx="1933">
                  <c:v>1.4695893794380981</c:v>
                </c:pt>
                <c:pt idx="1934">
                  <c:v>1.9635690027786354</c:v>
                </c:pt>
                <c:pt idx="1935">
                  <c:v>2.0870639086137697</c:v>
                </c:pt>
                <c:pt idx="1936">
                  <c:v>2.1735103426983637</c:v>
                </c:pt>
                <c:pt idx="1937">
                  <c:v>8.879283729546156</c:v>
                </c:pt>
                <c:pt idx="1938">
                  <c:v>0.5804260574251312</c:v>
                </c:pt>
                <c:pt idx="1939">
                  <c:v>3.0379746835443036</c:v>
                </c:pt>
                <c:pt idx="1940">
                  <c:v>5.5449212719975298</c:v>
                </c:pt>
                <c:pt idx="1941">
                  <c:v>7.4899660389008957</c:v>
                </c:pt>
                <c:pt idx="1942">
                  <c:v>5.1806112997838838</c:v>
                </c:pt>
                <c:pt idx="1943">
                  <c:v>1.3831429453535042</c:v>
                </c:pt>
                <c:pt idx="1944">
                  <c:v>0.80271688792837304</c:v>
                </c:pt>
                <c:pt idx="1945">
                  <c:v>1.9882679839456623</c:v>
                </c:pt>
                <c:pt idx="1946">
                  <c:v>2.6119172584130901</c:v>
                </c:pt>
                <c:pt idx="1947">
                  <c:v>3.5010805804260574</c:v>
                </c:pt>
                <c:pt idx="1948">
                  <c:v>1.9079962951528251</c:v>
                </c:pt>
                <c:pt idx="1949">
                  <c:v>4.8410003087372644</c:v>
                </c:pt>
                <c:pt idx="1950">
                  <c:v>67.125656066687242</c:v>
                </c:pt>
                <c:pt idx="1951">
                  <c:v>4.5322630441494285</c:v>
                </c:pt>
                <c:pt idx="1952">
                  <c:v>1.3460944736029639</c:v>
                </c:pt>
                <c:pt idx="1953">
                  <c:v>4.6434084594010496</c:v>
                </c:pt>
                <c:pt idx="1954">
                  <c:v>2.8095091077493053</c:v>
                </c:pt>
                <c:pt idx="1955">
                  <c:v>3.9333127508490273</c:v>
                </c:pt>
                <c:pt idx="1956">
                  <c:v>1.821549861068231</c:v>
                </c:pt>
                <c:pt idx="1957">
                  <c:v>1.3769682000617476</c:v>
                </c:pt>
                <c:pt idx="1958">
                  <c:v>2.3217042297005248</c:v>
                </c:pt>
                <c:pt idx="1959">
                  <c:v>2.9947514665020067</c:v>
                </c:pt>
                <c:pt idx="1960">
                  <c:v>1.6980549552330966</c:v>
                </c:pt>
                <c:pt idx="1961">
                  <c:v>2.7662858907070085</c:v>
                </c:pt>
                <c:pt idx="1962">
                  <c:v>4.4211176288978082</c:v>
                </c:pt>
                <c:pt idx="1963">
                  <c:v>2.006792219820932</c:v>
                </c:pt>
                <c:pt idx="1964">
                  <c:v>2.1364618709478234</c:v>
                </c:pt>
                <c:pt idx="1965">
                  <c:v>3.9333127508490273</c:v>
                </c:pt>
                <c:pt idx="1966">
                  <c:v>2.9453535041679531</c:v>
                </c:pt>
                <c:pt idx="1967">
                  <c:v>2.7539364001234952</c:v>
                </c:pt>
                <c:pt idx="1968">
                  <c:v>1.4387156529793146</c:v>
                </c:pt>
                <c:pt idx="1969">
                  <c:v>2.6489657301636305</c:v>
                </c:pt>
                <c:pt idx="1970">
                  <c:v>4.9212719975301011</c:v>
                </c:pt>
                <c:pt idx="1971">
                  <c:v>1.9882679839456623</c:v>
                </c:pt>
                <c:pt idx="1972">
                  <c:v>1.3337449830194505</c:v>
                </c:pt>
                <c:pt idx="1973">
                  <c:v>1.9326952763198519</c:v>
                </c:pt>
                <c:pt idx="1974">
                  <c:v>2.8774313059586292</c:v>
                </c:pt>
                <c:pt idx="1975">
                  <c:v>1.4078419265205311</c:v>
                </c:pt>
                <c:pt idx="1976">
                  <c:v>3.7048471750540291</c:v>
                </c:pt>
                <c:pt idx="1977">
                  <c:v>1.5313368323556653</c:v>
                </c:pt>
                <c:pt idx="1978">
                  <c:v>2.7662858907070085</c:v>
                </c:pt>
                <c:pt idx="1979">
                  <c:v>2.3464032108675514</c:v>
                </c:pt>
                <c:pt idx="1980">
                  <c:v>4.2667489966038898</c:v>
                </c:pt>
                <c:pt idx="1981">
                  <c:v>2.4760728619944428</c:v>
                </c:pt>
                <c:pt idx="1982">
                  <c:v>1.4510651435628281</c:v>
                </c:pt>
                <c:pt idx="1983">
                  <c:v>2.6983636924976842</c:v>
                </c:pt>
                <c:pt idx="1984">
                  <c:v>2.0500154368632293</c:v>
                </c:pt>
                <c:pt idx="1985">
                  <c:v>2.2970052485334977</c:v>
                </c:pt>
                <c:pt idx="1986">
                  <c:v>3.3899351651744367</c:v>
                </c:pt>
                <c:pt idx="1987">
                  <c:v>1.5004631058968816</c:v>
                </c:pt>
                <c:pt idx="1988">
                  <c:v>1.9512195121951219</c:v>
                </c:pt>
                <c:pt idx="1989">
                  <c:v>7.7554800864464344</c:v>
                </c:pt>
                <c:pt idx="1990">
                  <c:v>4.3655449212719972</c:v>
                </c:pt>
                <c:pt idx="1991">
                  <c:v>4.2852732324791605</c:v>
                </c:pt>
                <c:pt idx="1992">
                  <c:v>0.9200370484717505</c:v>
                </c:pt>
                <c:pt idx="1993">
                  <c:v>6.6008027168879284</c:v>
                </c:pt>
                <c:pt idx="1994">
                  <c:v>3.7110219203457855</c:v>
                </c:pt>
                <c:pt idx="1995">
                  <c:v>3.4640321086755175</c:v>
                </c:pt>
                <c:pt idx="1996">
                  <c:v>5.7919110836677987</c:v>
                </c:pt>
                <c:pt idx="1997">
                  <c:v>4.7730781105279414</c:v>
                </c:pt>
                <c:pt idx="1998">
                  <c:v>1.9697437480703919</c:v>
                </c:pt>
                <c:pt idx="1999">
                  <c:v>3.0811979005866008</c:v>
                </c:pt>
                <c:pt idx="2000">
                  <c:v>2.6674899660389011</c:v>
                </c:pt>
                <c:pt idx="2001">
                  <c:v>3.0194504476690338</c:v>
                </c:pt>
                <c:pt idx="2002">
                  <c:v>28.039518369867245</c:v>
                </c:pt>
                <c:pt idx="2003">
                  <c:v>2.5872182772460639</c:v>
                </c:pt>
                <c:pt idx="2004">
                  <c:v>0.85828959555418338</c:v>
                </c:pt>
                <c:pt idx="2005">
                  <c:v>2.4328496449521455</c:v>
                </c:pt>
                <c:pt idx="2006">
                  <c:v>2.6798394566224144</c:v>
                </c:pt>
                <c:pt idx="2007">
                  <c:v>3.8715652979314603</c:v>
                </c:pt>
                <c:pt idx="2008">
                  <c:v>0.90768755788823707</c:v>
                </c:pt>
                <c:pt idx="2009">
                  <c:v>3.0750231552948439</c:v>
                </c:pt>
                <c:pt idx="2010">
                  <c:v>28.613769682000616</c:v>
                </c:pt>
                <c:pt idx="2011">
                  <c:v>16.813831429453536</c:v>
                </c:pt>
                <c:pt idx="2012">
                  <c:v>2.4637233714109295</c:v>
                </c:pt>
                <c:pt idx="2013">
                  <c:v>1.5992590305649892</c:v>
                </c:pt>
                <c:pt idx="2014">
                  <c:v>1.5807347946897192</c:v>
                </c:pt>
                <c:pt idx="2015">
                  <c:v>3.9580117320160544</c:v>
                </c:pt>
                <c:pt idx="2016">
                  <c:v>2.7477616548317383</c:v>
                </c:pt>
                <c:pt idx="2017">
                  <c:v>14.38098178450139</c:v>
                </c:pt>
                <c:pt idx="2018">
                  <c:v>2.0932386539055261</c:v>
                </c:pt>
                <c:pt idx="2019">
                  <c:v>3.3343624575486257</c:v>
                </c:pt>
                <c:pt idx="2020">
                  <c:v>3.8900895338067309</c:v>
                </c:pt>
                <c:pt idx="2021">
                  <c:v>2.4637233714109295</c:v>
                </c:pt>
                <c:pt idx="2022">
                  <c:v>3.5566532880518675</c:v>
                </c:pt>
                <c:pt idx="2023">
                  <c:v>16.344550787280024</c:v>
                </c:pt>
                <c:pt idx="2024">
                  <c:v>2.5933930225378203</c:v>
                </c:pt>
                <c:pt idx="2025">
                  <c:v>4.2235257795615935</c:v>
                </c:pt>
                <c:pt idx="2026">
                  <c:v>2.5316455696202533</c:v>
                </c:pt>
                <c:pt idx="2027">
                  <c:v>4.4334671194813211</c:v>
                </c:pt>
                <c:pt idx="2028">
                  <c:v>1.8092003704847177</c:v>
                </c:pt>
                <c:pt idx="2029">
                  <c:v>1.1732016054337757</c:v>
                </c:pt>
                <c:pt idx="2030">
                  <c:v>2.1426366162395802</c:v>
                </c:pt>
                <c:pt idx="2031">
                  <c:v>3.4578573633837602</c:v>
                </c:pt>
                <c:pt idx="2032">
                  <c:v>2.55634455078728</c:v>
                </c:pt>
                <c:pt idx="2033">
                  <c:v>1.8647730781105278</c:v>
                </c:pt>
                <c:pt idx="2034">
                  <c:v>20.253164556962027</c:v>
                </c:pt>
                <c:pt idx="2035">
                  <c:v>6.0635998765050942</c:v>
                </c:pt>
                <c:pt idx="2036">
                  <c:v>3.0194504476690338</c:v>
                </c:pt>
                <c:pt idx="2037">
                  <c:v>4.3408459401049706</c:v>
                </c:pt>
                <c:pt idx="2038">
                  <c:v>3.0811979005866008</c:v>
                </c:pt>
                <c:pt idx="2039">
                  <c:v>15.757949984563135</c:v>
                </c:pt>
                <c:pt idx="2040">
                  <c:v>0.38283420808891633</c:v>
                </c:pt>
                <c:pt idx="2041">
                  <c:v>1.2164248224760728</c:v>
                </c:pt>
                <c:pt idx="2042">
                  <c:v>34.455078728002469</c:v>
                </c:pt>
                <c:pt idx="2043">
                  <c:v>7.0824328496449525</c:v>
                </c:pt>
                <c:pt idx="2044">
                  <c:v>4.1247298548934861</c:v>
                </c:pt>
                <c:pt idx="2045">
                  <c:v>3.0256251929607902</c:v>
                </c:pt>
                <c:pt idx="2046">
                  <c:v>16.492744674282186</c:v>
                </c:pt>
                <c:pt idx="2047">
                  <c:v>2.5131213337449831</c:v>
                </c:pt>
                <c:pt idx="2048">
                  <c:v>3.1799938252547082</c:v>
                </c:pt>
                <c:pt idx="2049">
                  <c:v>1.4881136153133683</c:v>
                </c:pt>
                <c:pt idx="2050">
                  <c:v>1.5930842852732325</c:v>
                </c:pt>
                <c:pt idx="2051">
                  <c:v>0.8088916332201298</c:v>
                </c:pt>
                <c:pt idx="2052">
                  <c:v>2.099413399197283</c:v>
                </c:pt>
                <c:pt idx="2053">
                  <c:v>2.3772769373263354</c:v>
                </c:pt>
                <c:pt idx="2054">
                  <c:v>4.2729237418956467</c:v>
                </c:pt>
                <c:pt idx="2055">
                  <c:v>16.202531645569621</c:v>
                </c:pt>
                <c:pt idx="2056">
                  <c:v>0.82741586909539977</c:v>
                </c:pt>
                <c:pt idx="2057">
                  <c:v>1.4325409076875579</c:v>
                </c:pt>
                <c:pt idx="2058">
                  <c:v>88.638468663167643</c:v>
                </c:pt>
                <c:pt idx="2059">
                  <c:v>1.7845013893176906</c:v>
                </c:pt>
                <c:pt idx="2060">
                  <c:v>89.478234022846564</c:v>
                </c:pt>
                <c:pt idx="2061">
                  <c:v>2.5933930225378203</c:v>
                </c:pt>
                <c:pt idx="2062">
                  <c:v>1.2164248224760728</c:v>
                </c:pt>
                <c:pt idx="2063">
                  <c:v>4.19265205310281</c:v>
                </c:pt>
                <c:pt idx="2064">
                  <c:v>70.583513430071008</c:v>
                </c:pt>
                <c:pt idx="2065">
                  <c:v>2.9144797777091696</c:v>
                </c:pt>
                <c:pt idx="2066">
                  <c:v>4.859524544612535</c:v>
                </c:pt>
                <c:pt idx="2067">
                  <c:v>2.8527323247916025</c:v>
                </c:pt>
                <c:pt idx="2068">
                  <c:v>1.3769682000617476</c:v>
                </c:pt>
                <c:pt idx="2069">
                  <c:v>17.956159308428525</c:v>
                </c:pt>
                <c:pt idx="2070">
                  <c:v>2.883606051250386</c:v>
                </c:pt>
                <c:pt idx="2071">
                  <c:v>2.3093547391170111</c:v>
                </c:pt>
                <c:pt idx="2072">
                  <c:v>1.1299783883914789</c:v>
                </c:pt>
                <c:pt idx="2073">
                  <c:v>1.062056190182155</c:v>
                </c:pt>
                <c:pt idx="2074">
                  <c:v>1.6116085211485025</c:v>
                </c:pt>
                <c:pt idx="2075">
                  <c:v>82.494597097869715</c:v>
                </c:pt>
                <c:pt idx="2076">
                  <c:v>1.5745600493979623</c:v>
                </c:pt>
                <c:pt idx="2077">
                  <c:v>3.284964495214572</c:v>
                </c:pt>
                <c:pt idx="2078">
                  <c:v>1.018832973139858</c:v>
                </c:pt>
                <c:pt idx="2079">
                  <c:v>14.504476690336524</c:v>
                </c:pt>
                <c:pt idx="2080">
                  <c:v>2.7601111454152516</c:v>
                </c:pt>
                <c:pt idx="2081">
                  <c:v>2.0870639086137697</c:v>
                </c:pt>
                <c:pt idx="2082">
                  <c:v>1.1979005866008026</c:v>
                </c:pt>
                <c:pt idx="2083">
                  <c:v>70.311824637233713</c:v>
                </c:pt>
                <c:pt idx="2084">
                  <c:v>6.6316764433467128</c:v>
                </c:pt>
                <c:pt idx="2085">
                  <c:v>2.0129669651126889</c:v>
                </c:pt>
                <c:pt idx="2086">
                  <c:v>0.82741586909539977</c:v>
                </c:pt>
                <c:pt idx="2087">
                  <c:v>80.889163322012962</c:v>
                </c:pt>
                <c:pt idx="2088">
                  <c:v>0.92621179376350726</c:v>
                </c:pt>
                <c:pt idx="2089">
                  <c:v>100</c:v>
                </c:pt>
                <c:pt idx="2090">
                  <c:v>3.5751775239271382</c:v>
                </c:pt>
                <c:pt idx="2091">
                  <c:v>1.0126582278481013</c:v>
                </c:pt>
                <c:pt idx="2092">
                  <c:v>5.3535041679530719</c:v>
                </c:pt>
                <c:pt idx="2093">
                  <c:v>2.0314912009879591</c:v>
                </c:pt>
                <c:pt idx="2094">
                  <c:v>11.886384686631676</c:v>
                </c:pt>
                <c:pt idx="2095">
                  <c:v>3.4269836369249767</c:v>
                </c:pt>
                <c:pt idx="2096">
                  <c:v>3.7357209015128126</c:v>
                </c:pt>
                <c:pt idx="2097">
                  <c:v>4.6557579499845634</c:v>
                </c:pt>
                <c:pt idx="2098">
                  <c:v>3.7295461562210557</c:v>
                </c:pt>
                <c:pt idx="2099">
                  <c:v>5.7363383760419886</c:v>
                </c:pt>
                <c:pt idx="2100">
                  <c:v>1.3028712565606668</c:v>
                </c:pt>
                <c:pt idx="2101">
                  <c:v>1.5930842852732325</c:v>
                </c:pt>
                <c:pt idx="2102">
                  <c:v>3.099722136461871</c:v>
                </c:pt>
                <c:pt idx="2103">
                  <c:v>5.0324174127817232</c:v>
                </c:pt>
                <c:pt idx="2104">
                  <c:v>13.139857980858288</c:v>
                </c:pt>
                <c:pt idx="2105">
                  <c:v>2.5872182772460639</c:v>
                </c:pt>
                <c:pt idx="2106">
                  <c:v>71.12071627045384</c:v>
                </c:pt>
                <c:pt idx="2107">
                  <c:v>7.1503550478542763</c:v>
                </c:pt>
                <c:pt idx="2108">
                  <c:v>1.8338993516517446</c:v>
                </c:pt>
                <c:pt idx="2109">
                  <c:v>73.09046001852424</c:v>
                </c:pt>
                <c:pt idx="2110">
                  <c:v>0.42605742513121331</c:v>
                </c:pt>
                <c:pt idx="2111">
                  <c:v>1.6610064834825564</c:v>
                </c:pt>
                <c:pt idx="2112">
                  <c:v>67.761654831738198</c:v>
                </c:pt>
                <c:pt idx="2113">
                  <c:v>2.9577029947514664</c:v>
                </c:pt>
                <c:pt idx="2114">
                  <c:v>0.49397962334053719</c:v>
                </c:pt>
                <c:pt idx="2115">
                  <c:v>3.2108675517134921</c:v>
                </c:pt>
                <c:pt idx="2116">
                  <c:v>0.87681383142945346</c:v>
                </c:pt>
                <c:pt idx="2117">
                  <c:v>14.807039209632602</c:v>
                </c:pt>
                <c:pt idx="2118">
                  <c:v>1.3893176906452609</c:v>
                </c:pt>
                <c:pt idx="2119">
                  <c:v>1.5807347946897192</c:v>
                </c:pt>
                <c:pt idx="2120">
                  <c:v>0.49397962334053719</c:v>
                </c:pt>
                <c:pt idx="2121">
                  <c:v>51.793763507255328</c:v>
                </c:pt>
                <c:pt idx="2122">
                  <c:v>1.3522692188947205</c:v>
                </c:pt>
                <c:pt idx="2123">
                  <c:v>1.0867551713491819</c:v>
                </c:pt>
                <c:pt idx="2124">
                  <c:v>69.509107749305343</c:v>
                </c:pt>
                <c:pt idx="2125">
                  <c:v>3.0071009570855201</c:v>
                </c:pt>
                <c:pt idx="2126">
                  <c:v>2.9453535041679531</c:v>
                </c:pt>
                <c:pt idx="2127">
                  <c:v>1.4510651435628281</c:v>
                </c:pt>
                <c:pt idx="2128">
                  <c:v>0.77184316146958931</c:v>
                </c:pt>
                <c:pt idx="2129">
                  <c:v>89.015128125964807</c:v>
                </c:pt>
                <c:pt idx="2130">
                  <c:v>1.623958011732016</c:v>
                </c:pt>
                <c:pt idx="2131">
                  <c:v>92.275393640012354</c:v>
                </c:pt>
                <c:pt idx="2132">
                  <c:v>0.5495523309663477</c:v>
                </c:pt>
                <c:pt idx="2133">
                  <c:v>20.16671812287743</c:v>
                </c:pt>
                <c:pt idx="2134">
                  <c:v>2.9453535041679531</c:v>
                </c:pt>
                <c:pt idx="2135">
                  <c:v>3.8345168261809199</c:v>
                </c:pt>
                <c:pt idx="2136">
                  <c:v>6.5575794998456312</c:v>
                </c:pt>
                <c:pt idx="2137">
                  <c:v>90.978697128743434</c:v>
                </c:pt>
                <c:pt idx="2138">
                  <c:v>2.4143254090768758</c:v>
                </c:pt>
                <c:pt idx="2139">
                  <c:v>1.6177832664402596</c:v>
                </c:pt>
                <c:pt idx="2140">
                  <c:v>2.883606051250386</c:v>
                </c:pt>
                <c:pt idx="2141">
                  <c:v>15.430688484100031</c:v>
                </c:pt>
                <c:pt idx="2142">
                  <c:v>1.9635690027786354</c:v>
                </c:pt>
                <c:pt idx="2143">
                  <c:v>85.841309046001854</c:v>
                </c:pt>
                <c:pt idx="2144">
                  <c:v>68.675517134918181</c:v>
                </c:pt>
                <c:pt idx="2145">
                  <c:v>1.1114541525162087</c:v>
                </c:pt>
                <c:pt idx="2146">
                  <c:v>1.0250077184316146</c:v>
                </c:pt>
                <c:pt idx="2147">
                  <c:v>3.4455078728002473</c:v>
                </c:pt>
                <c:pt idx="2148">
                  <c:v>4.3470206853967275</c:v>
                </c:pt>
                <c:pt idx="2149">
                  <c:v>12.158073479468971</c:v>
                </c:pt>
                <c:pt idx="2150">
                  <c:v>3.3899351651744367</c:v>
                </c:pt>
                <c:pt idx="2151">
                  <c:v>71.861685705464652</c:v>
                </c:pt>
                <c:pt idx="2152">
                  <c:v>7.1318308119790066</c:v>
                </c:pt>
                <c:pt idx="2153">
                  <c:v>72.738499536894111</c:v>
                </c:pt>
                <c:pt idx="2154">
                  <c:v>1.8709478234022847</c:v>
                </c:pt>
                <c:pt idx="2155">
                  <c:v>82.334053720284032</c:v>
                </c:pt>
                <c:pt idx="2156">
                  <c:v>1.4881136153133683</c:v>
                </c:pt>
                <c:pt idx="2157">
                  <c:v>71.305958629206543</c:v>
                </c:pt>
                <c:pt idx="2158">
                  <c:v>0.4198826798394566</c:v>
                </c:pt>
                <c:pt idx="2159">
                  <c:v>3.1120716270453843</c:v>
                </c:pt>
                <c:pt idx="2160">
                  <c:v>86.032726150046315</c:v>
                </c:pt>
                <c:pt idx="2161">
                  <c:v>4.5446125347329422</c:v>
                </c:pt>
                <c:pt idx="2162">
                  <c:v>2.2537820314912009</c:v>
                </c:pt>
                <c:pt idx="2163">
                  <c:v>77.474529175671506</c:v>
                </c:pt>
                <c:pt idx="2164">
                  <c:v>13.15838221673356</c:v>
                </c:pt>
                <c:pt idx="2165">
                  <c:v>1.2966965112689102</c:v>
                </c:pt>
                <c:pt idx="2166">
                  <c:v>0.44458166100648344</c:v>
                </c:pt>
                <c:pt idx="2167">
                  <c:v>2.5439950602037666</c:v>
                </c:pt>
                <c:pt idx="2168">
                  <c:v>4.4705155912318624</c:v>
                </c:pt>
                <c:pt idx="2169">
                  <c:v>1.4078419265205311</c:v>
                </c:pt>
                <c:pt idx="2170">
                  <c:v>1.5869095399814757</c:v>
                </c:pt>
                <c:pt idx="2171">
                  <c:v>2.0191417104044458</c:v>
                </c:pt>
                <c:pt idx="2172">
                  <c:v>4.3470206853967275</c:v>
                </c:pt>
                <c:pt idx="2173">
                  <c:v>22.192034578573633</c:v>
                </c:pt>
                <c:pt idx="2174">
                  <c:v>1.018832973139858</c:v>
                </c:pt>
                <c:pt idx="2175">
                  <c:v>1.6918802099413397</c:v>
                </c:pt>
                <c:pt idx="2176">
                  <c:v>2.6860142019141708</c:v>
                </c:pt>
                <c:pt idx="2177">
                  <c:v>58.536585365853654</c:v>
                </c:pt>
                <c:pt idx="2178">
                  <c:v>69.292991664093861</c:v>
                </c:pt>
                <c:pt idx="2179">
                  <c:v>65.007718431614691</c:v>
                </c:pt>
                <c:pt idx="2180">
                  <c:v>0.85828959555418338</c:v>
                </c:pt>
                <c:pt idx="2181">
                  <c:v>3.0503241741278173</c:v>
                </c:pt>
                <c:pt idx="2182">
                  <c:v>39.215807347946892</c:v>
                </c:pt>
                <c:pt idx="2183">
                  <c:v>68.323556653288051</c:v>
                </c:pt>
                <c:pt idx="2184">
                  <c:v>2.6798394566224144</c:v>
                </c:pt>
                <c:pt idx="2185">
                  <c:v>18.431614695893796</c:v>
                </c:pt>
                <c:pt idx="2186">
                  <c:v>1.4078419265205311</c:v>
                </c:pt>
                <c:pt idx="2187">
                  <c:v>80.740969435010797</c:v>
                </c:pt>
                <c:pt idx="2188">
                  <c:v>88.348255634455072</c:v>
                </c:pt>
                <c:pt idx="2189">
                  <c:v>94.078419265205312</c:v>
                </c:pt>
                <c:pt idx="2190">
                  <c:v>0.45075640629824015</c:v>
                </c:pt>
                <c:pt idx="2191">
                  <c:v>4.7545538746526708</c:v>
                </c:pt>
                <c:pt idx="2192">
                  <c:v>18.301945044766903</c:v>
                </c:pt>
                <c:pt idx="2193">
                  <c:v>2.2908305032417413</c:v>
                </c:pt>
                <c:pt idx="2194">
                  <c:v>5.95862920654523</c:v>
                </c:pt>
                <c:pt idx="2195">
                  <c:v>0.55572707625810436</c:v>
                </c:pt>
                <c:pt idx="2196">
                  <c:v>3.1429453535041683</c:v>
                </c:pt>
                <c:pt idx="2197">
                  <c:v>1.8956468045693116</c:v>
                </c:pt>
                <c:pt idx="2198">
                  <c:v>1.8030256251929606</c:v>
                </c:pt>
                <c:pt idx="2199">
                  <c:v>84.945970978697133</c:v>
                </c:pt>
                <c:pt idx="2200">
                  <c:v>2.340228465575795</c:v>
                </c:pt>
                <c:pt idx="2201">
                  <c:v>14.763815992590306</c:v>
                </c:pt>
                <c:pt idx="2202">
                  <c:v>4.2111762889780797</c:v>
                </c:pt>
                <c:pt idx="2203">
                  <c:v>61.037357209015127</c:v>
                </c:pt>
                <c:pt idx="2204">
                  <c:v>1.2658227848101267</c:v>
                </c:pt>
                <c:pt idx="2205">
                  <c:v>5.5263970361222601</c:v>
                </c:pt>
                <c:pt idx="2206">
                  <c:v>99.90120407533189</c:v>
                </c:pt>
                <c:pt idx="2207">
                  <c:v>16.900277863538129</c:v>
                </c:pt>
                <c:pt idx="2208">
                  <c:v>0.98795924668107438</c:v>
                </c:pt>
                <c:pt idx="2209">
                  <c:v>2.9268292682926833</c:v>
                </c:pt>
                <c:pt idx="2210">
                  <c:v>74.177215189873408</c:v>
                </c:pt>
                <c:pt idx="2211">
                  <c:v>0.62364927446742824</c:v>
                </c:pt>
                <c:pt idx="2212">
                  <c:v>2.9021302871256562</c:v>
                </c:pt>
                <c:pt idx="2213">
                  <c:v>77.665946279715953</c:v>
                </c:pt>
                <c:pt idx="2214">
                  <c:v>5.8474837912936088</c:v>
                </c:pt>
                <c:pt idx="2215">
                  <c:v>68.589070700833588</c:v>
                </c:pt>
                <c:pt idx="2216">
                  <c:v>2.642790984871874</c:v>
                </c:pt>
                <c:pt idx="2217">
                  <c:v>16.517443655449213</c:v>
                </c:pt>
                <c:pt idx="2218">
                  <c:v>2.1796850879901202</c:v>
                </c:pt>
                <c:pt idx="2219">
                  <c:v>2.0006174745291756</c:v>
                </c:pt>
                <c:pt idx="2220">
                  <c:v>1.364618709478234</c:v>
                </c:pt>
                <c:pt idx="2221">
                  <c:v>1.8647730781105278</c:v>
                </c:pt>
                <c:pt idx="2222">
                  <c:v>18.598332818771226</c:v>
                </c:pt>
                <c:pt idx="2223">
                  <c:v>64.408768138314301</c:v>
                </c:pt>
                <c:pt idx="2224">
                  <c:v>4.0506329113924053</c:v>
                </c:pt>
                <c:pt idx="2225">
                  <c:v>64.85952454461254</c:v>
                </c:pt>
                <c:pt idx="2226">
                  <c:v>1.1670268601420191</c:v>
                </c:pt>
                <c:pt idx="2227">
                  <c:v>3.8900895338067309</c:v>
                </c:pt>
                <c:pt idx="2228">
                  <c:v>67.85427601111455</c:v>
                </c:pt>
                <c:pt idx="2229">
                  <c:v>4.2729237418956467</c:v>
                </c:pt>
                <c:pt idx="2230">
                  <c:v>78.234022846557579</c:v>
                </c:pt>
                <c:pt idx="2231">
                  <c:v>11.44797777091695</c:v>
                </c:pt>
                <c:pt idx="2232">
                  <c:v>71.231861685705468</c:v>
                </c:pt>
                <c:pt idx="2233">
                  <c:v>93.34362457548626</c:v>
                </c:pt>
                <c:pt idx="2234">
                  <c:v>82.574868786662549</c:v>
                </c:pt>
                <c:pt idx="2235">
                  <c:v>2.1858598332818771</c:v>
                </c:pt>
                <c:pt idx="2236">
                  <c:v>2.5995677678295772</c:v>
                </c:pt>
                <c:pt idx="2237">
                  <c:v>17.215189873417721</c:v>
                </c:pt>
                <c:pt idx="2238">
                  <c:v>73.294226613152205</c:v>
                </c:pt>
                <c:pt idx="2239">
                  <c:v>62.408150663785122</c:v>
                </c:pt>
                <c:pt idx="2240">
                  <c:v>0.61747452917567147</c:v>
                </c:pt>
                <c:pt idx="2241">
                  <c:v>67.85427601111455</c:v>
                </c:pt>
                <c:pt idx="2242">
                  <c:v>1.821549861068231</c:v>
                </c:pt>
                <c:pt idx="2243">
                  <c:v>3.5937017598024084</c:v>
                </c:pt>
                <c:pt idx="2244">
                  <c:v>1.3460944736029639</c:v>
                </c:pt>
                <c:pt idx="2245">
                  <c:v>19.141710404445817</c:v>
                </c:pt>
                <c:pt idx="2246">
                  <c:v>68.206236492744679</c:v>
                </c:pt>
                <c:pt idx="2247">
                  <c:v>1.1299783883914789</c:v>
                </c:pt>
                <c:pt idx="2248">
                  <c:v>1.4881136153133683</c:v>
                </c:pt>
                <c:pt idx="2249">
                  <c:v>72.590305649891945</c:v>
                </c:pt>
                <c:pt idx="2250">
                  <c:v>2.4575486261191726</c:v>
                </c:pt>
                <c:pt idx="2251">
                  <c:v>0.77184316146958931</c:v>
                </c:pt>
                <c:pt idx="2252">
                  <c:v>73.121333744983019</c:v>
                </c:pt>
                <c:pt idx="2253">
                  <c:v>4.377894411855511</c:v>
                </c:pt>
                <c:pt idx="2254">
                  <c:v>0.83976535967891319</c:v>
                </c:pt>
                <c:pt idx="2255">
                  <c:v>4.5754862611917257</c:v>
                </c:pt>
                <c:pt idx="2256">
                  <c:v>15.288669342389626</c:v>
                </c:pt>
                <c:pt idx="2257">
                  <c:v>2.2476072861994445</c:v>
                </c:pt>
                <c:pt idx="2258">
                  <c:v>81.012658227848107</c:v>
                </c:pt>
                <c:pt idx="2259">
                  <c:v>2.0932386539055261</c:v>
                </c:pt>
                <c:pt idx="2260">
                  <c:v>2.0747144180302564</c:v>
                </c:pt>
                <c:pt idx="2261">
                  <c:v>89.601728928681695</c:v>
                </c:pt>
                <c:pt idx="2262">
                  <c:v>3.6122259956776781</c:v>
                </c:pt>
                <c:pt idx="2263">
                  <c:v>89.502933004013585</c:v>
                </c:pt>
                <c:pt idx="2264">
                  <c:v>2.8650818153751159</c:v>
                </c:pt>
                <c:pt idx="2265">
                  <c:v>0.5804260574251312</c:v>
                </c:pt>
                <c:pt idx="2266">
                  <c:v>2.6242667489966038</c:v>
                </c:pt>
                <c:pt idx="2267">
                  <c:v>13.584439641864773</c:v>
                </c:pt>
                <c:pt idx="2268">
                  <c:v>3.9271380055572709</c:v>
                </c:pt>
                <c:pt idx="2269">
                  <c:v>97.042297005248528</c:v>
                </c:pt>
                <c:pt idx="2270">
                  <c:v>79.870330348873111</c:v>
                </c:pt>
                <c:pt idx="2271">
                  <c:v>0.32108675517134916</c:v>
                </c:pt>
                <c:pt idx="2272">
                  <c:v>79.876505094164855</c:v>
                </c:pt>
                <c:pt idx="2273">
                  <c:v>18.129052176597714</c:v>
                </c:pt>
                <c:pt idx="2274">
                  <c:v>1.364618709478234</c:v>
                </c:pt>
                <c:pt idx="2275">
                  <c:v>3.643099722136462</c:v>
                </c:pt>
                <c:pt idx="2276">
                  <c:v>13.139857980858288</c:v>
                </c:pt>
                <c:pt idx="2277">
                  <c:v>0.20376659462797159</c:v>
                </c:pt>
                <c:pt idx="2278">
                  <c:v>1.0250077184316146</c:v>
                </c:pt>
                <c:pt idx="2279">
                  <c:v>0.83976535967891319</c:v>
                </c:pt>
                <c:pt idx="2280">
                  <c:v>83.939487496140785</c:v>
                </c:pt>
                <c:pt idx="2281">
                  <c:v>1.3337449830194505</c:v>
                </c:pt>
                <c:pt idx="2282">
                  <c:v>76.696511268910157</c:v>
                </c:pt>
                <c:pt idx="2283">
                  <c:v>0.55572707625810436</c:v>
                </c:pt>
                <c:pt idx="2284">
                  <c:v>54.430379746835442</c:v>
                </c:pt>
                <c:pt idx="2285">
                  <c:v>1.8277246063599877</c:v>
                </c:pt>
                <c:pt idx="2286">
                  <c:v>11.028095091077493</c:v>
                </c:pt>
                <c:pt idx="2287">
                  <c:v>7.1688792837295452</c:v>
                </c:pt>
                <c:pt idx="2288">
                  <c:v>60.11114541525162</c:v>
                </c:pt>
                <c:pt idx="2289">
                  <c:v>2.4513738808274161</c:v>
                </c:pt>
                <c:pt idx="2290">
                  <c:v>5.532571781414017</c:v>
                </c:pt>
                <c:pt idx="2291">
                  <c:v>2.6304414942883607</c:v>
                </c:pt>
                <c:pt idx="2292">
                  <c:v>0.44458166100648344</c:v>
                </c:pt>
                <c:pt idx="2293">
                  <c:v>0.61747452917567147</c:v>
                </c:pt>
                <c:pt idx="2294">
                  <c:v>2.0253164556962027</c:v>
                </c:pt>
                <c:pt idx="2295">
                  <c:v>5.162087063908614</c:v>
                </c:pt>
                <c:pt idx="2296">
                  <c:v>3.0256251929607902</c:v>
                </c:pt>
                <c:pt idx="2297">
                  <c:v>3.4331583822167335</c:v>
                </c:pt>
                <c:pt idx="2298">
                  <c:v>58.530410620561902</c:v>
                </c:pt>
                <c:pt idx="2299">
                  <c:v>2.7786353812905218</c:v>
                </c:pt>
                <c:pt idx="2300">
                  <c:v>3.2787897499228156</c:v>
                </c:pt>
                <c:pt idx="2301">
                  <c:v>44.989194195739422</c:v>
                </c:pt>
                <c:pt idx="2302">
                  <c:v>3.0626736647113306</c:v>
                </c:pt>
                <c:pt idx="2303">
                  <c:v>54.418030256251924</c:v>
                </c:pt>
                <c:pt idx="2304">
                  <c:v>0.4198826798394566</c:v>
                </c:pt>
                <c:pt idx="2305">
                  <c:v>2.0129669651126889</c:v>
                </c:pt>
                <c:pt idx="2306">
                  <c:v>0.16054337758567458</c:v>
                </c:pt>
                <c:pt idx="2307">
                  <c:v>3.1182463723371412</c:v>
                </c:pt>
                <c:pt idx="2308">
                  <c:v>4.7360296387774001</c:v>
                </c:pt>
                <c:pt idx="2309">
                  <c:v>3.2602655140475454</c:v>
                </c:pt>
                <c:pt idx="2310">
                  <c:v>3.1738190799629513</c:v>
                </c:pt>
                <c:pt idx="2311">
                  <c:v>2.3155294844087679</c:v>
                </c:pt>
                <c:pt idx="2312">
                  <c:v>3.4208088916332202</c:v>
                </c:pt>
                <c:pt idx="2313">
                  <c:v>3.9271380055572709</c:v>
                </c:pt>
                <c:pt idx="2314">
                  <c:v>3.6122259956776781</c:v>
                </c:pt>
                <c:pt idx="2315">
                  <c:v>2.7107131830811979</c:v>
                </c:pt>
                <c:pt idx="2316">
                  <c:v>2.883606051250386</c:v>
                </c:pt>
                <c:pt idx="2317">
                  <c:v>7.0392096326026552</c:v>
                </c:pt>
                <c:pt idx="2318">
                  <c:v>2.6304414942883607</c:v>
                </c:pt>
                <c:pt idx="2319">
                  <c:v>1.6671812287743129</c:v>
                </c:pt>
                <c:pt idx="2320">
                  <c:v>65.328805186786042</c:v>
                </c:pt>
                <c:pt idx="2321">
                  <c:v>0.64834825563445508</c:v>
                </c:pt>
                <c:pt idx="2322">
                  <c:v>63.624575486261193</c:v>
                </c:pt>
                <c:pt idx="2323">
                  <c:v>1.2164248224760728</c:v>
                </c:pt>
                <c:pt idx="2324">
                  <c:v>8.3976535967891319</c:v>
                </c:pt>
                <c:pt idx="2325">
                  <c:v>7.1256560666872497</c:v>
                </c:pt>
                <c:pt idx="2326">
                  <c:v>2.5069465884532263</c:v>
                </c:pt>
                <c:pt idx="2327">
                  <c:v>5.3782031491200994</c:v>
                </c:pt>
                <c:pt idx="2328">
                  <c:v>0.83359061438715643</c:v>
                </c:pt>
                <c:pt idx="2329">
                  <c:v>1.0744056807656686</c:v>
                </c:pt>
                <c:pt idx="2330">
                  <c:v>3.79746835443038</c:v>
                </c:pt>
                <c:pt idx="2331">
                  <c:v>0.8706390861376968</c:v>
                </c:pt>
                <c:pt idx="2332">
                  <c:v>5.0694658845322627</c:v>
                </c:pt>
                <c:pt idx="2333">
                  <c:v>5.1188638468663168</c:v>
                </c:pt>
                <c:pt idx="2334">
                  <c:v>12.238345168261809</c:v>
                </c:pt>
                <c:pt idx="2335">
                  <c:v>12.726150046310588</c:v>
                </c:pt>
                <c:pt idx="2336">
                  <c:v>11.219512195121952</c:v>
                </c:pt>
                <c:pt idx="2337">
                  <c:v>2.2043840691571472</c:v>
                </c:pt>
                <c:pt idx="2338">
                  <c:v>6.2303179993825255</c:v>
                </c:pt>
                <c:pt idx="2339">
                  <c:v>4.5446125347329422</c:v>
                </c:pt>
                <c:pt idx="2340">
                  <c:v>1.4448903982710715</c:v>
                </c:pt>
                <c:pt idx="2341">
                  <c:v>6.9280642173510349</c:v>
                </c:pt>
                <c:pt idx="2342">
                  <c:v>1.5313368323556653</c:v>
                </c:pt>
                <c:pt idx="2343">
                  <c:v>4.5384377894411854</c:v>
                </c:pt>
                <c:pt idx="2344">
                  <c:v>1.4634146341463417</c:v>
                </c:pt>
                <c:pt idx="2345">
                  <c:v>11.08984254399506</c:v>
                </c:pt>
                <c:pt idx="2346">
                  <c:v>3.0750231552948439</c:v>
                </c:pt>
                <c:pt idx="2347">
                  <c:v>1.5128125964803951</c:v>
                </c:pt>
                <c:pt idx="2348">
                  <c:v>3.0009262117937632</c:v>
                </c:pt>
                <c:pt idx="2349">
                  <c:v>1.0805804260574252</c:v>
                </c:pt>
                <c:pt idx="2350">
                  <c:v>1.2596480395183698</c:v>
                </c:pt>
                <c:pt idx="2351">
                  <c:v>1.4695893794380981</c:v>
                </c:pt>
                <c:pt idx="2352">
                  <c:v>1.9635690027786354</c:v>
                </c:pt>
                <c:pt idx="2353">
                  <c:v>2.4575486261191726</c:v>
                </c:pt>
                <c:pt idx="2354">
                  <c:v>4.2914479777709165</c:v>
                </c:pt>
                <c:pt idx="2355">
                  <c:v>1.2411238036430996</c:v>
                </c:pt>
                <c:pt idx="2356">
                  <c:v>1.0682309354739117</c:v>
                </c:pt>
                <c:pt idx="2357">
                  <c:v>3.0811979005866008</c:v>
                </c:pt>
                <c:pt idx="2358">
                  <c:v>1.3893176906452609</c:v>
                </c:pt>
                <c:pt idx="2359">
                  <c:v>1.1176288978079656</c:v>
                </c:pt>
                <c:pt idx="2360">
                  <c:v>0.86446434084594004</c:v>
                </c:pt>
                <c:pt idx="2361">
                  <c:v>2.3278789749922817</c:v>
                </c:pt>
                <c:pt idx="2362">
                  <c:v>1.1608521148502624</c:v>
                </c:pt>
                <c:pt idx="2363">
                  <c:v>1.821549861068231</c:v>
                </c:pt>
                <c:pt idx="2364">
                  <c:v>1.018832973139858</c:v>
                </c:pt>
                <c:pt idx="2365">
                  <c:v>1.821549861068231</c:v>
                </c:pt>
                <c:pt idx="2366">
                  <c:v>5.1806112997838838</c:v>
                </c:pt>
                <c:pt idx="2367">
                  <c:v>3.1367706082124114</c:v>
                </c:pt>
                <c:pt idx="2368">
                  <c:v>1.7536276628589069</c:v>
                </c:pt>
                <c:pt idx="2369">
                  <c:v>4.0074096943501081</c:v>
                </c:pt>
                <c:pt idx="2370">
                  <c:v>0.71009570855202231</c:v>
                </c:pt>
                <c:pt idx="2371">
                  <c:v>2.5872182772460639</c:v>
                </c:pt>
                <c:pt idx="2372">
                  <c:v>1.5930842852732325</c:v>
                </c:pt>
                <c:pt idx="2373">
                  <c:v>1.8153751157764741</c:v>
                </c:pt>
                <c:pt idx="2374">
                  <c:v>1.2843470206853966</c:v>
                </c:pt>
                <c:pt idx="2375">
                  <c:v>1.8277246063599877</c:v>
                </c:pt>
                <c:pt idx="2376">
                  <c:v>0.51250385921580732</c:v>
                </c:pt>
                <c:pt idx="2377">
                  <c:v>1.7412781722753936</c:v>
                </c:pt>
              </c:numCache>
            </c:numRef>
          </c:xVal>
          <c:yVal>
            <c:numRef>
              <c:f>Sheet1!$M$2:$M$2379</c:f>
              <c:numCache>
                <c:formatCode>_-* #,##0.0000_-;\-* #,##0.0000_-;_-* "-"_-;_-@_-</c:formatCode>
                <c:ptCount val="2378"/>
                <c:pt idx="0">
                  <c:v>19.393821183608345</c:v>
                </c:pt>
                <c:pt idx="1">
                  <c:v>5.7670952618431075</c:v>
                </c:pt>
                <c:pt idx="2">
                  <c:v>15.473717826800678</c:v>
                </c:pt>
                <c:pt idx="3">
                  <c:v>15.252826941832076</c:v>
                </c:pt>
                <c:pt idx="4">
                  <c:v>4.2704963753154628</c:v>
                </c:pt>
                <c:pt idx="5">
                  <c:v>13.779430702218118</c:v>
                </c:pt>
                <c:pt idx="6">
                  <c:v>6.2967557245152737</c:v>
                </c:pt>
                <c:pt idx="7">
                  <c:v>22.433562241298823</c:v>
                </c:pt>
                <c:pt idx="8">
                  <c:v>14.532992414019983</c:v>
                </c:pt>
                <c:pt idx="9">
                  <c:v>11.294612310556674</c:v>
                </c:pt>
                <c:pt idx="10">
                  <c:v>20.251290583286323</c:v>
                </c:pt>
                <c:pt idx="11">
                  <c:v>11.634365125058151</c:v>
                </c:pt>
                <c:pt idx="12">
                  <c:v>17.725647152999453</c:v>
                </c:pt>
                <c:pt idx="13">
                  <c:v>14.707657825011761</c:v>
                </c:pt>
                <c:pt idx="14">
                  <c:v>9.0153445791877722</c:v>
                </c:pt>
                <c:pt idx="15">
                  <c:v>32.814781480986177</c:v>
                </c:pt>
                <c:pt idx="16">
                  <c:v>78.348609966341058</c:v>
                </c:pt>
                <c:pt idx="17">
                  <c:v>12.595770559042604</c:v>
                </c:pt>
                <c:pt idx="18">
                  <c:v>22.379622642218997</c:v>
                </c:pt>
                <c:pt idx="19">
                  <c:v>5.9763466753859831</c:v>
                </c:pt>
                <c:pt idx="20">
                  <c:v>4.6939658097070271</c:v>
                </c:pt>
                <c:pt idx="21">
                  <c:v>4.3507490091025742</c:v>
                </c:pt>
                <c:pt idx="22">
                  <c:v>16.419917816929935</c:v>
                </c:pt>
                <c:pt idx="23">
                  <c:v>6.6489013769430878</c:v>
                </c:pt>
                <c:pt idx="24">
                  <c:v>21.265972981804737</c:v>
                </c:pt>
                <c:pt idx="25">
                  <c:v>23.864932071486891</c:v>
                </c:pt>
                <c:pt idx="26">
                  <c:v>19.511539436457312</c:v>
                </c:pt>
                <c:pt idx="27">
                  <c:v>6.1980481311833122</c:v>
                </c:pt>
                <c:pt idx="28">
                  <c:v>24.649042246227651</c:v>
                </c:pt>
                <c:pt idx="29">
                  <c:v>12.348191623624972</c:v>
                </c:pt>
                <c:pt idx="30">
                  <c:v>4.3580945798075481</c:v>
                </c:pt>
                <c:pt idx="31">
                  <c:v>6.3538388506128056</c:v>
                </c:pt>
                <c:pt idx="32">
                  <c:v>17.918400433371829</c:v>
                </c:pt>
                <c:pt idx="33">
                  <c:v>14.169421228519388</c:v>
                </c:pt>
                <c:pt idx="34">
                  <c:v>11.142470790434936</c:v>
                </c:pt>
                <c:pt idx="35">
                  <c:v>5.9907071058168224</c:v>
                </c:pt>
                <c:pt idx="36">
                  <c:v>26.453413218971939</c:v>
                </c:pt>
                <c:pt idx="37">
                  <c:v>9.0221931259972514</c:v>
                </c:pt>
                <c:pt idx="38">
                  <c:v>2.4321258889523687</c:v>
                </c:pt>
                <c:pt idx="39">
                  <c:v>5.137083528320999</c:v>
                </c:pt>
                <c:pt idx="40">
                  <c:v>30.380712468687175</c:v>
                </c:pt>
                <c:pt idx="41">
                  <c:v>19.108793366621331</c:v>
                </c:pt>
                <c:pt idx="42">
                  <c:v>14.443900750758045</c:v>
                </c:pt>
                <c:pt idx="43">
                  <c:v>7.6050556178791968</c:v>
                </c:pt>
                <c:pt idx="44">
                  <c:v>13.297438115493005</c:v>
                </c:pt>
                <c:pt idx="45">
                  <c:v>19.889424481042727</c:v>
                </c:pt>
                <c:pt idx="46">
                  <c:v>8.5037646939452483</c:v>
                </c:pt>
                <c:pt idx="47">
                  <c:v>6.4735636624318404</c:v>
                </c:pt>
                <c:pt idx="48">
                  <c:v>6.3985574409659227</c:v>
                </c:pt>
                <c:pt idx="49">
                  <c:v>6.0581162783131575</c:v>
                </c:pt>
                <c:pt idx="50">
                  <c:v>22.934095292682553</c:v>
                </c:pt>
                <c:pt idx="51">
                  <c:v>6.8589818599009309</c:v>
                </c:pt>
                <c:pt idx="52">
                  <c:v>28.995067795588742</c:v>
                </c:pt>
                <c:pt idx="53">
                  <c:v>15.300682485878017</c:v>
                </c:pt>
                <c:pt idx="54">
                  <c:v>6.5456453345945391</c:v>
                </c:pt>
                <c:pt idx="55">
                  <c:v>10.694738126872865</c:v>
                </c:pt>
                <c:pt idx="56">
                  <c:v>3.0272449426199897</c:v>
                </c:pt>
                <c:pt idx="57">
                  <c:v>17.374458680897611</c:v>
                </c:pt>
                <c:pt idx="58">
                  <c:v>16.977281723994032</c:v>
                </c:pt>
                <c:pt idx="59">
                  <c:v>20.658276531499045</c:v>
                </c:pt>
                <c:pt idx="60">
                  <c:v>11.241936972758367</c:v>
                </c:pt>
                <c:pt idx="61">
                  <c:v>20.861179402785531</c:v>
                </c:pt>
                <c:pt idx="62">
                  <c:v>14.921479838158053</c:v>
                </c:pt>
                <c:pt idx="63">
                  <c:v>14.036187010655715</c:v>
                </c:pt>
                <c:pt idx="64">
                  <c:v>12.760103358420297</c:v>
                </c:pt>
                <c:pt idx="65">
                  <c:v>12.27213956652939</c:v>
                </c:pt>
                <c:pt idx="66">
                  <c:v>3.4445463340176015</c:v>
                </c:pt>
                <c:pt idx="67">
                  <c:v>6.1849774887041757</c:v>
                </c:pt>
                <c:pt idx="68">
                  <c:v>15.072650411750544</c:v>
                </c:pt>
                <c:pt idx="69">
                  <c:v>18.996210603591976</c:v>
                </c:pt>
                <c:pt idx="70">
                  <c:v>16.344781519003124</c:v>
                </c:pt>
                <c:pt idx="71">
                  <c:v>9.6229168703963417</c:v>
                </c:pt>
                <c:pt idx="72">
                  <c:v>4.4833025982208516</c:v>
                </c:pt>
                <c:pt idx="73">
                  <c:v>11.069578120368156</c:v>
                </c:pt>
                <c:pt idx="74">
                  <c:v>12.447450597991132</c:v>
                </c:pt>
                <c:pt idx="75">
                  <c:v>7.9022637893734764</c:v>
                </c:pt>
                <c:pt idx="76">
                  <c:v>12.351463640787653</c:v>
                </c:pt>
                <c:pt idx="77">
                  <c:v>10.968044557589026</c:v>
                </c:pt>
                <c:pt idx="78">
                  <c:v>15.364671163366253</c:v>
                </c:pt>
                <c:pt idx="79">
                  <c:v>5.3956623979161993</c:v>
                </c:pt>
                <c:pt idx="80">
                  <c:v>3.1551170370935155</c:v>
                </c:pt>
                <c:pt idx="81">
                  <c:v>8.1795233967770535</c:v>
                </c:pt>
                <c:pt idx="82">
                  <c:v>15.048530159561832</c:v>
                </c:pt>
                <c:pt idx="83">
                  <c:v>12.0124433544926</c:v>
                </c:pt>
                <c:pt idx="84">
                  <c:v>15.919809518841948</c:v>
                </c:pt>
                <c:pt idx="85">
                  <c:v>7.3504171935856917</c:v>
                </c:pt>
                <c:pt idx="86">
                  <c:v>16.96349951949469</c:v>
                </c:pt>
                <c:pt idx="87">
                  <c:v>8.2676233852344634</c:v>
                </c:pt>
                <c:pt idx="88">
                  <c:v>8.101710026867103</c:v>
                </c:pt>
                <c:pt idx="89">
                  <c:v>7.0553123498357104</c:v>
                </c:pt>
                <c:pt idx="90">
                  <c:v>8.7536797324003821</c:v>
                </c:pt>
                <c:pt idx="91">
                  <c:v>5.0303480601774631</c:v>
                </c:pt>
                <c:pt idx="92">
                  <c:v>16.776456068005412</c:v>
                </c:pt>
                <c:pt idx="93">
                  <c:v>5.7883418035116758</c:v>
                </c:pt>
                <c:pt idx="94">
                  <c:v>6.3974723332771752</c:v>
                </c:pt>
                <c:pt idx="95">
                  <c:v>16.237422498905438</c:v>
                </c:pt>
                <c:pt idx="96">
                  <c:v>12.143234695694344</c:v>
                </c:pt>
                <c:pt idx="97">
                  <c:v>13.461170652532415</c:v>
                </c:pt>
                <c:pt idx="98">
                  <c:v>10.30666859887703</c:v>
                </c:pt>
                <c:pt idx="99">
                  <c:v>11.442388270995876</c:v>
                </c:pt>
                <c:pt idx="100">
                  <c:v>8.1200714689249782</c:v>
                </c:pt>
                <c:pt idx="101">
                  <c:v>40.409017874674532</c:v>
                </c:pt>
                <c:pt idx="102">
                  <c:v>10.484332752159119</c:v>
                </c:pt>
                <c:pt idx="103">
                  <c:v>6.3905334239090257</c:v>
                </c:pt>
                <c:pt idx="104">
                  <c:v>7.3076582918488118</c:v>
                </c:pt>
                <c:pt idx="105">
                  <c:v>4.8894104757261223</c:v>
                </c:pt>
                <c:pt idx="106">
                  <c:v>10.918074890945748</c:v>
                </c:pt>
                <c:pt idx="107">
                  <c:v>8.9000569187018872</c:v>
                </c:pt>
                <c:pt idx="108">
                  <c:v>5.0082179929456547</c:v>
                </c:pt>
                <c:pt idx="109">
                  <c:v>9.4950303234062776</c:v>
                </c:pt>
                <c:pt idx="110">
                  <c:v>19.285963985319249</c:v>
                </c:pt>
                <c:pt idx="111">
                  <c:v>10.630383374144426</c:v>
                </c:pt>
                <c:pt idx="112">
                  <c:v>9.5367016998905019</c:v>
                </c:pt>
                <c:pt idx="113">
                  <c:v>10.85322080456301</c:v>
                </c:pt>
                <c:pt idx="114">
                  <c:v>3.0971467494867015</c:v>
                </c:pt>
                <c:pt idx="115">
                  <c:v>3.8154227887646988</c:v>
                </c:pt>
                <c:pt idx="116">
                  <c:v>11.13701062575033</c:v>
                </c:pt>
                <c:pt idx="117">
                  <c:v>3.4996759559300066</c:v>
                </c:pt>
                <c:pt idx="118">
                  <c:v>15.017635763365853</c:v>
                </c:pt>
                <c:pt idx="119">
                  <c:v>9.9789748149934425</c:v>
                </c:pt>
                <c:pt idx="120">
                  <c:v>3.5548316844678109</c:v>
                </c:pt>
                <c:pt idx="121">
                  <c:v>13.478383687610721</c:v>
                </c:pt>
                <c:pt idx="122">
                  <c:v>13.473250185558364</c:v>
                </c:pt>
                <c:pt idx="123">
                  <c:v>5.8153999518639541</c:v>
                </c:pt>
                <c:pt idx="124">
                  <c:v>10.643579735699319</c:v>
                </c:pt>
                <c:pt idx="125">
                  <c:v>12.882539415903475</c:v>
                </c:pt>
                <c:pt idx="126">
                  <c:v>11.74075768567975</c:v>
                </c:pt>
                <c:pt idx="127">
                  <c:v>13.829935654675168</c:v>
                </c:pt>
                <c:pt idx="128">
                  <c:v>26.679939573548197</c:v>
                </c:pt>
                <c:pt idx="129">
                  <c:v>13.84580872565418</c:v>
                </c:pt>
                <c:pt idx="130">
                  <c:v>14.345067667374437</c:v>
                </c:pt>
                <c:pt idx="131">
                  <c:v>7.2915215659813821</c:v>
                </c:pt>
                <c:pt idx="132">
                  <c:v>3.1438583938801377</c:v>
                </c:pt>
                <c:pt idx="133">
                  <c:v>10.867931523403341</c:v>
                </c:pt>
                <c:pt idx="134">
                  <c:v>9.4159251967469686</c:v>
                </c:pt>
                <c:pt idx="135">
                  <c:v>9.1680255102105797</c:v>
                </c:pt>
                <c:pt idx="136">
                  <c:v>22.353121035007153</c:v>
                </c:pt>
                <c:pt idx="137">
                  <c:v>22.321096848850956</c:v>
                </c:pt>
                <c:pt idx="138">
                  <c:v>4.9298170153285445</c:v>
                </c:pt>
                <c:pt idx="139">
                  <c:v>16.822144331675819</c:v>
                </c:pt>
                <c:pt idx="140">
                  <c:v>13.697314125333607</c:v>
                </c:pt>
                <c:pt idx="141">
                  <c:v>21.384012782037733</c:v>
                </c:pt>
                <c:pt idx="142">
                  <c:v>9.7370013322728273</c:v>
                </c:pt>
                <c:pt idx="143">
                  <c:v>20.098169416614432</c:v>
                </c:pt>
                <c:pt idx="144">
                  <c:v>12.824145757463185</c:v>
                </c:pt>
                <c:pt idx="145">
                  <c:v>7.6217961912704952</c:v>
                </c:pt>
                <c:pt idx="146">
                  <c:v>36.736647268043825</c:v>
                </c:pt>
                <c:pt idx="147">
                  <c:v>5.3580079095757878</c:v>
                </c:pt>
                <c:pt idx="148">
                  <c:v>11.838512558166178</c:v>
                </c:pt>
                <c:pt idx="149">
                  <c:v>21.200659738701471</c:v>
                </c:pt>
                <c:pt idx="150">
                  <c:v>10.762938044452238</c:v>
                </c:pt>
                <c:pt idx="151">
                  <c:v>7.8371808218375651</c:v>
                </c:pt>
                <c:pt idx="152">
                  <c:v>6.8506915077819626</c:v>
                </c:pt>
                <c:pt idx="153">
                  <c:v>16.711026498850572</c:v>
                </c:pt>
                <c:pt idx="154">
                  <c:v>14.850751937557627</c:v>
                </c:pt>
                <c:pt idx="155">
                  <c:v>10.971721918847855</c:v>
                </c:pt>
                <c:pt idx="156">
                  <c:v>17.20539560837901</c:v>
                </c:pt>
                <c:pt idx="157">
                  <c:v>15.46650099704725</c:v>
                </c:pt>
                <c:pt idx="158">
                  <c:v>6.9838796885283729</c:v>
                </c:pt>
                <c:pt idx="159">
                  <c:v>16.491923786859573</c:v>
                </c:pt>
                <c:pt idx="160">
                  <c:v>11.802885805760525</c:v>
                </c:pt>
                <c:pt idx="161">
                  <c:v>24.211252000332877</c:v>
                </c:pt>
                <c:pt idx="162">
                  <c:v>2.3435807794426493</c:v>
                </c:pt>
                <c:pt idx="163">
                  <c:v>28.192558744951342</c:v>
                </c:pt>
                <c:pt idx="164">
                  <c:v>6.9605189856426453</c:v>
                </c:pt>
                <c:pt idx="165">
                  <c:v>12.667009553325794</c:v>
                </c:pt>
                <c:pt idx="166">
                  <c:v>13.406422422006672</c:v>
                </c:pt>
                <c:pt idx="167">
                  <c:v>15.228840304216495</c:v>
                </c:pt>
                <c:pt idx="168">
                  <c:v>10.012369806084733</c:v>
                </c:pt>
                <c:pt idx="169">
                  <c:v>10.809951536107631</c:v>
                </c:pt>
                <c:pt idx="170">
                  <c:v>92.351371508224673</c:v>
                </c:pt>
                <c:pt idx="171">
                  <c:v>2.810527055606034</c:v>
                </c:pt>
                <c:pt idx="172">
                  <c:v>12.47759131764581</c:v>
                </c:pt>
                <c:pt idx="173">
                  <c:v>5.6883077766316896</c:v>
                </c:pt>
                <c:pt idx="174">
                  <c:v>18.676463792048079</c:v>
                </c:pt>
                <c:pt idx="175">
                  <c:v>5.0876034120397442</c:v>
                </c:pt>
                <c:pt idx="176">
                  <c:v>3.5529028238412299</c:v>
                </c:pt>
                <c:pt idx="177">
                  <c:v>7.8511730887612288</c:v>
                </c:pt>
                <c:pt idx="178">
                  <c:v>2.9172658360037151</c:v>
                </c:pt>
                <c:pt idx="179">
                  <c:v>3.2346554709471365</c:v>
                </c:pt>
                <c:pt idx="180">
                  <c:v>5.8973249651102737</c:v>
                </c:pt>
                <c:pt idx="181">
                  <c:v>14.509752537894919</c:v>
                </c:pt>
                <c:pt idx="182">
                  <c:v>4.8688386829105061</c:v>
                </c:pt>
                <c:pt idx="183">
                  <c:v>12.14127550422554</c:v>
                </c:pt>
                <c:pt idx="184">
                  <c:v>2.6385656044077987</c:v>
                </c:pt>
                <c:pt idx="185">
                  <c:v>3.3942091207460696</c:v>
                </c:pt>
                <c:pt idx="186">
                  <c:v>7.4662265348364203</c:v>
                </c:pt>
                <c:pt idx="187">
                  <c:v>3.4372433910848024</c:v>
                </c:pt>
                <c:pt idx="188">
                  <c:v>2.7760471221589982</c:v>
                </c:pt>
                <c:pt idx="189">
                  <c:v>4.4454882061343275</c:v>
                </c:pt>
                <c:pt idx="190">
                  <c:v>1.0312051410954506</c:v>
                </c:pt>
                <c:pt idx="191">
                  <c:v>7.6199052971315115</c:v>
                </c:pt>
                <c:pt idx="192">
                  <c:v>11.416891906828294</c:v>
                </c:pt>
                <c:pt idx="193">
                  <c:v>4.6218032533314943</c:v>
                </c:pt>
                <c:pt idx="194">
                  <c:v>5.6700636637104296</c:v>
                </c:pt>
                <c:pt idx="195">
                  <c:v>23.409324378029737</c:v>
                </c:pt>
                <c:pt idx="196">
                  <c:v>7.9355213962814695</c:v>
                </c:pt>
                <c:pt idx="197">
                  <c:v>7.7998322226836097</c:v>
                </c:pt>
                <c:pt idx="198">
                  <c:v>4.9854938594439373</c:v>
                </c:pt>
                <c:pt idx="199">
                  <c:v>2.2616782659579386</c:v>
                </c:pt>
                <c:pt idx="200">
                  <c:v>13.053424882319216</c:v>
                </c:pt>
                <c:pt idx="201">
                  <c:v>4.7048161545996603</c:v>
                </c:pt>
                <c:pt idx="202">
                  <c:v>2.2617814135930034</c:v>
                </c:pt>
                <c:pt idx="203">
                  <c:v>7.3647159834435874</c:v>
                </c:pt>
                <c:pt idx="204">
                  <c:v>4.465831739619655</c:v>
                </c:pt>
                <c:pt idx="205">
                  <c:v>3.1199160237859309</c:v>
                </c:pt>
                <c:pt idx="206">
                  <c:v>9.3689064856925359</c:v>
                </c:pt>
                <c:pt idx="207">
                  <c:v>11.05350606887578</c:v>
                </c:pt>
                <c:pt idx="208">
                  <c:v>9.235317020063885</c:v>
                </c:pt>
                <c:pt idx="209">
                  <c:v>7.2317922221119169</c:v>
                </c:pt>
                <c:pt idx="210">
                  <c:v>7.4143551248648185</c:v>
                </c:pt>
                <c:pt idx="211">
                  <c:v>2.9556496904324492</c:v>
                </c:pt>
                <c:pt idx="212">
                  <c:v>2.18463706277275</c:v>
                </c:pt>
                <c:pt idx="213">
                  <c:v>8.4969194883512067</c:v>
                </c:pt>
                <c:pt idx="214">
                  <c:v>6.7392853930195908</c:v>
                </c:pt>
                <c:pt idx="215">
                  <c:v>12.862908757054825</c:v>
                </c:pt>
                <c:pt idx="216">
                  <c:v>7.9583905031407163</c:v>
                </c:pt>
                <c:pt idx="217">
                  <c:v>5.7914236204464657</c:v>
                </c:pt>
                <c:pt idx="218">
                  <c:v>4.5332609322868302</c:v>
                </c:pt>
                <c:pt idx="219">
                  <c:v>6.3063801751910802</c:v>
                </c:pt>
                <c:pt idx="220">
                  <c:v>7.6037769258004246</c:v>
                </c:pt>
                <c:pt idx="221">
                  <c:v>48.415648291458758</c:v>
                </c:pt>
                <c:pt idx="222">
                  <c:v>4.4192651691927436</c:v>
                </c:pt>
                <c:pt idx="223">
                  <c:v>0.71454556360371069</c:v>
                </c:pt>
                <c:pt idx="224">
                  <c:v>9.6430821868281384</c:v>
                </c:pt>
                <c:pt idx="225">
                  <c:v>3.91876644477819</c:v>
                </c:pt>
                <c:pt idx="226">
                  <c:v>3.5054320209588714</c:v>
                </c:pt>
                <c:pt idx="227">
                  <c:v>9.635294896646549</c:v>
                </c:pt>
                <c:pt idx="228">
                  <c:v>10.509634731885246</c:v>
                </c:pt>
                <c:pt idx="229">
                  <c:v>10.0843658764074</c:v>
                </c:pt>
                <c:pt idx="230">
                  <c:v>33.298825051101119</c:v>
                </c:pt>
                <c:pt idx="231">
                  <c:v>13.143475382516801</c:v>
                </c:pt>
                <c:pt idx="232">
                  <c:v>6.1354332635687427</c:v>
                </c:pt>
                <c:pt idx="233">
                  <c:v>11.915517908441712</c:v>
                </c:pt>
                <c:pt idx="234">
                  <c:v>8.2422331164974363</c:v>
                </c:pt>
                <c:pt idx="235">
                  <c:v>10.761155381937728</c:v>
                </c:pt>
                <c:pt idx="236">
                  <c:v>8.002886000834021</c:v>
                </c:pt>
                <c:pt idx="237">
                  <c:v>14.188949912197579</c:v>
                </c:pt>
                <c:pt idx="238">
                  <c:v>3.5666844484488376</c:v>
                </c:pt>
                <c:pt idx="239">
                  <c:v>13.028633009437002</c:v>
                </c:pt>
                <c:pt idx="240">
                  <c:v>2.3661384248584838</c:v>
                </c:pt>
                <c:pt idx="241">
                  <c:v>4.5910666252422256</c:v>
                </c:pt>
                <c:pt idx="242">
                  <c:v>7.6075871215698658</c:v>
                </c:pt>
                <c:pt idx="243">
                  <c:v>6.5367556708235828</c:v>
                </c:pt>
                <c:pt idx="244">
                  <c:v>14.756881005861</c:v>
                </c:pt>
                <c:pt idx="245">
                  <c:v>5.1359671183008322</c:v>
                </c:pt>
                <c:pt idx="246">
                  <c:v>9.532620263895506</c:v>
                </c:pt>
                <c:pt idx="247">
                  <c:v>16.470047559724836</c:v>
                </c:pt>
                <c:pt idx="248">
                  <c:v>9.7733150632053434</c:v>
                </c:pt>
                <c:pt idx="249">
                  <c:v>17.549403578180453</c:v>
                </c:pt>
                <c:pt idx="250">
                  <c:v>6.8513650348064683</c:v>
                </c:pt>
                <c:pt idx="251">
                  <c:v>7.7950116482352767</c:v>
                </c:pt>
                <c:pt idx="252">
                  <c:v>12.689613741866616</c:v>
                </c:pt>
                <c:pt idx="253">
                  <c:v>4.4220143491370161</c:v>
                </c:pt>
                <c:pt idx="254">
                  <c:v>8.904878124215994</c:v>
                </c:pt>
                <c:pt idx="255">
                  <c:v>4.1020103200785609</c:v>
                </c:pt>
                <c:pt idx="256">
                  <c:v>9.4276710012151668</c:v>
                </c:pt>
                <c:pt idx="257">
                  <c:v>8.8978923860708345</c:v>
                </c:pt>
                <c:pt idx="258">
                  <c:v>6.1939992713695986</c:v>
                </c:pt>
                <c:pt idx="259">
                  <c:v>8.3402218675875197</c:v>
                </c:pt>
                <c:pt idx="260">
                  <c:v>7.298395898553327</c:v>
                </c:pt>
                <c:pt idx="261">
                  <c:v>4.4530116874392416</c:v>
                </c:pt>
                <c:pt idx="262">
                  <c:v>12.625059805165947</c:v>
                </c:pt>
                <c:pt idx="263">
                  <c:v>2.9802110695920767</c:v>
                </c:pt>
                <c:pt idx="264">
                  <c:v>3.0887302998789234</c:v>
                </c:pt>
                <c:pt idx="265">
                  <c:v>8.9245785605399206</c:v>
                </c:pt>
                <c:pt idx="266">
                  <c:v>6.5108785384960761</c:v>
                </c:pt>
                <c:pt idx="267">
                  <c:v>31.345096211346895</c:v>
                </c:pt>
                <c:pt idx="268">
                  <c:v>5.9794823400157835</c:v>
                </c:pt>
                <c:pt idx="269">
                  <c:v>12.23212977238234</c:v>
                </c:pt>
                <c:pt idx="270">
                  <c:v>13.012137177932855</c:v>
                </c:pt>
                <c:pt idx="271">
                  <c:v>10.515732300608823</c:v>
                </c:pt>
                <c:pt idx="272">
                  <c:v>11.181013609850941</c:v>
                </c:pt>
                <c:pt idx="273">
                  <c:v>14.736592756048839</c:v>
                </c:pt>
                <c:pt idx="274">
                  <c:v>8.609180746591905</c:v>
                </c:pt>
                <c:pt idx="275">
                  <c:v>8.3272165441958919</c:v>
                </c:pt>
                <c:pt idx="276">
                  <c:v>13.601941580031218</c:v>
                </c:pt>
                <c:pt idx="277">
                  <c:v>11.531102446912451</c:v>
                </c:pt>
                <c:pt idx="278">
                  <c:v>5.2374242337202599</c:v>
                </c:pt>
                <c:pt idx="279">
                  <c:v>7.5019131819126965</c:v>
                </c:pt>
                <c:pt idx="280">
                  <c:v>6.5842552868607962</c:v>
                </c:pt>
                <c:pt idx="281">
                  <c:v>14.077606757172401</c:v>
                </c:pt>
                <c:pt idx="282">
                  <c:v>15.837882358723942</c:v>
                </c:pt>
                <c:pt idx="283">
                  <c:v>5.7407372805740753</c:v>
                </c:pt>
                <c:pt idx="284">
                  <c:v>6.3399085353899975</c:v>
                </c:pt>
                <c:pt idx="285">
                  <c:v>7.1471784546360402</c:v>
                </c:pt>
                <c:pt idx="286">
                  <c:v>20.208240743775132</c:v>
                </c:pt>
                <c:pt idx="287">
                  <c:v>19.967427731461033</c:v>
                </c:pt>
                <c:pt idx="288">
                  <c:v>15.047086238011126</c:v>
                </c:pt>
                <c:pt idx="289">
                  <c:v>10.321515682078969</c:v>
                </c:pt>
                <c:pt idx="290">
                  <c:v>6.6177917013322833</c:v>
                </c:pt>
                <c:pt idx="291">
                  <c:v>8.7826521924980234</c:v>
                </c:pt>
                <c:pt idx="292">
                  <c:v>22.488766790587309</c:v>
                </c:pt>
                <c:pt idx="293">
                  <c:v>16.540568869321536</c:v>
                </c:pt>
                <c:pt idx="294">
                  <c:v>14.235700379575947</c:v>
                </c:pt>
                <c:pt idx="295">
                  <c:v>8.9772498238792693</c:v>
                </c:pt>
                <c:pt idx="296">
                  <c:v>6.0804633915284949</c:v>
                </c:pt>
                <c:pt idx="297">
                  <c:v>0.98754400550024968</c:v>
                </c:pt>
                <c:pt idx="298">
                  <c:v>10.33880893227456</c:v>
                </c:pt>
                <c:pt idx="299">
                  <c:v>17.019504608394008</c:v>
                </c:pt>
                <c:pt idx="300">
                  <c:v>12.706877032659566</c:v>
                </c:pt>
                <c:pt idx="301">
                  <c:v>9.3070495284613859</c:v>
                </c:pt>
                <c:pt idx="302">
                  <c:v>5.6064681760632373</c:v>
                </c:pt>
                <c:pt idx="303">
                  <c:v>3.8925054181476475</c:v>
                </c:pt>
                <c:pt idx="304">
                  <c:v>19.451127140823381</c:v>
                </c:pt>
                <c:pt idx="305">
                  <c:v>11.811690380812735</c:v>
                </c:pt>
                <c:pt idx="306">
                  <c:v>15.125284454724225</c:v>
                </c:pt>
                <c:pt idx="307">
                  <c:v>17.058115579256139</c:v>
                </c:pt>
                <c:pt idx="308">
                  <c:v>12.431198870862612</c:v>
                </c:pt>
                <c:pt idx="309">
                  <c:v>7.5248416698017735</c:v>
                </c:pt>
                <c:pt idx="310">
                  <c:v>7.0817500134238456</c:v>
                </c:pt>
                <c:pt idx="311">
                  <c:v>14.30859395221672</c:v>
                </c:pt>
                <c:pt idx="312">
                  <c:v>7.3616031685557335</c:v>
                </c:pt>
                <c:pt idx="313">
                  <c:v>15.619839239397384</c:v>
                </c:pt>
                <c:pt idx="314">
                  <c:v>7.0184919241660744</c:v>
                </c:pt>
                <c:pt idx="315">
                  <c:v>13.038108115118179</c:v>
                </c:pt>
                <c:pt idx="316">
                  <c:v>16.628695041366566</c:v>
                </c:pt>
                <c:pt idx="317">
                  <c:v>4.9403656623505041</c:v>
                </c:pt>
                <c:pt idx="318">
                  <c:v>7.1031556402485858</c:v>
                </c:pt>
                <c:pt idx="319">
                  <c:v>8.7793563094536307</c:v>
                </c:pt>
                <c:pt idx="320">
                  <c:v>3.4989034725846393</c:v>
                </c:pt>
                <c:pt idx="321">
                  <c:v>7.1709379613513384</c:v>
                </c:pt>
                <c:pt idx="322">
                  <c:v>3.7196401551832086</c:v>
                </c:pt>
                <c:pt idx="323">
                  <c:v>7.7242356041515654</c:v>
                </c:pt>
                <c:pt idx="324">
                  <c:v>9.4829573372191316</c:v>
                </c:pt>
                <c:pt idx="325">
                  <c:v>8.0209274682066667</c:v>
                </c:pt>
                <c:pt idx="326">
                  <c:v>5.3574155744223093</c:v>
                </c:pt>
                <c:pt idx="327">
                  <c:v>1.9307601885120793</c:v>
                </c:pt>
                <c:pt idx="328">
                  <c:v>6.4936574586878972</c:v>
                </c:pt>
                <c:pt idx="329">
                  <c:v>3.8361065380753852</c:v>
                </c:pt>
                <c:pt idx="330">
                  <c:v>6.7226134560678679</c:v>
                </c:pt>
                <c:pt idx="331">
                  <c:v>12.908873408345583</c:v>
                </c:pt>
                <c:pt idx="332">
                  <c:v>7.5609990539940872</c:v>
                </c:pt>
                <c:pt idx="333">
                  <c:v>8.1363899516213163</c:v>
                </c:pt>
                <c:pt idx="334">
                  <c:v>13.210011899538207</c:v>
                </c:pt>
                <c:pt idx="335">
                  <c:v>12.368265048165116</c:v>
                </c:pt>
                <c:pt idx="336">
                  <c:v>12.0757651957794</c:v>
                </c:pt>
                <c:pt idx="337">
                  <c:v>8.9804871093665888</c:v>
                </c:pt>
                <c:pt idx="338">
                  <c:v>4.6692716826477971</c:v>
                </c:pt>
                <c:pt idx="339">
                  <c:v>1.6084739868824365</c:v>
                </c:pt>
                <c:pt idx="340">
                  <c:v>10.923141517450128</c:v>
                </c:pt>
                <c:pt idx="341">
                  <c:v>2.8222888389556049</c:v>
                </c:pt>
                <c:pt idx="342">
                  <c:v>20.694490087104931</c:v>
                </c:pt>
                <c:pt idx="343">
                  <c:v>14.119065384553364</c:v>
                </c:pt>
                <c:pt idx="344">
                  <c:v>19.450397358664521</c:v>
                </c:pt>
                <c:pt idx="345">
                  <c:v>14.378965182672024</c:v>
                </c:pt>
                <c:pt idx="346">
                  <c:v>4.7759969671188784</c:v>
                </c:pt>
                <c:pt idx="347">
                  <c:v>7.8700046498342013</c:v>
                </c:pt>
                <c:pt idx="348">
                  <c:v>30.854660817457802</c:v>
                </c:pt>
                <c:pt idx="349">
                  <c:v>28.898398640731614</c:v>
                </c:pt>
                <c:pt idx="350">
                  <c:v>1.4779083730960878</c:v>
                </c:pt>
                <c:pt idx="351">
                  <c:v>15.372337623048587</c:v>
                </c:pt>
                <c:pt idx="352">
                  <c:v>5.5628067409199549</c:v>
                </c:pt>
                <c:pt idx="353">
                  <c:v>7.7876291467277925</c:v>
                </c:pt>
                <c:pt idx="354">
                  <c:v>1.2145671416429435</c:v>
                </c:pt>
                <c:pt idx="355">
                  <c:v>19.493087639089111</c:v>
                </c:pt>
                <c:pt idx="356">
                  <c:v>17.377456526155711</c:v>
                </c:pt>
                <c:pt idx="357">
                  <c:v>6.9209910482716079</c:v>
                </c:pt>
                <c:pt idx="358">
                  <c:v>10.079904087184243</c:v>
                </c:pt>
                <c:pt idx="359">
                  <c:v>2.6678396983310515</c:v>
                </c:pt>
                <c:pt idx="360">
                  <c:v>12.763157864472527</c:v>
                </c:pt>
                <c:pt idx="361">
                  <c:v>2.6959991565901174</c:v>
                </c:pt>
                <c:pt idx="362">
                  <c:v>5.8270063584250824</c:v>
                </c:pt>
                <c:pt idx="363">
                  <c:v>13.270890809200383</c:v>
                </c:pt>
                <c:pt idx="364">
                  <c:v>4.6112901244238245</c:v>
                </c:pt>
                <c:pt idx="365">
                  <c:v>4.4495356780856206</c:v>
                </c:pt>
                <c:pt idx="366">
                  <c:v>18.509592970718622</c:v>
                </c:pt>
                <c:pt idx="367">
                  <c:v>15.476585409675126</c:v>
                </c:pt>
                <c:pt idx="368">
                  <c:v>16.706837755484944</c:v>
                </c:pt>
                <c:pt idx="369">
                  <c:v>2.2543003933509866</c:v>
                </c:pt>
                <c:pt idx="370">
                  <c:v>24.407851351754775</c:v>
                </c:pt>
                <c:pt idx="371">
                  <c:v>14.054762103026707</c:v>
                </c:pt>
                <c:pt idx="372">
                  <c:v>10.985328295153277</c:v>
                </c:pt>
                <c:pt idx="373">
                  <c:v>3.0487973379603748</c:v>
                </c:pt>
                <c:pt idx="374">
                  <c:v>15.89054841087737</c:v>
                </c:pt>
                <c:pt idx="375">
                  <c:v>9.1541397591737503</c:v>
                </c:pt>
                <c:pt idx="376">
                  <c:v>6.4219892797912417</c:v>
                </c:pt>
                <c:pt idx="377">
                  <c:v>5.3178095321184387</c:v>
                </c:pt>
                <c:pt idx="378">
                  <c:v>11.18153344567</c:v>
                </c:pt>
                <c:pt idx="379">
                  <c:v>42.345952474977288</c:v>
                </c:pt>
                <c:pt idx="380">
                  <c:v>10.676929661375985</c:v>
                </c:pt>
                <c:pt idx="381">
                  <c:v>3.0856773551273182</c:v>
                </c:pt>
                <c:pt idx="382">
                  <c:v>1.5926219202410461</c:v>
                </c:pt>
                <c:pt idx="383">
                  <c:v>16.606137418966416</c:v>
                </c:pt>
                <c:pt idx="384">
                  <c:v>1.5520263292272294</c:v>
                </c:pt>
                <c:pt idx="385">
                  <c:v>8.3695158515473818</c:v>
                </c:pt>
                <c:pt idx="386">
                  <c:v>4.8927523197646483</c:v>
                </c:pt>
                <c:pt idx="387">
                  <c:v>7.8800626113652683</c:v>
                </c:pt>
                <c:pt idx="388">
                  <c:v>7.3977330695405064</c:v>
                </c:pt>
                <c:pt idx="389">
                  <c:v>13.525482018746041</c:v>
                </c:pt>
                <c:pt idx="390">
                  <c:v>13.373361010912992</c:v>
                </c:pt>
                <c:pt idx="391">
                  <c:v>8.6246180000366621</c:v>
                </c:pt>
                <c:pt idx="392">
                  <c:v>4.05732487947098</c:v>
                </c:pt>
                <c:pt idx="393">
                  <c:v>7.2512788341704448</c:v>
                </c:pt>
                <c:pt idx="394">
                  <c:v>13.035495315401175</c:v>
                </c:pt>
                <c:pt idx="395">
                  <c:v>14.579895990854755</c:v>
                </c:pt>
                <c:pt idx="396">
                  <c:v>3.5575176209317516</c:v>
                </c:pt>
                <c:pt idx="397">
                  <c:v>15.530119073662609</c:v>
                </c:pt>
                <c:pt idx="398">
                  <c:v>17.132961657135763</c:v>
                </c:pt>
                <c:pt idx="399">
                  <c:v>17.064483466936782</c:v>
                </c:pt>
                <c:pt idx="400">
                  <c:v>5.7468203175631896</c:v>
                </c:pt>
                <c:pt idx="401">
                  <c:v>29.696487765398299</c:v>
                </c:pt>
                <c:pt idx="402">
                  <c:v>8.4501322360219344</c:v>
                </c:pt>
                <c:pt idx="403">
                  <c:v>6.233432637002247</c:v>
                </c:pt>
                <c:pt idx="404">
                  <c:v>24.519766688269609</c:v>
                </c:pt>
                <c:pt idx="405">
                  <c:v>3.1412585435191667</c:v>
                </c:pt>
                <c:pt idx="406">
                  <c:v>7.1802531461712285</c:v>
                </c:pt>
                <c:pt idx="407">
                  <c:v>16.534023421790852</c:v>
                </c:pt>
                <c:pt idx="408">
                  <c:v>13.12577766946128</c:v>
                </c:pt>
                <c:pt idx="409">
                  <c:v>6.5402795500523236</c:v>
                </c:pt>
                <c:pt idx="410">
                  <c:v>16.120177322699409</c:v>
                </c:pt>
                <c:pt idx="411">
                  <c:v>6.9405704485410915</c:v>
                </c:pt>
                <c:pt idx="412">
                  <c:v>5.3620233307681096</c:v>
                </c:pt>
                <c:pt idx="413">
                  <c:v>22.033656955488482</c:v>
                </c:pt>
                <c:pt idx="414">
                  <c:v>15.320421187926629</c:v>
                </c:pt>
                <c:pt idx="415">
                  <c:v>8.7014062794109783</c:v>
                </c:pt>
                <c:pt idx="416">
                  <c:v>16.861183735986799</c:v>
                </c:pt>
                <c:pt idx="417">
                  <c:v>4.8543061593651977</c:v>
                </c:pt>
                <c:pt idx="418">
                  <c:v>17.964408030749613</c:v>
                </c:pt>
                <c:pt idx="419">
                  <c:v>5.5680444985824096</c:v>
                </c:pt>
                <c:pt idx="420">
                  <c:v>4.6808717897917118</c:v>
                </c:pt>
                <c:pt idx="421">
                  <c:v>20.305793207194803</c:v>
                </c:pt>
                <c:pt idx="422">
                  <c:v>17.586547573002882</c:v>
                </c:pt>
                <c:pt idx="423">
                  <c:v>12.975346368174323</c:v>
                </c:pt>
                <c:pt idx="424">
                  <c:v>5.9083775152456885</c:v>
                </c:pt>
                <c:pt idx="425">
                  <c:v>11.272351111578761</c:v>
                </c:pt>
                <c:pt idx="426">
                  <c:v>24.574376413633235</c:v>
                </c:pt>
                <c:pt idx="427">
                  <c:v>10.145679767887989</c:v>
                </c:pt>
                <c:pt idx="428">
                  <c:v>16.828438584095277</c:v>
                </c:pt>
                <c:pt idx="429">
                  <c:v>8.0506060095751515</c:v>
                </c:pt>
                <c:pt idx="430">
                  <c:v>26.396252776755812</c:v>
                </c:pt>
                <c:pt idx="431">
                  <c:v>10.093900523472909</c:v>
                </c:pt>
                <c:pt idx="432">
                  <c:v>2.6628764865627286</c:v>
                </c:pt>
                <c:pt idx="433">
                  <c:v>18.083327932598834</c:v>
                </c:pt>
                <c:pt idx="434">
                  <c:v>6.4661831983833356</c:v>
                </c:pt>
                <c:pt idx="435">
                  <c:v>18.237044478025371</c:v>
                </c:pt>
                <c:pt idx="436">
                  <c:v>8.0678358410995035</c:v>
                </c:pt>
                <c:pt idx="437">
                  <c:v>9.2893286352131046</c:v>
                </c:pt>
                <c:pt idx="438">
                  <c:v>5.6824021285395192</c:v>
                </c:pt>
                <c:pt idx="439">
                  <c:v>2.4385068216218118</c:v>
                </c:pt>
                <c:pt idx="440">
                  <c:v>13.023955393910914</c:v>
                </c:pt>
                <c:pt idx="441">
                  <c:v>0.81200748559789715</c:v>
                </c:pt>
                <c:pt idx="442">
                  <c:v>16.162616467043598</c:v>
                </c:pt>
                <c:pt idx="443">
                  <c:v>13.899210826683872</c:v>
                </c:pt>
                <c:pt idx="444">
                  <c:v>15.996004363238489</c:v>
                </c:pt>
                <c:pt idx="445">
                  <c:v>2.5880185495644428</c:v>
                </c:pt>
                <c:pt idx="446">
                  <c:v>10.298947244322276</c:v>
                </c:pt>
                <c:pt idx="447">
                  <c:v>3.7546218663449857</c:v>
                </c:pt>
                <c:pt idx="448">
                  <c:v>25.337770003825199</c:v>
                </c:pt>
                <c:pt idx="449">
                  <c:v>31.36955507451632</c:v>
                </c:pt>
                <c:pt idx="450">
                  <c:v>20.000870765018643</c:v>
                </c:pt>
                <c:pt idx="451">
                  <c:v>7.6624270900842504</c:v>
                </c:pt>
                <c:pt idx="452">
                  <c:v>13.356567924114831</c:v>
                </c:pt>
                <c:pt idx="453">
                  <c:v>4.2994277402385617</c:v>
                </c:pt>
                <c:pt idx="454">
                  <c:v>11.422251562858513</c:v>
                </c:pt>
                <c:pt idx="455">
                  <c:v>19.278867380187187</c:v>
                </c:pt>
                <c:pt idx="456">
                  <c:v>13.068496569364216</c:v>
                </c:pt>
                <c:pt idx="457">
                  <c:v>6.845169716615823</c:v>
                </c:pt>
                <c:pt idx="458">
                  <c:v>3.0665680068706127</c:v>
                </c:pt>
                <c:pt idx="459">
                  <c:v>8.2484077220014385</c:v>
                </c:pt>
                <c:pt idx="460">
                  <c:v>7.4373154873857041</c:v>
                </c:pt>
                <c:pt idx="461">
                  <c:v>3.6439827455436271</c:v>
                </c:pt>
                <c:pt idx="462">
                  <c:v>7.8825577676267162</c:v>
                </c:pt>
                <c:pt idx="463">
                  <c:v>7.7802108374850656</c:v>
                </c:pt>
                <c:pt idx="464">
                  <c:v>3.9498258756532616</c:v>
                </c:pt>
                <c:pt idx="465">
                  <c:v>6.3724662747899634</c:v>
                </c:pt>
                <c:pt idx="466">
                  <c:v>3.6699475792979745</c:v>
                </c:pt>
                <c:pt idx="467">
                  <c:v>7.7702045990513575</c:v>
                </c:pt>
                <c:pt idx="468">
                  <c:v>16.34723405460338</c:v>
                </c:pt>
                <c:pt idx="469">
                  <c:v>11.499945429769893</c:v>
                </c:pt>
                <c:pt idx="470">
                  <c:v>3.1622909529580698</c:v>
                </c:pt>
                <c:pt idx="471">
                  <c:v>11.971676321578292</c:v>
                </c:pt>
                <c:pt idx="472">
                  <c:v>2.1445124521569316</c:v>
                </c:pt>
                <c:pt idx="473">
                  <c:v>10.295868440169198</c:v>
                </c:pt>
                <c:pt idx="474">
                  <c:v>8.3946668112574585</c:v>
                </c:pt>
                <c:pt idx="475">
                  <c:v>9.8448681099663151</c:v>
                </c:pt>
                <c:pt idx="476">
                  <c:v>18.946890276079905</c:v>
                </c:pt>
                <c:pt idx="477">
                  <c:v>7.213464090689758</c:v>
                </c:pt>
                <c:pt idx="478">
                  <c:v>8.9730693907529364</c:v>
                </c:pt>
                <c:pt idx="479">
                  <c:v>7.5781426297338657</c:v>
                </c:pt>
                <c:pt idx="480">
                  <c:v>17.519358346659256</c:v>
                </c:pt>
                <c:pt idx="481">
                  <c:v>13.127271325825074</c:v>
                </c:pt>
                <c:pt idx="482">
                  <c:v>2.6805007126327718</c:v>
                </c:pt>
                <c:pt idx="483">
                  <c:v>12.725299386511857</c:v>
                </c:pt>
                <c:pt idx="484">
                  <c:v>8.7213859747295679</c:v>
                </c:pt>
                <c:pt idx="485">
                  <c:v>10.724860150567924</c:v>
                </c:pt>
                <c:pt idx="486">
                  <c:v>6.512362043157248</c:v>
                </c:pt>
                <c:pt idx="487">
                  <c:v>12.909191171058506</c:v>
                </c:pt>
                <c:pt idx="488">
                  <c:v>7.511719948325851</c:v>
                </c:pt>
                <c:pt idx="489">
                  <c:v>12.418381102948757</c:v>
                </c:pt>
                <c:pt idx="490">
                  <c:v>23.492844616764085</c:v>
                </c:pt>
                <c:pt idx="491">
                  <c:v>11.261538976168149</c:v>
                </c:pt>
                <c:pt idx="492">
                  <c:v>23.380084043634362</c:v>
                </c:pt>
                <c:pt idx="493">
                  <c:v>5.0146945080397991</c:v>
                </c:pt>
                <c:pt idx="494">
                  <c:v>4.981262532152936</c:v>
                </c:pt>
                <c:pt idx="495">
                  <c:v>6.7488692201301728</c:v>
                </c:pt>
                <c:pt idx="496">
                  <c:v>4.8308641522394824</c:v>
                </c:pt>
                <c:pt idx="497">
                  <c:v>13.047893947080533</c:v>
                </c:pt>
                <c:pt idx="498">
                  <c:v>4.1672929251337791</c:v>
                </c:pt>
                <c:pt idx="499">
                  <c:v>3.6922806880132661</c:v>
                </c:pt>
                <c:pt idx="500">
                  <c:v>16.831675358885121</c:v>
                </c:pt>
                <c:pt idx="501">
                  <c:v>9.7919027052948895</c:v>
                </c:pt>
                <c:pt idx="502">
                  <c:v>5.1225469620273483</c:v>
                </c:pt>
                <c:pt idx="503">
                  <c:v>2.9598681118758861</c:v>
                </c:pt>
                <c:pt idx="504">
                  <c:v>8.3494783603784271</c:v>
                </c:pt>
                <c:pt idx="505">
                  <c:v>8.607083445857139</c:v>
                </c:pt>
                <c:pt idx="506">
                  <c:v>4.5597182135563656</c:v>
                </c:pt>
                <c:pt idx="507">
                  <c:v>7.6091629494381836</c:v>
                </c:pt>
                <c:pt idx="508">
                  <c:v>21.81505463043155</c:v>
                </c:pt>
                <c:pt idx="509">
                  <c:v>1.5902100425618453</c:v>
                </c:pt>
                <c:pt idx="510">
                  <c:v>3.4785417839234651</c:v>
                </c:pt>
                <c:pt idx="511">
                  <c:v>3.5957444537227277</c:v>
                </c:pt>
                <c:pt idx="512">
                  <c:v>2.0368341376430643</c:v>
                </c:pt>
                <c:pt idx="513">
                  <c:v>13.470604992889676</c:v>
                </c:pt>
                <c:pt idx="514">
                  <c:v>3.3397201145772963</c:v>
                </c:pt>
                <c:pt idx="515">
                  <c:v>2.2591055338725887</c:v>
                </c:pt>
                <c:pt idx="516">
                  <c:v>1.0930414724075739</c:v>
                </c:pt>
                <c:pt idx="517">
                  <c:v>11.060744073965385</c:v>
                </c:pt>
                <c:pt idx="518">
                  <c:v>3.9623859366254686</c:v>
                </c:pt>
                <c:pt idx="519">
                  <c:v>13.035481962644354</c:v>
                </c:pt>
                <c:pt idx="520">
                  <c:v>2.1299690414346815</c:v>
                </c:pt>
                <c:pt idx="521">
                  <c:v>3.162727879584494</c:v>
                </c:pt>
                <c:pt idx="522">
                  <c:v>2.8423222590729837</c:v>
                </c:pt>
                <c:pt idx="523">
                  <c:v>15.337143558019481</c:v>
                </c:pt>
                <c:pt idx="524">
                  <c:v>15.612267518499861</c:v>
                </c:pt>
                <c:pt idx="525">
                  <c:v>14.326557158646299</c:v>
                </c:pt>
                <c:pt idx="526">
                  <c:v>19.285511973990026</c:v>
                </c:pt>
                <c:pt idx="527">
                  <c:v>16.424813423590447</c:v>
                </c:pt>
                <c:pt idx="528">
                  <c:v>5.1245596463356673</c:v>
                </c:pt>
                <c:pt idx="529">
                  <c:v>3.7240119072284692</c:v>
                </c:pt>
                <c:pt idx="530">
                  <c:v>10.743196744860395</c:v>
                </c:pt>
                <c:pt idx="531">
                  <c:v>14.728370798060228</c:v>
                </c:pt>
                <c:pt idx="532">
                  <c:v>4.0683722648054212</c:v>
                </c:pt>
                <c:pt idx="533">
                  <c:v>4.9118764577209237</c:v>
                </c:pt>
                <c:pt idx="534">
                  <c:v>30.930975373094522</c:v>
                </c:pt>
                <c:pt idx="535">
                  <c:v>16.259635115183009</c:v>
                </c:pt>
                <c:pt idx="536">
                  <c:v>7.456860184470691</c:v>
                </c:pt>
                <c:pt idx="537">
                  <c:v>6.9197617952572497</c:v>
                </c:pt>
                <c:pt idx="538">
                  <c:v>5.111561368625801</c:v>
                </c:pt>
                <c:pt idx="539">
                  <c:v>15.686997708345398</c:v>
                </c:pt>
                <c:pt idx="540">
                  <c:v>2.8536638242832062</c:v>
                </c:pt>
                <c:pt idx="541">
                  <c:v>15.869367882356803</c:v>
                </c:pt>
                <c:pt idx="542">
                  <c:v>5.4924277381723909</c:v>
                </c:pt>
                <c:pt idx="543">
                  <c:v>13.904035547643669</c:v>
                </c:pt>
                <c:pt idx="544">
                  <c:v>13.569258833258651</c:v>
                </c:pt>
                <c:pt idx="545">
                  <c:v>3.0860902923271518</c:v>
                </c:pt>
                <c:pt idx="546">
                  <c:v>4.5808235020490633</c:v>
                </c:pt>
                <c:pt idx="547">
                  <c:v>7.1224379114700795</c:v>
                </c:pt>
                <c:pt idx="548">
                  <c:v>7.356849612682467</c:v>
                </c:pt>
                <c:pt idx="549">
                  <c:v>5.0290080033368989</c:v>
                </c:pt>
                <c:pt idx="550">
                  <c:v>9.3747938371063384</c:v>
                </c:pt>
                <c:pt idx="551">
                  <c:v>38.061845151184549</c:v>
                </c:pt>
                <c:pt idx="552">
                  <c:v>4.3533238323177317</c:v>
                </c:pt>
                <c:pt idx="553">
                  <c:v>6.7720304887814979</c:v>
                </c:pt>
                <c:pt idx="554">
                  <c:v>15.665145735470867</c:v>
                </c:pt>
                <c:pt idx="555">
                  <c:v>8.2377247126818745</c:v>
                </c:pt>
                <c:pt idx="556">
                  <c:v>22.400585604759254</c:v>
                </c:pt>
                <c:pt idx="557">
                  <c:v>15.43975990780608</c:v>
                </c:pt>
                <c:pt idx="558">
                  <c:v>3.4235921095042738</c:v>
                </c:pt>
                <c:pt idx="559">
                  <c:v>6.2325520467112261</c:v>
                </c:pt>
                <c:pt idx="560">
                  <c:v>1.921235391833074</c:v>
                </c:pt>
                <c:pt idx="561">
                  <c:v>3.0488029416461835</c:v>
                </c:pt>
                <c:pt idx="562">
                  <c:v>6.0935496394981783</c:v>
                </c:pt>
                <c:pt idx="563">
                  <c:v>19.776084723025498</c:v>
                </c:pt>
                <c:pt idx="564">
                  <c:v>0.63464252903033036</c:v>
                </c:pt>
                <c:pt idx="565">
                  <c:v>4.7761007933398991</c:v>
                </c:pt>
                <c:pt idx="566">
                  <c:v>18.378197992982155</c:v>
                </c:pt>
                <c:pt idx="567">
                  <c:v>6.4185972311638082</c:v>
                </c:pt>
                <c:pt idx="568">
                  <c:v>14.392252745104955</c:v>
                </c:pt>
                <c:pt idx="569">
                  <c:v>4.1576543769850982</c:v>
                </c:pt>
                <c:pt idx="570">
                  <c:v>1.2994722141301751</c:v>
                </c:pt>
                <c:pt idx="571">
                  <c:v>13.081140562162155</c:v>
                </c:pt>
                <c:pt idx="572">
                  <c:v>9.5401760212511419</c:v>
                </c:pt>
                <c:pt idx="573">
                  <c:v>7.5737257969666238</c:v>
                </c:pt>
                <c:pt idx="574">
                  <c:v>9.2465632324071283</c:v>
                </c:pt>
                <c:pt idx="575">
                  <c:v>6.8732266772154551</c:v>
                </c:pt>
                <c:pt idx="576">
                  <c:v>11.889897703821759</c:v>
                </c:pt>
                <c:pt idx="577">
                  <c:v>5.5135914057441209</c:v>
                </c:pt>
                <c:pt idx="578">
                  <c:v>10.764861703700159</c:v>
                </c:pt>
                <c:pt idx="579">
                  <c:v>4.0269377117501985</c:v>
                </c:pt>
                <c:pt idx="580">
                  <c:v>14.874780354006505</c:v>
                </c:pt>
                <c:pt idx="581">
                  <c:v>12.275554264472428</c:v>
                </c:pt>
                <c:pt idx="582">
                  <c:v>11.26334544696959</c:v>
                </c:pt>
                <c:pt idx="583">
                  <c:v>7.8924029424918647</c:v>
                </c:pt>
                <c:pt idx="584">
                  <c:v>10.436662332567849</c:v>
                </c:pt>
                <c:pt idx="585">
                  <c:v>4.6823775560905565</c:v>
                </c:pt>
                <c:pt idx="586">
                  <c:v>5.2982380347971283</c:v>
                </c:pt>
                <c:pt idx="587">
                  <c:v>3.1301829814812261</c:v>
                </c:pt>
                <c:pt idx="588">
                  <c:v>7.0276626566038196</c:v>
                </c:pt>
                <c:pt idx="589">
                  <c:v>15.644812321039769</c:v>
                </c:pt>
                <c:pt idx="590">
                  <c:v>20.641921702739658</c:v>
                </c:pt>
                <c:pt idx="591">
                  <c:v>24.018946109809743</c:v>
                </c:pt>
                <c:pt idx="592">
                  <c:v>11.019562817590469</c:v>
                </c:pt>
                <c:pt idx="593">
                  <c:v>13.59981370749505</c:v>
                </c:pt>
                <c:pt idx="594">
                  <c:v>13.706253812213081</c:v>
                </c:pt>
                <c:pt idx="595">
                  <c:v>5.8921867674172308</c:v>
                </c:pt>
                <c:pt idx="596">
                  <c:v>6.4028637389397058</c:v>
                </c:pt>
                <c:pt idx="597">
                  <c:v>8.9615119360356967</c:v>
                </c:pt>
                <c:pt idx="598">
                  <c:v>5.043479538047821</c:v>
                </c:pt>
                <c:pt idx="599">
                  <c:v>12.756504493929935</c:v>
                </c:pt>
                <c:pt idx="600">
                  <c:v>12.234165878324511</c:v>
                </c:pt>
                <c:pt idx="601">
                  <c:v>4.3294536606034173</c:v>
                </c:pt>
                <c:pt idx="602">
                  <c:v>5.5543577378597764</c:v>
                </c:pt>
                <c:pt idx="603">
                  <c:v>9.8465833450234328</c:v>
                </c:pt>
                <c:pt idx="604">
                  <c:v>7.8554268002631318</c:v>
                </c:pt>
                <c:pt idx="605">
                  <c:v>12.763595051520857</c:v>
                </c:pt>
                <c:pt idx="606">
                  <c:v>4.1971991570201963</c:v>
                </c:pt>
                <c:pt idx="607">
                  <c:v>11.416014379938714</c:v>
                </c:pt>
                <c:pt idx="608">
                  <c:v>9.4049828211136823</c:v>
                </c:pt>
                <c:pt idx="609">
                  <c:v>5.8757515506376405</c:v>
                </c:pt>
                <c:pt idx="610">
                  <c:v>9.4636810499187973</c:v>
                </c:pt>
                <c:pt idx="611">
                  <c:v>7.0466813615839392</c:v>
                </c:pt>
                <c:pt idx="612">
                  <c:v>9.5808853165685779</c:v>
                </c:pt>
                <c:pt idx="613">
                  <c:v>7.210951920500297</c:v>
                </c:pt>
                <c:pt idx="614">
                  <c:v>3.5005427571792</c:v>
                </c:pt>
                <c:pt idx="615">
                  <c:v>17.070217209281573</c:v>
                </c:pt>
                <c:pt idx="616">
                  <c:v>5.9487744501756881</c:v>
                </c:pt>
                <c:pt idx="617">
                  <c:v>9.6233047856561154</c:v>
                </c:pt>
                <c:pt idx="618">
                  <c:v>8.2139340935053244</c:v>
                </c:pt>
                <c:pt idx="619">
                  <c:v>8.240268621999272</c:v>
                </c:pt>
                <c:pt idx="620">
                  <c:v>4.8206524630916974</c:v>
                </c:pt>
                <c:pt idx="621">
                  <c:v>4.821397479065018</c:v>
                </c:pt>
                <c:pt idx="622">
                  <c:v>9.9254236918189775</c:v>
                </c:pt>
                <c:pt idx="623">
                  <c:v>11.62215484738107</c:v>
                </c:pt>
                <c:pt idx="624">
                  <c:v>8.4113861289646685</c:v>
                </c:pt>
                <c:pt idx="625">
                  <c:v>9.4530282454471237</c:v>
                </c:pt>
                <c:pt idx="626">
                  <c:v>7.5942733548484327</c:v>
                </c:pt>
                <c:pt idx="627">
                  <c:v>11.868344337320268</c:v>
                </c:pt>
                <c:pt idx="628">
                  <c:v>11.648746223427452</c:v>
                </c:pt>
                <c:pt idx="629">
                  <c:v>8.4283082907713816</c:v>
                </c:pt>
                <c:pt idx="630">
                  <c:v>4.9170655123535312</c:v>
                </c:pt>
                <c:pt idx="631">
                  <c:v>12.032600883011257</c:v>
                </c:pt>
                <c:pt idx="632">
                  <c:v>6.0390833904276322</c:v>
                </c:pt>
                <c:pt idx="633">
                  <c:v>15.956464222301264</c:v>
                </c:pt>
                <c:pt idx="634">
                  <c:v>9.9421466298030747</c:v>
                </c:pt>
                <c:pt idx="635">
                  <c:v>10.178060508036911</c:v>
                </c:pt>
                <c:pt idx="636">
                  <c:v>2.0842510909358718</c:v>
                </c:pt>
                <c:pt idx="637">
                  <c:v>9.9596731228948094</c:v>
                </c:pt>
                <c:pt idx="638">
                  <c:v>8.9176646021993928</c:v>
                </c:pt>
                <c:pt idx="639">
                  <c:v>8.8056117769113396</c:v>
                </c:pt>
                <c:pt idx="640">
                  <c:v>18.343965103443598</c:v>
                </c:pt>
                <c:pt idx="641">
                  <c:v>13.062243761878328</c:v>
                </c:pt>
                <c:pt idx="642">
                  <c:v>14.658586521375511</c:v>
                </c:pt>
                <c:pt idx="643">
                  <c:v>9.8794148206765495</c:v>
                </c:pt>
                <c:pt idx="644">
                  <c:v>22.582431753617186</c:v>
                </c:pt>
                <c:pt idx="645">
                  <c:v>6.9366727996415296</c:v>
                </c:pt>
                <c:pt idx="646">
                  <c:v>6.6777072209133372</c:v>
                </c:pt>
                <c:pt idx="647">
                  <c:v>4.7372037651216399</c:v>
                </c:pt>
                <c:pt idx="648">
                  <c:v>15.476364179033666</c:v>
                </c:pt>
                <c:pt idx="649">
                  <c:v>22.639435772703408</c:v>
                </c:pt>
                <c:pt idx="650">
                  <c:v>25.039453458155865</c:v>
                </c:pt>
                <c:pt idx="651">
                  <c:v>13.384600468587216</c:v>
                </c:pt>
                <c:pt idx="652">
                  <c:v>5.9290139762070506</c:v>
                </c:pt>
                <c:pt idx="653">
                  <c:v>7.5803924111186474</c:v>
                </c:pt>
                <c:pt idx="654">
                  <c:v>5.7879848650951136</c:v>
                </c:pt>
                <c:pt idx="655">
                  <c:v>7.399026088258104</c:v>
                </c:pt>
                <c:pt idx="656">
                  <c:v>3.7688894614991058</c:v>
                </c:pt>
                <c:pt idx="657">
                  <c:v>15.335853255249116</c:v>
                </c:pt>
                <c:pt idx="658">
                  <c:v>8.0204844307423961</c:v>
                </c:pt>
                <c:pt idx="659">
                  <c:v>12.238987511797589</c:v>
                </c:pt>
                <c:pt idx="660">
                  <c:v>8.1809470514373714</c:v>
                </c:pt>
                <c:pt idx="661">
                  <c:v>8.3072165773769715</c:v>
                </c:pt>
                <c:pt idx="662">
                  <c:v>9.6700465248509957</c:v>
                </c:pt>
                <c:pt idx="663">
                  <c:v>7.8264089927903342</c:v>
                </c:pt>
                <c:pt idx="664">
                  <c:v>8.0334596327372765</c:v>
                </c:pt>
                <c:pt idx="665">
                  <c:v>1.4726586599561327</c:v>
                </c:pt>
                <c:pt idx="666">
                  <c:v>5.4935800757346893</c:v>
                </c:pt>
                <c:pt idx="667">
                  <c:v>17.017996410226665</c:v>
                </c:pt>
                <c:pt idx="668">
                  <c:v>15.018122438402035</c:v>
                </c:pt>
                <c:pt idx="669">
                  <c:v>19.421717186336039</c:v>
                </c:pt>
                <c:pt idx="670">
                  <c:v>6.5195146295904793</c:v>
                </c:pt>
                <c:pt idx="671">
                  <c:v>9.9510918299724462</c:v>
                </c:pt>
                <c:pt idx="672">
                  <c:v>24.865795558501176</c:v>
                </c:pt>
                <c:pt idx="673">
                  <c:v>5.667126353221021</c:v>
                </c:pt>
                <c:pt idx="674">
                  <c:v>7.9199006029014445</c:v>
                </c:pt>
                <c:pt idx="675">
                  <c:v>10.324699754933144</c:v>
                </c:pt>
                <c:pt idx="676">
                  <c:v>1.0567021362316955</c:v>
                </c:pt>
                <c:pt idx="677">
                  <c:v>4.3520607213686189</c:v>
                </c:pt>
                <c:pt idx="678">
                  <c:v>16.262607694981078</c:v>
                </c:pt>
                <c:pt idx="679">
                  <c:v>3.5121896516810933</c:v>
                </c:pt>
                <c:pt idx="680">
                  <c:v>3.0437567736717464</c:v>
                </c:pt>
                <c:pt idx="681">
                  <c:v>18.17406869268477</c:v>
                </c:pt>
                <c:pt idx="682">
                  <c:v>2.0004191014685997</c:v>
                </c:pt>
                <c:pt idx="683">
                  <c:v>3.8490738308100902</c:v>
                </c:pt>
                <c:pt idx="684">
                  <c:v>9.0650384002513462</c:v>
                </c:pt>
                <c:pt idx="685">
                  <c:v>5.98614408056683</c:v>
                </c:pt>
                <c:pt idx="686">
                  <c:v>10.028039088931537</c:v>
                </c:pt>
                <c:pt idx="687">
                  <c:v>9.5835799157973263</c:v>
                </c:pt>
                <c:pt idx="688">
                  <c:v>5.359551690917197</c:v>
                </c:pt>
                <c:pt idx="689">
                  <c:v>3.0297469487434316</c:v>
                </c:pt>
                <c:pt idx="690">
                  <c:v>12.620839349531398</c:v>
                </c:pt>
                <c:pt idx="691">
                  <c:v>18.594984556557616</c:v>
                </c:pt>
                <c:pt idx="692">
                  <c:v>2.8311709152873874</c:v>
                </c:pt>
                <c:pt idx="693">
                  <c:v>5.2313175657696371</c:v>
                </c:pt>
                <c:pt idx="694">
                  <c:v>23.898322285558582</c:v>
                </c:pt>
                <c:pt idx="695">
                  <c:v>3.2065954692593213</c:v>
                </c:pt>
                <c:pt idx="696">
                  <c:v>18.433319365266318</c:v>
                </c:pt>
                <c:pt idx="697">
                  <c:v>12.72468791664561</c:v>
                </c:pt>
                <c:pt idx="698">
                  <c:v>7.5080496205316551</c:v>
                </c:pt>
                <c:pt idx="699">
                  <c:v>8.5971132387116178</c:v>
                </c:pt>
                <c:pt idx="700">
                  <c:v>9.6776129593670941</c:v>
                </c:pt>
                <c:pt idx="701">
                  <c:v>5.5994696894083162</c:v>
                </c:pt>
                <c:pt idx="702">
                  <c:v>5.1551182304334882</c:v>
                </c:pt>
                <c:pt idx="703">
                  <c:v>6.3000428284351502</c:v>
                </c:pt>
                <c:pt idx="704">
                  <c:v>27.4244757441733</c:v>
                </c:pt>
                <c:pt idx="705">
                  <c:v>18.32188991875066</c:v>
                </c:pt>
                <c:pt idx="706">
                  <c:v>7.5030873322225373</c:v>
                </c:pt>
                <c:pt idx="707">
                  <c:v>4.1542897912575558</c:v>
                </c:pt>
                <c:pt idx="708">
                  <c:v>16.400528740013911</c:v>
                </c:pt>
                <c:pt idx="709">
                  <c:v>11.837848181939599</c:v>
                </c:pt>
                <c:pt idx="710">
                  <c:v>13.596438946205158</c:v>
                </c:pt>
                <c:pt idx="711">
                  <c:v>5.4757934943794666</c:v>
                </c:pt>
                <c:pt idx="712">
                  <c:v>36.869615106302142</c:v>
                </c:pt>
                <c:pt idx="713">
                  <c:v>20.819352991368909</c:v>
                </c:pt>
                <c:pt idx="714">
                  <c:v>3.352983523290725</c:v>
                </c:pt>
                <c:pt idx="715">
                  <c:v>5.4433919267732387</c:v>
                </c:pt>
                <c:pt idx="716">
                  <c:v>3.3220329061526561</c:v>
                </c:pt>
                <c:pt idx="717">
                  <c:v>12.780377944240159</c:v>
                </c:pt>
                <c:pt idx="718">
                  <c:v>27.35809448664434</c:v>
                </c:pt>
                <c:pt idx="719">
                  <c:v>7.2772281318695526</c:v>
                </c:pt>
                <c:pt idx="720">
                  <c:v>3.7268955349411201</c:v>
                </c:pt>
                <c:pt idx="721">
                  <c:v>9.6043444653411321</c:v>
                </c:pt>
                <c:pt idx="722">
                  <c:v>3.6938485520140998</c:v>
                </c:pt>
                <c:pt idx="723">
                  <c:v>5.3676422967638349</c:v>
                </c:pt>
                <c:pt idx="724">
                  <c:v>3.3797922227041011</c:v>
                </c:pt>
                <c:pt idx="725">
                  <c:v>16.155391784791028</c:v>
                </c:pt>
                <c:pt idx="726">
                  <c:v>11.125208408607556</c:v>
                </c:pt>
                <c:pt idx="727">
                  <c:v>12.461969333323838</c:v>
                </c:pt>
                <c:pt idx="728">
                  <c:v>1.9730437798780027</c:v>
                </c:pt>
                <c:pt idx="729">
                  <c:v>6.0572827174055641</c:v>
                </c:pt>
                <c:pt idx="730">
                  <c:v>1.5856031226247804</c:v>
                </c:pt>
                <c:pt idx="731">
                  <c:v>3.2509439533659599</c:v>
                </c:pt>
                <c:pt idx="732">
                  <c:v>3.8330563606001054</c:v>
                </c:pt>
                <c:pt idx="733">
                  <c:v>5.4617573279899245</c:v>
                </c:pt>
                <c:pt idx="734">
                  <c:v>11.206937726136756</c:v>
                </c:pt>
                <c:pt idx="735">
                  <c:v>6.6704164400287009</c:v>
                </c:pt>
                <c:pt idx="736">
                  <c:v>3.6964472394376302</c:v>
                </c:pt>
                <c:pt idx="737">
                  <c:v>14.920657397090906</c:v>
                </c:pt>
                <c:pt idx="738">
                  <c:v>9.4111761799064872</c:v>
                </c:pt>
                <c:pt idx="739">
                  <c:v>12.562600459533746</c:v>
                </c:pt>
                <c:pt idx="740">
                  <c:v>4.1224057913963366</c:v>
                </c:pt>
                <c:pt idx="741">
                  <c:v>9.4373144974095666</c:v>
                </c:pt>
                <c:pt idx="742">
                  <c:v>16.28863368867945</c:v>
                </c:pt>
                <c:pt idx="743">
                  <c:v>7.1470171961323965</c:v>
                </c:pt>
                <c:pt idx="744">
                  <c:v>15.517810179385441</c:v>
                </c:pt>
                <c:pt idx="745">
                  <c:v>13.93388477944287</c:v>
                </c:pt>
                <c:pt idx="746">
                  <c:v>23.657305172375786</c:v>
                </c:pt>
                <c:pt idx="747">
                  <c:v>6.1921498441124188</c:v>
                </c:pt>
                <c:pt idx="748">
                  <c:v>7.469465887978151</c:v>
                </c:pt>
                <c:pt idx="749">
                  <c:v>5.6540584215840761</c:v>
                </c:pt>
                <c:pt idx="750">
                  <c:v>71.218655325552049</c:v>
                </c:pt>
                <c:pt idx="751">
                  <c:v>4.0826207647018027</c:v>
                </c:pt>
                <c:pt idx="752">
                  <c:v>4.2133022274317717</c:v>
                </c:pt>
                <c:pt idx="753">
                  <c:v>3.8407608910069868</c:v>
                </c:pt>
                <c:pt idx="754">
                  <c:v>10.177266999585481</c:v>
                </c:pt>
                <c:pt idx="755">
                  <c:v>20.36731859624987</c:v>
                </c:pt>
                <c:pt idx="756">
                  <c:v>15.019041927093257</c:v>
                </c:pt>
                <c:pt idx="757">
                  <c:v>5.1793345727854057</c:v>
                </c:pt>
                <c:pt idx="758">
                  <c:v>3.5370018746810374</c:v>
                </c:pt>
                <c:pt idx="759">
                  <c:v>16.605336082288648</c:v>
                </c:pt>
                <c:pt idx="760">
                  <c:v>5.1198868094049645</c:v>
                </c:pt>
                <c:pt idx="761">
                  <c:v>2.942124244761215</c:v>
                </c:pt>
                <c:pt idx="762">
                  <c:v>5.427238445844063</c:v>
                </c:pt>
                <c:pt idx="763">
                  <c:v>17.433398259172488</c:v>
                </c:pt>
                <c:pt idx="764">
                  <c:v>6.0295133847828852</c:v>
                </c:pt>
                <c:pt idx="765">
                  <c:v>8.7933182259922393</c:v>
                </c:pt>
                <c:pt idx="766">
                  <c:v>13.069279743035494</c:v>
                </c:pt>
                <c:pt idx="767">
                  <c:v>8.6521503016764889</c:v>
                </c:pt>
                <c:pt idx="768">
                  <c:v>11.438774420608922</c:v>
                </c:pt>
                <c:pt idx="769">
                  <c:v>12.843007788681508</c:v>
                </c:pt>
                <c:pt idx="770">
                  <c:v>21.4725929563078</c:v>
                </c:pt>
                <c:pt idx="771">
                  <c:v>9.7283064018431897</c:v>
                </c:pt>
                <c:pt idx="772">
                  <c:v>5.3644921003318764</c:v>
                </c:pt>
                <c:pt idx="773">
                  <c:v>9.6899309503367412</c:v>
                </c:pt>
                <c:pt idx="774">
                  <c:v>9.8880250319771967</c:v>
                </c:pt>
                <c:pt idx="775">
                  <c:v>3.7711436782915611</c:v>
                </c:pt>
                <c:pt idx="776">
                  <c:v>11.011871267186949</c:v>
                </c:pt>
                <c:pt idx="777">
                  <c:v>4.0258454095092056</c:v>
                </c:pt>
                <c:pt idx="778">
                  <c:v>14.833631524034885</c:v>
                </c:pt>
                <c:pt idx="779">
                  <c:v>8.8209413488328767</c:v>
                </c:pt>
                <c:pt idx="780">
                  <c:v>7.9158221997642029</c:v>
                </c:pt>
                <c:pt idx="781">
                  <c:v>1.4866471314633958</c:v>
                </c:pt>
                <c:pt idx="782">
                  <c:v>10.548026537344874</c:v>
                </c:pt>
                <c:pt idx="783">
                  <c:v>13.519143089891008</c:v>
                </c:pt>
                <c:pt idx="784">
                  <c:v>39.537968123542925</c:v>
                </c:pt>
                <c:pt idx="785">
                  <c:v>7.5468201635591425</c:v>
                </c:pt>
                <c:pt idx="786">
                  <c:v>10.837465939566679</c:v>
                </c:pt>
                <c:pt idx="787">
                  <c:v>11.677933015527673</c:v>
                </c:pt>
                <c:pt idx="788">
                  <c:v>8.832162958038797</c:v>
                </c:pt>
                <c:pt idx="789">
                  <c:v>4.9979895861639676</c:v>
                </c:pt>
                <c:pt idx="790">
                  <c:v>4.2551801969577614</c:v>
                </c:pt>
                <c:pt idx="791">
                  <c:v>2.9137915084916695</c:v>
                </c:pt>
                <c:pt idx="792">
                  <c:v>12.96884697898604</c:v>
                </c:pt>
                <c:pt idx="793">
                  <c:v>7.0345616128013262</c:v>
                </c:pt>
                <c:pt idx="794">
                  <c:v>15.732257625855993</c:v>
                </c:pt>
                <c:pt idx="795">
                  <c:v>16.908991553467548</c:v>
                </c:pt>
                <c:pt idx="796">
                  <c:v>5.5499698253213232</c:v>
                </c:pt>
                <c:pt idx="797">
                  <c:v>6.8779149195707197</c:v>
                </c:pt>
                <c:pt idx="798">
                  <c:v>3.0704080168969559</c:v>
                </c:pt>
                <c:pt idx="799">
                  <c:v>12.65147666962314</c:v>
                </c:pt>
                <c:pt idx="800">
                  <c:v>17.111907745749622</c:v>
                </c:pt>
                <c:pt idx="801">
                  <c:v>9.7794809839145973</c:v>
                </c:pt>
                <c:pt idx="802">
                  <c:v>21.774331416488607</c:v>
                </c:pt>
                <c:pt idx="803">
                  <c:v>18.000834382793215</c:v>
                </c:pt>
                <c:pt idx="804">
                  <c:v>12.107330973864116</c:v>
                </c:pt>
                <c:pt idx="805">
                  <c:v>6.3150595955042421</c:v>
                </c:pt>
                <c:pt idx="806">
                  <c:v>8.4184507352834572</c:v>
                </c:pt>
                <c:pt idx="807">
                  <c:v>11.558658086864995</c:v>
                </c:pt>
                <c:pt idx="808">
                  <c:v>11.131203270570504</c:v>
                </c:pt>
                <c:pt idx="809">
                  <c:v>15.75494609955285</c:v>
                </c:pt>
                <c:pt idx="810">
                  <c:v>11.466201807602554</c:v>
                </c:pt>
                <c:pt idx="811">
                  <c:v>13.706169803621068</c:v>
                </c:pt>
                <c:pt idx="812">
                  <c:v>7.6365249651164868</c:v>
                </c:pt>
                <c:pt idx="813">
                  <c:v>5.1642305577652943</c:v>
                </c:pt>
                <c:pt idx="814">
                  <c:v>5.3038848667275138</c:v>
                </c:pt>
                <c:pt idx="815">
                  <c:v>8.2930439757394385</c:v>
                </c:pt>
                <c:pt idx="816">
                  <c:v>8.6156250846465756</c:v>
                </c:pt>
                <c:pt idx="817">
                  <c:v>11.479666477169069</c:v>
                </c:pt>
                <c:pt idx="818">
                  <c:v>27.61028848187631</c:v>
                </c:pt>
                <c:pt idx="819">
                  <c:v>10.136789168324595</c:v>
                </c:pt>
                <c:pt idx="820">
                  <c:v>6.8131764440424849</c:v>
                </c:pt>
                <c:pt idx="821">
                  <c:v>16.488046611345062</c:v>
                </c:pt>
                <c:pt idx="822">
                  <c:v>2.3299991684972121</c:v>
                </c:pt>
                <c:pt idx="823">
                  <c:v>11.371072014678306</c:v>
                </c:pt>
                <c:pt idx="824">
                  <c:v>4.2432381156967356</c:v>
                </c:pt>
                <c:pt idx="825">
                  <c:v>8.8631282974910732</c:v>
                </c:pt>
                <c:pt idx="826">
                  <c:v>14.8017424602132</c:v>
                </c:pt>
                <c:pt idx="827">
                  <c:v>5.0826329407542374</c:v>
                </c:pt>
                <c:pt idx="828">
                  <c:v>5.3314539196411488</c:v>
                </c:pt>
                <c:pt idx="829">
                  <c:v>9.621722238152481</c:v>
                </c:pt>
                <c:pt idx="830">
                  <c:v>5.849839960089505</c:v>
                </c:pt>
                <c:pt idx="831">
                  <c:v>4.4473579241117767</c:v>
                </c:pt>
                <c:pt idx="832">
                  <c:v>6.0253351588921893</c:v>
                </c:pt>
                <c:pt idx="833">
                  <c:v>7.3185667970433448</c:v>
                </c:pt>
                <c:pt idx="834">
                  <c:v>13.067344550978339</c:v>
                </c:pt>
                <c:pt idx="835">
                  <c:v>45.889042053043021</c:v>
                </c:pt>
                <c:pt idx="836">
                  <c:v>3.3023928687980453</c:v>
                </c:pt>
                <c:pt idx="837">
                  <c:v>13.158844987987711</c:v>
                </c:pt>
                <c:pt idx="838">
                  <c:v>8.2326016887513287</c:v>
                </c:pt>
                <c:pt idx="839">
                  <c:v>12.709434187687879</c:v>
                </c:pt>
                <c:pt idx="840">
                  <c:v>12.093351940365832</c:v>
                </c:pt>
                <c:pt idx="841">
                  <c:v>10.325011381581502</c:v>
                </c:pt>
                <c:pt idx="842">
                  <c:v>23.338709863494319</c:v>
                </c:pt>
                <c:pt idx="843">
                  <c:v>16.361054284877408</c:v>
                </c:pt>
                <c:pt idx="844">
                  <c:v>1.2042032037278581</c:v>
                </c:pt>
                <c:pt idx="845">
                  <c:v>7.5662592985792019</c:v>
                </c:pt>
                <c:pt idx="846">
                  <c:v>12.283165160452</c:v>
                </c:pt>
                <c:pt idx="847">
                  <c:v>10.865480068657138</c:v>
                </c:pt>
                <c:pt idx="848">
                  <c:v>3.1649468928306694</c:v>
                </c:pt>
                <c:pt idx="849">
                  <c:v>3.2043769406835358</c:v>
                </c:pt>
                <c:pt idx="850">
                  <c:v>3.2465265923929039</c:v>
                </c:pt>
                <c:pt idx="851">
                  <c:v>12.097778454033294</c:v>
                </c:pt>
                <c:pt idx="852">
                  <c:v>8.2342500072547189</c:v>
                </c:pt>
                <c:pt idx="853">
                  <c:v>4.8534677563840836</c:v>
                </c:pt>
                <c:pt idx="854">
                  <c:v>3.258216797836412</c:v>
                </c:pt>
                <c:pt idx="855">
                  <c:v>2.5196978634585454</c:v>
                </c:pt>
                <c:pt idx="856">
                  <c:v>13.38230948174809</c:v>
                </c:pt>
                <c:pt idx="857">
                  <c:v>12.196641499323496</c:v>
                </c:pt>
                <c:pt idx="858">
                  <c:v>5.6479806560817591</c:v>
                </c:pt>
                <c:pt idx="859">
                  <c:v>1.676431511214121</c:v>
                </c:pt>
                <c:pt idx="860">
                  <c:v>6.9109565507029558</c:v>
                </c:pt>
                <c:pt idx="861">
                  <c:v>5.1108198556194706</c:v>
                </c:pt>
                <c:pt idx="862">
                  <c:v>13.445591636094164</c:v>
                </c:pt>
                <c:pt idx="863">
                  <c:v>8.2920333375923168</c:v>
                </c:pt>
                <c:pt idx="864">
                  <c:v>3.8445979732934483</c:v>
                </c:pt>
                <c:pt idx="865">
                  <c:v>3.2830978686719829</c:v>
                </c:pt>
                <c:pt idx="866">
                  <c:v>2.4040195606679942</c:v>
                </c:pt>
                <c:pt idx="867">
                  <c:v>3.1214320331030652</c:v>
                </c:pt>
                <c:pt idx="868">
                  <c:v>4.6746718152851718</c:v>
                </c:pt>
                <c:pt idx="869">
                  <c:v>18.558223712855895</c:v>
                </c:pt>
                <c:pt idx="870">
                  <c:v>13.68494196770517</c:v>
                </c:pt>
                <c:pt idx="871">
                  <c:v>3.6153680290412811</c:v>
                </c:pt>
                <c:pt idx="872">
                  <c:v>2.1101348268734599</c:v>
                </c:pt>
                <c:pt idx="873">
                  <c:v>13.58839883472783</c:v>
                </c:pt>
                <c:pt idx="874">
                  <c:v>6.9977335218321004</c:v>
                </c:pt>
                <c:pt idx="875">
                  <c:v>12.135160857543385</c:v>
                </c:pt>
                <c:pt idx="876">
                  <c:v>2.9711510285550959</c:v>
                </c:pt>
                <c:pt idx="877">
                  <c:v>18.388153365896216</c:v>
                </c:pt>
                <c:pt idx="878">
                  <c:v>4.6712406229817391</c:v>
                </c:pt>
                <c:pt idx="879">
                  <c:v>3.6560288302588875</c:v>
                </c:pt>
                <c:pt idx="880">
                  <c:v>4.4767312873666478</c:v>
                </c:pt>
                <c:pt idx="881">
                  <c:v>7.8490017211610308</c:v>
                </c:pt>
                <c:pt idx="882">
                  <c:v>8.9699406105305357</c:v>
                </c:pt>
                <c:pt idx="883">
                  <c:v>2.8258707703020343</c:v>
                </c:pt>
                <c:pt idx="884">
                  <c:v>12.027942643318168</c:v>
                </c:pt>
                <c:pt idx="885">
                  <c:v>3.2959784483335719</c:v>
                </c:pt>
                <c:pt idx="886">
                  <c:v>0.75460055005901927</c:v>
                </c:pt>
                <c:pt idx="887">
                  <c:v>22.208625203660986</c:v>
                </c:pt>
                <c:pt idx="888">
                  <c:v>1.644242527293855</c:v>
                </c:pt>
                <c:pt idx="889">
                  <c:v>3.4767166000455001</c:v>
                </c:pt>
                <c:pt idx="890">
                  <c:v>3.2480097169581112</c:v>
                </c:pt>
                <c:pt idx="891">
                  <c:v>3.0426580106224694</c:v>
                </c:pt>
                <c:pt idx="892">
                  <c:v>2.336834461713444</c:v>
                </c:pt>
                <c:pt idx="893">
                  <c:v>12.633392334905935</c:v>
                </c:pt>
                <c:pt idx="894">
                  <c:v>0.82853044418752297</c:v>
                </c:pt>
                <c:pt idx="895">
                  <c:v>4.3807027333881168</c:v>
                </c:pt>
                <c:pt idx="896">
                  <c:v>3.9571649765886381</c:v>
                </c:pt>
                <c:pt idx="897">
                  <c:v>3.1262413060756153</c:v>
                </c:pt>
                <c:pt idx="898">
                  <c:v>7.9093404754393122</c:v>
                </c:pt>
                <c:pt idx="899">
                  <c:v>2.9075866927050815</c:v>
                </c:pt>
                <c:pt idx="900">
                  <c:v>0.90866301652979697</c:v>
                </c:pt>
                <c:pt idx="901">
                  <c:v>3.7631490127099689</c:v>
                </c:pt>
                <c:pt idx="902">
                  <c:v>12.934779671196559</c:v>
                </c:pt>
                <c:pt idx="903">
                  <c:v>6.3924655842106342</c:v>
                </c:pt>
                <c:pt idx="904">
                  <c:v>3.0140878476380903</c:v>
                </c:pt>
                <c:pt idx="905">
                  <c:v>5.2669327890313324</c:v>
                </c:pt>
                <c:pt idx="906">
                  <c:v>8.3598749944508448</c:v>
                </c:pt>
                <c:pt idx="907">
                  <c:v>6.1869995568696439</c:v>
                </c:pt>
                <c:pt idx="908">
                  <c:v>4.9595605314918609</c:v>
                </c:pt>
                <c:pt idx="909">
                  <c:v>9.6265006191950118</c:v>
                </c:pt>
                <c:pt idx="910">
                  <c:v>5.4380185499077172</c:v>
                </c:pt>
                <c:pt idx="911">
                  <c:v>5.1017583545587444</c:v>
                </c:pt>
                <c:pt idx="912">
                  <c:v>1.1015719073250458</c:v>
                </c:pt>
                <c:pt idx="913">
                  <c:v>2.0134844908250593</c:v>
                </c:pt>
                <c:pt idx="914">
                  <c:v>5.5198526904872338</c:v>
                </c:pt>
                <c:pt idx="915">
                  <c:v>10.541542945108603</c:v>
                </c:pt>
                <c:pt idx="916">
                  <c:v>5.7274677410163966</c:v>
                </c:pt>
                <c:pt idx="917">
                  <c:v>0.9362024648069136</c:v>
                </c:pt>
                <c:pt idx="918">
                  <c:v>9.4674395170563681</c:v>
                </c:pt>
                <c:pt idx="919">
                  <c:v>12.566184081111906</c:v>
                </c:pt>
                <c:pt idx="920">
                  <c:v>7.29404117229174</c:v>
                </c:pt>
                <c:pt idx="921">
                  <c:v>0.92832321472800883</c:v>
                </c:pt>
                <c:pt idx="922">
                  <c:v>4.4713168974580473</c:v>
                </c:pt>
                <c:pt idx="923">
                  <c:v>3.6972629120987124</c:v>
                </c:pt>
                <c:pt idx="924">
                  <c:v>2.8896834411814774</c:v>
                </c:pt>
                <c:pt idx="925">
                  <c:v>4.2767034921400491</c:v>
                </c:pt>
                <c:pt idx="926">
                  <c:v>9.4889325577883401</c:v>
                </c:pt>
                <c:pt idx="927">
                  <c:v>5.6159593092033537</c:v>
                </c:pt>
                <c:pt idx="928">
                  <c:v>14.066156450200193</c:v>
                </c:pt>
                <c:pt idx="929">
                  <c:v>1.2120697336388608</c:v>
                </c:pt>
                <c:pt idx="930">
                  <c:v>7.2974318939005105</c:v>
                </c:pt>
                <c:pt idx="931">
                  <c:v>1.8790693136446392</c:v>
                </c:pt>
                <c:pt idx="932">
                  <c:v>1.1443574994525332</c:v>
                </c:pt>
                <c:pt idx="933">
                  <c:v>13.4795812073182</c:v>
                </c:pt>
                <c:pt idx="934">
                  <c:v>2.6730143978826404</c:v>
                </c:pt>
                <c:pt idx="935">
                  <c:v>3.0518126582679801</c:v>
                </c:pt>
                <c:pt idx="936">
                  <c:v>7.5027998836554515</c:v>
                </c:pt>
                <c:pt idx="937">
                  <c:v>3.644115221846401</c:v>
                </c:pt>
                <c:pt idx="938">
                  <c:v>3.0108625809556573</c:v>
                </c:pt>
                <c:pt idx="939">
                  <c:v>25.014092808047693</c:v>
                </c:pt>
                <c:pt idx="940">
                  <c:v>1.2623149536347471</c:v>
                </c:pt>
                <c:pt idx="941">
                  <c:v>11.537790343071805</c:v>
                </c:pt>
                <c:pt idx="942">
                  <c:v>3.9374625340563436</c:v>
                </c:pt>
                <c:pt idx="943">
                  <c:v>3.1545693688003209</c:v>
                </c:pt>
                <c:pt idx="944">
                  <c:v>6.6878424152113345</c:v>
                </c:pt>
                <c:pt idx="945">
                  <c:v>5.8541907051236812</c:v>
                </c:pt>
                <c:pt idx="946">
                  <c:v>1.3176176627076051</c:v>
                </c:pt>
                <c:pt idx="947">
                  <c:v>12.179482836521167</c:v>
                </c:pt>
                <c:pt idx="948">
                  <c:v>1.3680996896788733</c:v>
                </c:pt>
                <c:pt idx="949">
                  <c:v>6.1401752975633412</c:v>
                </c:pt>
                <c:pt idx="950">
                  <c:v>1.9115732712276075</c:v>
                </c:pt>
                <c:pt idx="951">
                  <c:v>3.5135317188005741</c:v>
                </c:pt>
                <c:pt idx="952">
                  <c:v>9.7268495953466214</c:v>
                </c:pt>
                <c:pt idx="953">
                  <c:v>4.3568674695204166</c:v>
                </c:pt>
                <c:pt idx="954">
                  <c:v>11.450454653137177</c:v>
                </c:pt>
                <c:pt idx="955">
                  <c:v>13.727435031695972</c:v>
                </c:pt>
                <c:pt idx="956">
                  <c:v>9.92511758777297</c:v>
                </c:pt>
                <c:pt idx="957">
                  <c:v>0.63920142565874882</c:v>
                </c:pt>
                <c:pt idx="958">
                  <c:v>0.83354663847842425</c:v>
                </c:pt>
                <c:pt idx="959">
                  <c:v>0.99621441064142069</c:v>
                </c:pt>
                <c:pt idx="960">
                  <c:v>5.8053066155557289</c:v>
                </c:pt>
                <c:pt idx="961">
                  <c:v>5.7665496225757726</c:v>
                </c:pt>
                <c:pt idx="962">
                  <c:v>1.4088671126786889</c:v>
                </c:pt>
                <c:pt idx="963">
                  <c:v>0.93883117297336138</c:v>
                </c:pt>
                <c:pt idx="964">
                  <c:v>0.80650695789101445</c:v>
                </c:pt>
                <c:pt idx="965">
                  <c:v>0.50840951972090875</c:v>
                </c:pt>
                <c:pt idx="966">
                  <c:v>9.7215659875539728</c:v>
                </c:pt>
                <c:pt idx="967">
                  <c:v>7.6675743043163171</c:v>
                </c:pt>
                <c:pt idx="968">
                  <c:v>1.6200065252621452</c:v>
                </c:pt>
                <c:pt idx="969">
                  <c:v>7.1919534674236232</c:v>
                </c:pt>
                <c:pt idx="970">
                  <c:v>4.2529545705925242</c:v>
                </c:pt>
                <c:pt idx="971">
                  <c:v>4.8840102956135016</c:v>
                </c:pt>
                <c:pt idx="972">
                  <c:v>6.0768703377840891</c:v>
                </c:pt>
                <c:pt idx="973">
                  <c:v>11.908151822704909</c:v>
                </c:pt>
                <c:pt idx="974">
                  <c:v>5.579437201517659</c:v>
                </c:pt>
                <c:pt idx="975">
                  <c:v>1.7079010927515399</c:v>
                </c:pt>
                <c:pt idx="976">
                  <c:v>1.1865168731016329</c:v>
                </c:pt>
                <c:pt idx="977">
                  <c:v>4.8307296461750573</c:v>
                </c:pt>
                <c:pt idx="978">
                  <c:v>4.6598834976467423</c:v>
                </c:pt>
                <c:pt idx="979">
                  <c:v>7.4643831021414071</c:v>
                </c:pt>
                <c:pt idx="980">
                  <c:v>7.4403245448900641</c:v>
                </c:pt>
                <c:pt idx="981">
                  <c:v>3.3101109357696883</c:v>
                </c:pt>
                <c:pt idx="982">
                  <c:v>16.602065962001326</c:v>
                </c:pt>
                <c:pt idx="983">
                  <c:v>4.582182313007193</c:v>
                </c:pt>
                <c:pt idx="984">
                  <c:v>8.9728348456707501</c:v>
                </c:pt>
                <c:pt idx="985">
                  <c:v>1.2404603720878384</c:v>
                </c:pt>
                <c:pt idx="986">
                  <c:v>6.4174513422956307</c:v>
                </c:pt>
                <c:pt idx="987">
                  <c:v>1.225322970864785</c:v>
                </c:pt>
                <c:pt idx="988">
                  <c:v>6.1559763219288914</c:v>
                </c:pt>
                <c:pt idx="989">
                  <c:v>14.587262350546021</c:v>
                </c:pt>
                <c:pt idx="990">
                  <c:v>18.799764321547048</c:v>
                </c:pt>
                <c:pt idx="991">
                  <c:v>5.9769938022100355</c:v>
                </c:pt>
                <c:pt idx="992">
                  <c:v>6.4174431240236611</c:v>
                </c:pt>
                <c:pt idx="993">
                  <c:v>5.8812635861857592</c:v>
                </c:pt>
                <c:pt idx="994">
                  <c:v>21.709667346888381</c:v>
                </c:pt>
                <c:pt idx="995">
                  <c:v>7.8734966227089576</c:v>
                </c:pt>
                <c:pt idx="996">
                  <c:v>11.528933288048979</c:v>
                </c:pt>
                <c:pt idx="997">
                  <c:v>20.506639406556417</c:v>
                </c:pt>
                <c:pt idx="998">
                  <c:v>12.512449453473435</c:v>
                </c:pt>
                <c:pt idx="999">
                  <c:v>8.5510069422353627</c:v>
                </c:pt>
                <c:pt idx="1000">
                  <c:v>7.9399471475263637</c:v>
                </c:pt>
                <c:pt idx="1001">
                  <c:v>7.5445435963906471</c:v>
                </c:pt>
                <c:pt idx="1002">
                  <c:v>3.7309083696285015</c:v>
                </c:pt>
                <c:pt idx="1003">
                  <c:v>32.286099602634728</c:v>
                </c:pt>
                <c:pt idx="1004">
                  <c:v>21.649583432167603</c:v>
                </c:pt>
                <c:pt idx="1005">
                  <c:v>24.105733886217337</c:v>
                </c:pt>
                <c:pt idx="1006">
                  <c:v>100</c:v>
                </c:pt>
                <c:pt idx="1007">
                  <c:v>12.290135986563264</c:v>
                </c:pt>
                <c:pt idx="1008">
                  <c:v>9.1475973493973246</c:v>
                </c:pt>
                <c:pt idx="1009">
                  <c:v>4.3554074290253251</c:v>
                </c:pt>
                <c:pt idx="1010">
                  <c:v>4.1987180012029741</c:v>
                </c:pt>
                <c:pt idx="1011">
                  <c:v>6.0857250758134445</c:v>
                </c:pt>
                <c:pt idx="1012">
                  <c:v>7.2575498858066165</c:v>
                </c:pt>
                <c:pt idx="1013">
                  <c:v>13.344189924324446</c:v>
                </c:pt>
                <c:pt idx="1014">
                  <c:v>51.976080822214534</c:v>
                </c:pt>
                <c:pt idx="1015">
                  <c:v>29.092320548372502</c:v>
                </c:pt>
                <c:pt idx="1016">
                  <c:v>27.61379064380306</c:v>
                </c:pt>
                <c:pt idx="1017">
                  <c:v>68.159549118014979</c:v>
                </c:pt>
                <c:pt idx="1018">
                  <c:v>6.7452834624399927</c:v>
                </c:pt>
                <c:pt idx="1019">
                  <c:v>16.035727624734967</c:v>
                </c:pt>
                <c:pt idx="1020">
                  <c:v>10.485203302899681</c:v>
                </c:pt>
                <c:pt idx="1021">
                  <c:v>17.341566165876817</c:v>
                </c:pt>
                <c:pt idx="1022">
                  <c:v>17.473400904912641</c:v>
                </c:pt>
                <c:pt idx="1023">
                  <c:v>9.6120316424351362</c:v>
                </c:pt>
                <c:pt idx="1024">
                  <c:v>5.9097253627675661</c:v>
                </c:pt>
                <c:pt idx="1025">
                  <c:v>6.9584781097420851</c:v>
                </c:pt>
                <c:pt idx="1026">
                  <c:v>17.410020480157261</c:v>
                </c:pt>
                <c:pt idx="1027">
                  <c:v>7.2510864289346459</c:v>
                </c:pt>
                <c:pt idx="1028">
                  <c:v>50.625097659704387</c:v>
                </c:pt>
                <c:pt idx="1029">
                  <c:v>18.047831683930621</c:v>
                </c:pt>
                <c:pt idx="1030">
                  <c:v>10.194801945146537</c:v>
                </c:pt>
                <c:pt idx="1031">
                  <c:v>9.8357248871097696</c:v>
                </c:pt>
                <c:pt idx="1032">
                  <c:v>16.180960950833402</c:v>
                </c:pt>
                <c:pt idx="1033">
                  <c:v>14.729447412857716</c:v>
                </c:pt>
                <c:pt idx="1034">
                  <c:v>10.893441052543853</c:v>
                </c:pt>
                <c:pt idx="1035">
                  <c:v>15.752619272481583</c:v>
                </c:pt>
                <c:pt idx="1036">
                  <c:v>24.029900939097914</c:v>
                </c:pt>
                <c:pt idx="1037">
                  <c:v>3.5359062351318005</c:v>
                </c:pt>
                <c:pt idx="1038">
                  <c:v>22.86126647673948</c:v>
                </c:pt>
                <c:pt idx="1039">
                  <c:v>7.2548255231266703</c:v>
                </c:pt>
                <c:pt idx="1040">
                  <c:v>13.366780033582415</c:v>
                </c:pt>
                <c:pt idx="1041">
                  <c:v>19.680725216241182</c:v>
                </c:pt>
                <c:pt idx="1042">
                  <c:v>8.5323242064444056</c:v>
                </c:pt>
                <c:pt idx="1043">
                  <c:v>15.970873664303495</c:v>
                </c:pt>
                <c:pt idx="1044">
                  <c:v>17.66714154890639</c:v>
                </c:pt>
                <c:pt idx="1045">
                  <c:v>16.388507701805992</c:v>
                </c:pt>
                <c:pt idx="1046">
                  <c:v>4.6569209301640191</c:v>
                </c:pt>
                <c:pt idx="1047">
                  <c:v>12.321154301667551</c:v>
                </c:pt>
                <c:pt idx="1048">
                  <c:v>20.899727472901588</c:v>
                </c:pt>
                <c:pt idx="1049">
                  <c:v>7.6614881822187826</c:v>
                </c:pt>
                <c:pt idx="1050">
                  <c:v>24.4345589953627</c:v>
                </c:pt>
                <c:pt idx="1051">
                  <c:v>24.723836449439585</c:v>
                </c:pt>
                <c:pt idx="1052">
                  <c:v>17.691152682020945</c:v>
                </c:pt>
                <c:pt idx="1053">
                  <c:v>10.835550262172262</c:v>
                </c:pt>
                <c:pt idx="1054">
                  <c:v>28.312354469867536</c:v>
                </c:pt>
                <c:pt idx="1055">
                  <c:v>19.131157364059511</c:v>
                </c:pt>
                <c:pt idx="1056">
                  <c:v>18.278938564248474</c:v>
                </c:pt>
                <c:pt idx="1057">
                  <c:v>8.6800289713891523</c:v>
                </c:pt>
                <c:pt idx="1058">
                  <c:v>31.713516181619173</c:v>
                </c:pt>
                <c:pt idx="1059">
                  <c:v>15.005296930718028</c:v>
                </c:pt>
                <c:pt idx="1060">
                  <c:v>10.817194508738572</c:v>
                </c:pt>
                <c:pt idx="1061">
                  <c:v>34.599690272246306</c:v>
                </c:pt>
                <c:pt idx="1062">
                  <c:v>15.903202876116534</c:v>
                </c:pt>
                <c:pt idx="1063">
                  <c:v>11.134101927064908</c:v>
                </c:pt>
                <c:pt idx="1064">
                  <c:v>23.856633156462841</c:v>
                </c:pt>
                <c:pt idx="1065">
                  <c:v>8.2594047089702158</c:v>
                </c:pt>
                <c:pt idx="1066">
                  <c:v>7.4478660859365844</c:v>
                </c:pt>
                <c:pt idx="1067">
                  <c:v>12.841438128337684</c:v>
                </c:pt>
                <c:pt idx="1068">
                  <c:v>17.843062598020019</c:v>
                </c:pt>
                <c:pt idx="1069">
                  <c:v>20.757724462855229</c:v>
                </c:pt>
                <c:pt idx="1070">
                  <c:v>4.2315343234317853</c:v>
                </c:pt>
                <c:pt idx="1071">
                  <c:v>15.131814570422373</c:v>
                </c:pt>
                <c:pt idx="1072">
                  <c:v>4.961163146915653</c:v>
                </c:pt>
                <c:pt idx="1073">
                  <c:v>30.300622843704474</c:v>
                </c:pt>
                <c:pt idx="1074">
                  <c:v>39.707502539868507</c:v>
                </c:pt>
                <c:pt idx="1075">
                  <c:v>15.017967874909685</c:v>
                </c:pt>
                <c:pt idx="1076">
                  <c:v>5.9550204648768776</c:v>
                </c:pt>
                <c:pt idx="1077">
                  <c:v>17.562303244135808</c:v>
                </c:pt>
                <c:pt idx="1078">
                  <c:v>16.832614271921877</c:v>
                </c:pt>
                <c:pt idx="1079">
                  <c:v>7.1844713859883074</c:v>
                </c:pt>
                <c:pt idx="1080">
                  <c:v>9.7249206854585957</c:v>
                </c:pt>
                <c:pt idx="1081">
                  <c:v>14.452630294972574</c:v>
                </c:pt>
                <c:pt idx="1082">
                  <c:v>3.098698162977676</c:v>
                </c:pt>
                <c:pt idx="1083">
                  <c:v>11.048015983793324</c:v>
                </c:pt>
                <c:pt idx="1084">
                  <c:v>15.470120102629794</c:v>
                </c:pt>
                <c:pt idx="1085">
                  <c:v>24.355802787153475</c:v>
                </c:pt>
                <c:pt idx="1086">
                  <c:v>26.509448038251726</c:v>
                </c:pt>
                <c:pt idx="1087">
                  <c:v>7.4197875396680253</c:v>
                </c:pt>
                <c:pt idx="1088">
                  <c:v>14.509038921511582</c:v>
                </c:pt>
                <c:pt idx="1089">
                  <c:v>22.845295842183315</c:v>
                </c:pt>
                <c:pt idx="1090">
                  <c:v>6.51810306620213</c:v>
                </c:pt>
                <c:pt idx="1091">
                  <c:v>1.8020406679277026</c:v>
                </c:pt>
                <c:pt idx="1092">
                  <c:v>1.7418141548395292</c:v>
                </c:pt>
                <c:pt idx="1093">
                  <c:v>2.8046873508245995</c:v>
                </c:pt>
                <c:pt idx="1094">
                  <c:v>18.772408905295514</c:v>
                </c:pt>
                <c:pt idx="1095">
                  <c:v>12.970620400790356</c:v>
                </c:pt>
                <c:pt idx="1096">
                  <c:v>5.0068636426788267</c:v>
                </c:pt>
                <c:pt idx="1097">
                  <c:v>20.270865573559693</c:v>
                </c:pt>
                <c:pt idx="1098">
                  <c:v>5.4730616585981977</c:v>
                </c:pt>
                <c:pt idx="1099">
                  <c:v>7.1196540303548677</c:v>
                </c:pt>
                <c:pt idx="1100">
                  <c:v>10.58854219316566</c:v>
                </c:pt>
                <c:pt idx="1101">
                  <c:v>3.0036463889264526</c:v>
                </c:pt>
                <c:pt idx="1102">
                  <c:v>11.060384630912361</c:v>
                </c:pt>
                <c:pt idx="1103">
                  <c:v>10.655283894155172</c:v>
                </c:pt>
                <c:pt idx="1104">
                  <c:v>18.72129451149128</c:v>
                </c:pt>
                <c:pt idx="1105">
                  <c:v>9.0197838580112499</c:v>
                </c:pt>
                <c:pt idx="1106">
                  <c:v>3.81166653715926</c:v>
                </c:pt>
                <c:pt idx="1107">
                  <c:v>6.4704133726765392</c:v>
                </c:pt>
                <c:pt idx="1108">
                  <c:v>17.042263739891776</c:v>
                </c:pt>
                <c:pt idx="1109">
                  <c:v>4.1939152606607921</c:v>
                </c:pt>
                <c:pt idx="1110">
                  <c:v>3.5614271912597735</c:v>
                </c:pt>
                <c:pt idx="1111">
                  <c:v>5.5130503485797693</c:v>
                </c:pt>
                <c:pt idx="1112">
                  <c:v>4.1011267142062682</c:v>
                </c:pt>
                <c:pt idx="1113">
                  <c:v>8.2727521767744978</c:v>
                </c:pt>
                <c:pt idx="1114">
                  <c:v>17.656195913281369</c:v>
                </c:pt>
                <c:pt idx="1115">
                  <c:v>16.697988238347321</c:v>
                </c:pt>
                <c:pt idx="1116">
                  <c:v>6.0787786186934003</c:v>
                </c:pt>
                <c:pt idx="1117">
                  <c:v>15.746061320491659</c:v>
                </c:pt>
                <c:pt idx="1118">
                  <c:v>19.017399189454192</c:v>
                </c:pt>
                <c:pt idx="1119">
                  <c:v>6.1066960184990418</c:v>
                </c:pt>
                <c:pt idx="1120">
                  <c:v>22.175750912040741</c:v>
                </c:pt>
                <c:pt idx="1121">
                  <c:v>13.025166707952195</c:v>
                </c:pt>
                <c:pt idx="1122">
                  <c:v>23.380112709445548</c:v>
                </c:pt>
                <c:pt idx="1123">
                  <c:v>18.425822483968897</c:v>
                </c:pt>
                <c:pt idx="1124">
                  <c:v>20.535817996875718</c:v>
                </c:pt>
                <c:pt idx="1125">
                  <c:v>15.525752739485974</c:v>
                </c:pt>
                <c:pt idx="1126">
                  <c:v>60.622465851993447</c:v>
                </c:pt>
                <c:pt idx="1127">
                  <c:v>13.56388194135385</c:v>
                </c:pt>
                <c:pt idx="1128">
                  <c:v>8.1419591432270142</c:v>
                </c:pt>
                <c:pt idx="1129">
                  <c:v>24.031847363020404</c:v>
                </c:pt>
                <c:pt idx="1130">
                  <c:v>15.11788316070645</c:v>
                </c:pt>
                <c:pt idx="1131">
                  <c:v>16.799840145307073</c:v>
                </c:pt>
                <c:pt idx="1132">
                  <c:v>12.847312656862735</c:v>
                </c:pt>
                <c:pt idx="1133">
                  <c:v>8.1750424572827161</c:v>
                </c:pt>
                <c:pt idx="1134">
                  <c:v>13.52074032536254</c:v>
                </c:pt>
                <c:pt idx="1135">
                  <c:v>27.559331265792657</c:v>
                </c:pt>
                <c:pt idx="1136">
                  <c:v>16.718022742002002</c:v>
                </c:pt>
                <c:pt idx="1137">
                  <c:v>17.870543287345292</c:v>
                </c:pt>
                <c:pt idx="1138">
                  <c:v>8.7239983473118325</c:v>
                </c:pt>
                <c:pt idx="1139">
                  <c:v>15.337814454620252</c:v>
                </c:pt>
                <c:pt idx="1140">
                  <c:v>8.7284416899185722</c:v>
                </c:pt>
                <c:pt idx="1141">
                  <c:v>16.248138044833468</c:v>
                </c:pt>
                <c:pt idx="1142">
                  <c:v>6.8341399021957123</c:v>
                </c:pt>
                <c:pt idx="1143">
                  <c:v>10.676757472273763</c:v>
                </c:pt>
                <c:pt idx="1144">
                  <c:v>15.735079722276266</c:v>
                </c:pt>
                <c:pt idx="1145">
                  <c:v>17.055271653093403</c:v>
                </c:pt>
                <c:pt idx="1146">
                  <c:v>17.078033998895723</c:v>
                </c:pt>
                <c:pt idx="1147">
                  <c:v>18.325312436705637</c:v>
                </c:pt>
                <c:pt idx="1148">
                  <c:v>17.843247380913304</c:v>
                </c:pt>
                <c:pt idx="1149">
                  <c:v>33.204460740981297</c:v>
                </c:pt>
                <c:pt idx="1150">
                  <c:v>7.9661685807823179</c:v>
                </c:pt>
                <c:pt idx="1151">
                  <c:v>1.6997818290263078</c:v>
                </c:pt>
                <c:pt idx="1152">
                  <c:v>16.85786640651056</c:v>
                </c:pt>
                <c:pt idx="1153">
                  <c:v>2.7477281726124358</c:v>
                </c:pt>
                <c:pt idx="1154">
                  <c:v>18.657245535545016</c:v>
                </c:pt>
                <c:pt idx="1155">
                  <c:v>16.025454163468876</c:v>
                </c:pt>
                <c:pt idx="1156">
                  <c:v>3.4136226029263335</c:v>
                </c:pt>
                <c:pt idx="1157">
                  <c:v>12.336250609814606</c:v>
                </c:pt>
                <c:pt idx="1158">
                  <c:v>11.927585010850066</c:v>
                </c:pt>
                <c:pt idx="1159">
                  <c:v>11.814417039807751</c:v>
                </c:pt>
                <c:pt idx="1160">
                  <c:v>11.505282885665444</c:v>
                </c:pt>
                <c:pt idx="1161">
                  <c:v>12.201657888945448</c:v>
                </c:pt>
                <c:pt idx="1162">
                  <c:v>6.458481834977106</c:v>
                </c:pt>
                <c:pt idx="1163">
                  <c:v>6.7050893350275418</c:v>
                </c:pt>
                <c:pt idx="1164">
                  <c:v>6.7976872796764347</c:v>
                </c:pt>
                <c:pt idx="1165">
                  <c:v>7.8709125718994484</c:v>
                </c:pt>
                <c:pt idx="1166">
                  <c:v>2.8779963698842663</c:v>
                </c:pt>
                <c:pt idx="1167">
                  <c:v>3.7069616812806796</c:v>
                </c:pt>
                <c:pt idx="1168">
                  <c:v>15.155469520818185</c:v>
                </c:pt>
                <c:pt idx="1169">
                  <c:v>8.0126946695693775</c:v>
                </c:pt>
                <c:pt idx="1170">
                  <c:v>6.0823816164373152</c:v>
                </c:pt>
                <c:pt idx="1171">
                  <c:v>10.705509723098828</c:v>
                </c:pt>
                <c:pt idx="1172">
                  <c:v>7.3543726099281921</c:v>
                </c:pt>
                <c:pt idx="1173">
                  <c:v>4.895002475983552</c:v>
                </c:pt>
                <c:pt idx="1174">
                  <c:v>14.470521151719526</c:v>
                </c:pt>
                <c:pt idx="1175">
                  <c:v>21.582190728061267</c:v>
                </c:pt>
                <c:pt idx="1176">
                  <c:v>15.754829741873809</c:v>
                </c:pt>
                <c:pt idx="1177">
                  <c:v>7.0971017898996696</c:v>
                </c:pt>
                <c:pt idx="1178">
                  <c:v>17.003745503691604</c:v>
                </c:pt>
                <c:pt idx="1179">
                  <c:v>7.3225840851086961</c:v>
                </c:pt>
                <c:pt idx="1180">
                  <c:v>13.773323790096764</c:v>
                </c:pt>
                <c:pt idx="1181">
                  <c:v>10.447806753454932</c:v>
                </c:pt>
                <c:pt idx="1182">
                  <c:v>14.052793432387764</c:v>
                </c:pt>
                <c:pt idx="1183">
                  <c:v>16.899700620242712</c:v>
                </c:pt>
                <c:pt idx="1184">
                  <c:v>22.991570742406189</c:v>
                </c:pt>
                <c:pt idx="1185">
                  <c:v>8.3637635093585931</c:v>
                </c:pt>
                <c:pt idx="1186">
                  <c:v>6.6150449698569087</c:v>
                </c:pt>
                <c:pt idx="1187">
                  <c:v>19.817965841342293</c:v>
                </c:pt>
                <c:pt idx="1188">
                  <c:v>7.1562771038463024</c:v>
                </c:pt>
                <c:pt idx="1189">
                  <c:v>4.4476268253708691</c:v>
                </c:pt>
                <c:pt idx="1190">
                  <c:v>11.972954393041647</c:v>
                </c:pt>
                <c:pt idx="1191">
                  <c:v>13.501088374838158</c:v>
                </c:pt>
                <c:pt idx="1192">
                  <c:v>14.951958123112616</c:v>
                </c:pt>
                <c:pt idx="1193">
                  <c:v>14.115706668015896</c:v>
                </c:pt>
                <c:pt idx="1194">
                  <c:v>5.3834382365931539</c:v>
                </c:pt>
                <c:pt idx="1195">
                  <c:v>8.7226317583654414</c:v>
                </c:pt>
                <c:pt idx="1196">
                  <c:v>15.32653472125636</c:v>
                </c:pt>
                <c:pt idx="1197">
                  <c:v>23.473140764758604</c:v>
                </c:pt>
                <c:pt idx="1198">
                  <c:v>9.622502012258547</c:v>
                </c:pt>
                <c:pt idx="1199">
                  <c:v>7.2701280986238555</c:v>
                </c:pt>
                <c:pt idx="1200">
                  <c:v>10.402883726875729</c:v>
                </c:pt>
                <c:pt idx="1201">
                  <c:v>6.2642563579403578</c:v>
                </c:pt>
                <c:pt idx="1202">
                  <c:v>21.278114349676187</c:v>
                </c:pt>
                <c:pt idx="1203">
                  <c:v>8.9681642419828851</c:v>
                </c:pt>
                <c:pt idx="1204">
                  <c:v>9.2396040712719287</c:v>
                </c:pt>
                <c:pt idx="1205">
                  <c:v>24.09547677121132</c:v>
                </c:pt>
                <c:pt idx="1206">
                  <c:v>17.211782088602618</c:v>
                </c:pt>
                <c:pt idx="1207">
                  <c:v>6.2613416589956197</c:v>
                </c:pt>
                <c:pt idx="1208">
                  <c:v>5.1815500857673458</c:v>
                </c:pt>
                <c:pt idx="1209">
                  <c:v>9.722074644871693</c:v>
                </c:pt>
                <c:pt idx="1210">
                  <c:v>4.0301135454535171</c:v>
                </c:pt>
                <c:pt idx="1211">
                  <c:v>7.7258844262481166</c:v>
                </c:pt>
                <c:pt idx="1212">
                  <c:v>8.5310480175305674</c:v>
                </c:pt>
                <c:pt idx="1213">
                  <c:v>6.9800239873787735</c:v>
                </c:pt>
                <c:pt idx="1214">
                  <c:v>6.5615621617878412</c:v>
                </c:pt>
                <c:pt idx="1215">
                  <c:v>5.643447552302268</c:v>
                </c:pt>
                <c:pt idx="1216">
                  <c:v>5.7260016217629097</c:v>
                </c:pt>
                <c:pt idx="1217">
                  <c:v>15.290723101816237</c:v>
                </c:pt>
                <c:pt idx="1218">
                  <c:v>63.954142196632077</c:v>
                </c:pt>
                <c:pt idx="1219">
                  <c:v>2.4888883795487935</c:v>
                </c:pt>
                <c:pt idx="1220">
                  <c:v>12.448548005010744</c:v>
                </c:pt>
                <c:pt idx="1221">
                  <c:v>2.5036996856255871</c:v>
                </c:pt>
                <c:pt idx="1222">
                  <c:v>5.4763637378746282</c:v>
                </c:pt>
                <c:pt idx="1223">
                  <c:v>4.9108863536826481</c:v>
                </c:pt>
                <c:pt idx="1224">
                  <c:v>6.1360471916610955</c:v>
                </c:pt>
                <c:pt idx="1225">
                  <c:v>4.6100790896531736</c:v>
                </c:pt>
                <c:pt idx="1226">
                  <c:v>9.0991597226476593</c:v>
                </c:pt>
                <c:pt idx="1227">
                  <c:v>3.3304488734457598</c:v>
                </c:pt>
                <c:pt idx="1228">
                  <c:v>5.4954903934928101</c:v>
                </c:pt>
                <c:pt idx="1229">
                  <c:v>3.2134105450604395</c:v>
                </c:pt>
                <c:pt idx="1230">
                  <c:v>6.6411736882797721</c:v>
                </c:pt>
                <c:pt idx="1231">
                  <c:v>19.653140178004129</c:v>
                </c:pt>
                <c:pt idx="1232">
                  <c:v>4.6461569351783254</c:v>
                </c:pt>
                <c:pt idx="1233">
                  <c:v>6.8747009406363384</c:v>
                </c:pt>
                <c:pt idx="1234">
                  <c:v>4.6298981459889932</c:v>
                </c:pt>
                <c:pt idx="1235">
                  <c:v>12.916630322504391</c:v>
                </c:pt>
                <c:pt idx="1236">
                  <c:v>2.091139014445432</c:v>
                </c:pt>
                <c:pt idx="1237">
                  <c:v>3.9191315633722397</c:v>
                </c:pt>
                <c:pt idx="1238">
                  <c:v>13.994772496606711</c:v>
                </c:pt>
                <c:pt idx="1239">
                  <c:v>6.846605513563814</c:v>
                </c:pt>
                <c:pt idx="1240">
                  <c:v>7.5381765091431063</c:v>
                </c:pt>
                <c:pt idx="1241">
                  <c:v>19.49350118630943</c:v>
                </c:pt>
                <c:pt idx="1242">
                  <c:v>10.822713346724971</c:v>
                </c:pt>
                <c:pt idx="1243">
                  <c:v>6.1697121202938074</c:v>
                </c:pt>
                <c:pt idx="1244">
                  <c:v>5.4135641963726515</c:v>
                </c:pt>
                <c:pt idx="1245">
                  <c:v>17.479224640233138</c:v>
                </c:pt>
                <c:pt idx="1246">
                  <c:v>3.8618726268797121</c:v>
                </c:pt>
                <c:pt idx="1247">
                  <c:v>6.7960725280058876</c:v>
                </c:pt>
                <c:pt idx="1248">
                  <c:v>6.7882929500017379</c:v>
                </c:pt>
                <c:pt idx="1249">
                  <c:v>10.533060813247518</c:v>
                </c:pt>
                <c:pt idx="1250">
                  <c:v>9.9459443268747698</c:v>
                </c:pt>
                <c:pt idx="1251">
                  <c:v>5.5328152012869936</c:v>
                </c:pt>
                <c:pt idx="1252">
                  <c:v>15.474721983158554</c:v>
                </c:pt>
                <c:pt idx="1253">
                  <c:v>7.3213880730082268</c:v>
                </c:pt>
                <c:pt idx="1254">
                  <c:v>2.785841371948381</c:v>
                </c:pt>
                <c:pt idx="1255">
                  <c:v>4.361912954507166</c:v>
                </c:pt>
                <c:pt idx="1256">
                  <c:v>4.7999361596240178</c:v>
                </c:pt>
                <c:pt idx="1257">
                  <c:v>18.877493600891917</c:v>
                </c:pt>
                <c:pt idx="1258">
                  <c:v>6.2265687952228985</c:v>
                </c:pt>
                <c:pt idx="1259">
                  <c:v>8.9160536428646342</c:v>
                </c:pt>
                <c:pt idx="1260">
                  <c:v>10.046488141441538</c:v>
                </c:pt>
                <c:pt idx="1261">
                  <c:v>10.466683920191979</c:v>
                </c:pt>
                <c:pt idx="1262">
                  <c:v>3.9260296784626898</c:v>
                </c:pt>
                <c:pt idx="1263">
                  <c:v>8.4228509466796329</c:v>
                </c:pt>
                <c:pt idx="1264">
                  <c:v>3.5150548469044951</c:v>
                </c:pt>
                <c:pt idx="1265">
                  <c:v>7.7167463589620473</c:v>
                </c:pt>
                <c:pt idx="1266">
                  <c:v>7.4616365239028397</c:v>
                </c:pt>
                <c:pt idx="1267">
                  <c:v>1.7111466818213801</c:v>
                </c:pt>
                <c:pt idx="1268">
                  <c:v>7.7594198380600012</c:v>
                </c:pt>
                <c:pt idx="1269">
                  <c:v>8.4549827662925505</c:v>
                </c:pt>
                <c:pt idx="1270">
                  <c:v>7.5319902792585491</c:v>
                </c:pt>
                <c:pt idx="1271">
                  <c:v>28.696597322031458</c:v>
                </c:pt>
                <c:pt idx="1272">
                  <c:v>9.8672632355464813</c:v>
                </c:pt>
                <c:pt idx="1273">
                  <c:v>8.0997227853133982</c:v>
                </c:pt>
                <c:pt idx="1274">
                  <c:v>11.989955625188257</c:v>
                </c:pt>
                <c:pt idx="1275">
                  <c:v>9.8785724421959333</c:v>
                </c:pt>
                <c:pt idx="1276">
                  <c:v>11.844446435669433</c:v>
                </c:pt>
                <c:pt idx="1277">
                  <c:v>5.3086145464934464</c:v>
                </c:pt>
                <c:pt idx="1278">
                  <c:v>5.976398375924048</c:v>
                </c:pt>
                <c:pt idx="1279">
                  <c:v>10.430849149212662</c:v>
                </c:pt>
                <c:pt idx="1280">
                  <c:v>11.101735254193805</c:v>
                </c:pt>
                <c:pt idx="1281">
                  <c:v>8.1424351879786183</c:v>
                </c:pt>
                <c:pt idx="1282">
                  <c:v>9.8711773542531756</c:v>
                </c:pt>
                <c:pt idx="1283">
                  <c:v>11.788737565407722</c:v>
                </c:pt>
                <c:pt idx="1284">
                  <c:v>5.6025097275358373</c:v>
                </c:pt>
                <c:pt idx="1285">
                  <c:v>5.3706801776290245</c:v>
                </c:pt>
                <c:pt idx="1286">
                  <c:v>8.314793343549244</c:v>
                </c:pt>
                <c:pt idx="1287">
                  <c:v>14.943574725437472</c:v>
                </c:pt>
                <c:pt idx="1288">
                  <c:v>9.6904725048051663</c:v>
                </c:pt>
                <c:pt idx="1289">
                  <c:v>11.710280830490451</c:v>
                </c:pt>
                <c:pt idx="1290">
                  <c:v>14.775849914164841</c:v>
                </c:pt>
                <c:pt idx="1291">
                  <c:v>7.941060802450953</c:v>
                </c:pt>
                <c:pt idx="1292">
                  <c:v>9.2375965750340185</c:v>
                </c:pt>
                <c:pt idx="1293">
                  <c:v>13.347486458176016</c:v>
                </c:pt>
                <c:pt idx="1294">
                  <c:v>18.219576514346834</c:v>
                </c:pt>
                <c:pt idx="1295">
                  <c:v>16.810900646124239</c:v>
                </c:pt>
                <c:pt idx="1296">
                  <c:v>21.185546811845363</c:v>
                </c:pt>
                <c:pt idx="1297">
                  <c:v>22.418729359805763</c:v>
                </c:pt>
                <c:pt idx="1298">
                  <c:v>9.1958140584989945</c:v>
                </c:pt>
                <c:pt idx="1299">
                  <c:v>11.036993113051304</c:v>
                </c:pt>
                <c:pt idx="1300">
                  <c:v>5.7833102512915771</c:v>
                </c:pt>
                <c:pt idx="1301">
                  <c:v>8.4812793690349952</c:v>
                </c:pt>
                <c:pt idx="1302">
                  <c:v>5.4580010930556604</c:v>
                </c:pt>
                <c:pt idx="1303">
                  <c:v>8.9788848151090157</c:v>
                </c:pt>
                <c:pt idx="1304">
                  <c:v>5.3038436604635697</c:v>
                </c:pt>
                <c:pt idx="1305">
                  <c:v>4.9536165186485768</c:v>
                </c:pt>
                <c:pt idx="1306">
                  <c:v>8.622386072862998</c:v>
                </c:pt>
                <c:pt idx="1307">
                  <c:v>7.7953879944256244</c:v>
                </c:pt>
                <c:pt idx="1308">
                  <c:v>7.2572949480706406</c:v>
                </c:pt>
                <c:pt idx="1309">
                  <c:v>11.835647783294762</c:v>
                </c:pt>
                <c:pt idx="1310">
                  <c:v>12.498954913802237</c:v>
                </c:pt>
                <c:pt idx="1311">
                  <c:v>13.647071582123079</c:v>
                </c:pt>
                <c:pt idx="1312">
                  <c:v>11.129360188224762</c:v>
                </c:pt>
                <c:pt idx="1313">
                  <c:v>19.30568856409586</c:v>
                </c:pt>
                <c:pt idx="1314">
                  <c:v>4.7130191418864813</c:v>
                </c:pt>
                <c:pt idx="1315">
                  <c:v>6.4605124169031001</c:v>
                </c:pt>
                <c:pt idx="1316">
                  <c:v>55.943049561835558</c:v>
                </c:pt>
                <c:pt idx="1317">
                  <c:v>11.107409366511238</c:v>
                </c:pt>
                <c:pt idx="1318">
                  <c:v>48.621988615546954</c:v>
                </c:pt>
                <c:pt idx="1319">
                  <c:v>23.461397001321121</c:v>
                </c:pt>
                <c:pt idx="1320">
                  <c:v>9.6026898920247117</c:v>
                </c:pt>
                <c:pt idx="1321">
                  <c:v>25.210880971981531</c:v>
                </c:pt>
                <c:pt idx="1322">
                  <c:v>4.3401017812410227</c:v>
                </c:pt>
                <c:pt idx="1323">
                  <c:v>1.9008791008383694</c:v>
                </c:pt>
                <c:pt idx="1324">
                  <c:v>22.811125642544408</c:v>
                </c:pt>
                <c:pt idx="1325">
                  <c:v>7.7244989567005957</c:v>
                </c:pt>
                <c:pt idx="1326">
                  <c:v>14.457634674526524</c:v>
                </c:pt>
                <c:pt idx="1327">
                  <c:v>14.979430082816064</c:v>
                </c:pt>
                <c:pt idx="1328">
                  <c:v>13.788279018375018</c:v>
                </c:pt>
                <c:pt idx="1329">
                  <c:v>19.141566538439086</c:v>
                </c:pt>
                <c:pt idx="1330">
                  <c:v>20.440483469774342</c:v>
                </c:pt>
                <c:pt idx="1331">
                  <c:v>8.5045115368139168</c:v>
                </c:pt>
                <c:pt idx="1332">
                  <c:v>25.576173869850383</c:v>
                </c:pt>
                <c:pt idx="1333">
                  <c:v>30.148119679160089</c:v>
                </c:pt>
                <c:pt idx="1334">
                  <c:v>31.476943324696361</c:v>
                </c:pt>
                <c:pt idx="1335">
                  <c:v>4.1867434068154745</c:v>
                </c:pt>
                <c:pt idx="1336">
                  <c:v>2.5520348270927973</c:v>
                </c:pt>
                <c:pt idx="1337">
                  <c:v>8.4023693499491383</c:v>
                </c:pt>
                <c:pt idx="1338">
                  <c:v>11.571293613581577</c:v>
                </c:pt>
                <c:pt idx="1339">
                  <c:v>6.810603767939222</c:v>
                </c:pt>
                <c:pt idx="1340">
                  <c:v>3.9736991044069874</c:v>
                </c:pt>
                <c:pt idx="1341">
                  <c:v>19.34621879853945</c:v>
                </c:pt>
                <c:pt idx="1342">
                  <c:v>31.280577143054067</c:v>
                </c:pt>
                <c:pt idx="1343">
                  <c:v>27.8803205523818</c:v>
                </c:pt>
                <c:pt idx="1344">
                  <c:v>10.622661290457094</c:v>
                </c:pt>
                <c:pt idx="1345">
                  <c:v>29.824519711876107</c:v>
                </c:pt>
                <c:pt idx="1346">
                  <c:v>9.0598718317446583</c:v>
                </c:pt>
                <c:pt idx="1347">
                  <c:v>10.718242760426753</c:v>
                </c:pt>
                <c:pt idx="1348">
                  <c:v>10.199984113423842</c:v>
                </c:pt>
                <c:pt idx="1349">
                  <c:v>6.110528015351961</c:v>
                </c:pt>
                <c:pt idx="1350">
                  <c:v>7.689307083065307</c:v>
                </c:pt>
                <c:pt idx="1351">
                  <c:v>23.609084313911328</c:v>
                </c:pt>
                <c:pt idx="1352">
                  <c:v>10.391682456872397</c:v>
                </c:pt>
                <c:pt idx="1353">
                  <c:v>13.866771842201203</c:v>
                </c:pt>
                <c:pt idx="1354">
                  <c:v>8.7224466480010481</c:v>
                </c:pt>
                <c:pt idx="1355">
                  <c:v>14.995817511528694</c:v>
                </c:pt>
                <c:pt idx="1356">
                  <c:v>19.954218221030828</c:v>
                </c:pt>
                <c:pt idx="1357">
                  <c:v>4.2311992745893283</c:v>
                </c:pt>
                <c:pt idx="1358">
                  <c:v>7.1310688042933297</c:v>
                </c:pt>
                <c:pt idx="1359">
                  <c:v>11.385478588535292</c:v>
                </c:pt>
                <c:pt idx="1360">
                  <c:v>5.0465915344164678</c:v>
                </c:pt>
                <c:pt idx="1361">
                  <c:v>8.0200714613821109</c:v>
                </c:pt>
                <c:pt idx="1362">
                  <c:v>7.3912357149445</c:v>
                </c:pt>
                <c:pt idx="1363">
                  <c:v>16.641574503229915</c:v>
                </c:pt>
                <c:pt idx="1364">
                  <c:v>16.915100453661701</c:v>
                </c:pt>
                <c:pt idx="1365">
                  <c:v>16.272939979246743</c:v>
                </c:pt>
                <c:pt idx="1366">
                  <c:v>7.3959503154098201</c:v>
                </c:pt>
                <c:pt idx="1367">
                  <c:v>3.8149206547458152</c:v>
                </c:pt>
                <c:pt idx="1368">
                  <c:v>7.5049224672517951</c:v>
                </c:pt>
                <c:pt idx="1369">
                  <c:v>7.7256978917842094</c:v>
                </c:pt>
                <c:pt idx="1370">
                  <c:v>18.371453562639566</c:v>
                </c:pt>
                <c:pt idx="1371">
                  <c:v>7.0836866961582574</c:v>
                </c:pt>
                <c:pt idx="1372">
                  <c:v>19.301919834616672</c:v>
                </c:pt>
                <c:pt idx="1373">
                  <c:v>9.086348346044467</c:v>
                </c:pt>
                <c:pt idx="1374">
                  <c:v>13.066080560295875</c:v>
                </c:pt>
                <c:pt idx="1375">
                  <c:v>14.470150617054481</c:v>
                </c:pt>
                <c:pt idx="1376">
                  <c:v>6.685038629713234</c:v>
                </c:pt>
                <c:pt idx="1377">
                  <c:v>18.845580378414891</c:v>
                </c:pt>
                <c:pt idx="1378">
                  <c:v>4.0653064321672323</c:v>
                </c:pt>
                <c:pt idx="1379">
                  <c:v>3.592691415812193</c:v>
                </c:pt>
                <c:pt idx="1380">
                  <c:v>17.98163234609957</c:v>
                </c:pt>
                <c:pt idx="1381">
                  <c:v>1.4153075619966065</c:v>
                </c:pt>
                <c:pt idx="1382">
                  <c:v>6.5865573758622977</c:v>
                </c:pt>
                <c:pt idx="1383">
                  <c:v>3.5666220356318439</c:v>
                </c:pt>
                <c:pt idx="1384">
                  <c:v>5.3864640526870575</c:v>
                </c:pt>
                <c:pt idx="1385">
                  <c:v>11.327030753886561</c:v>
                </c:pt>
                <c:pt idx="1386">
                  <c:v>4.1801222227014891</c:v>
                </c:pt>
                <c:pt idx="1387">
                  <c:v>3.6465369429830106</c:v>
                </c:pt>
                <c:pt idx="1388">
                  <c:v>5.3996693211894629</c:v>
                </c:pt>
                <c:pt idx="1389">
                  <c:v>2.0071087369344323</c:v>
                </c:pt>
                <c:pt idx="1390">
                  <c:v>4.8463894942421897</c:v>
                </c:pt>
                <c:pt idx="1391">
                  <c:v>4.0276402936135351</c:v>
                </c:pt>
                <c:pt idx="1392">
                  <c:v>9.2250219547589971</c:v>
                </c:pt>
                <c:pt idx="1393">
                  <c:v>8.4978089166394479</c:v>
                </c:pt>
                <c:pt idx="1394">
                  <c:v>17.630018043869086</c:v>
                </c:pt>
                <c:pt idx="1395">
                  <c:v>10.532966709246685</c:v>
                </c:pt>
                <c:pt idx="1396">
                  <c:v>21.797232925926284</c:v>
                </c:pt>
                <c:pt idx="1397">
                  <c:v>3.4831371894209604</c:v>
                </c:pt>
                <c:pt idx="1398">
                  <c:v>4.9343722915453299</c:v>
                </c:pt>
                <c:pt idx="1399">
                  <c:v>7.3482622545630765</c:v>
                </c:pt>
                <c:pt idx="1400">
                  <c:v>23.254435418154667</c:v>
                </c:pt>
                <c:pt idx="1401">
                  <c:v>1.5932962238955299</c:v>
                </c:pt>
                <c:pt idx="1402">
                  <c:v>9.332375882587872</c:v>
                </c:pt>
                <c:pt idx="1403">
                  <c:v>17.046291010949862</c:v>
                </c:pt>
                <c:pt idx="1404">
                  <c:v>18.103926376884086</c:v>
                </c:pt>
                <c:pt idx="1405">
                  <c:v>14.677741188162113</c:v>
                </c:pt>
                <c:pt idx="1406">
                  <c:v>4.8001436378808497</c:v>
                </c:pt>
                <c:pt idx="1407">
                  <c:v>9.4039832061667727</c:v>
                </c:pt>
                <c:pt idx="1408">
                  <c:v>18.971656293436748</c:v>
                </c:pt>
                <c:pt idx="1409">
                  <c:v>27.03369557612519</c:v>
                </c:pt>
                <c:pt idx="1410">
                  <c:v>19.119554686746358</c:v>
                </c:pt>
                <c:pt idx="1411">
                  <c:v>17.857713420365634</c:v>
                </c:pt>
                <c:pt idx="1412">
                  <c:v>6.9974153718412495</c:v>
                </c:pt>
                <c:pt idx="1413">
                  <c:v>9.8898511563173273</c:v>
                </c:pt>
                <c:pt idx="1414">
                  <c:v>4.3005037483866397</c:v>
                </c:pt>
                <c:pt idx="1415">
                  <c:v>3.2467911398662084</c:v>
                </c:pt>
                <c:pt idx="1416">
                  <c:v>24.150585759462537</c:v>
                </c:pt>
                <c:pt idx="1417">
                  <c:v>8.9710530522888767</c:v>
                </c:pt>
                <c:pt idx="1418">
                  <c:v>6.1230916380431077</c:v>
                </c:pt>
                <c:pt idx="1419">
                  <c:v>21.20219337631168</c:v>
                </c:pt>
                <c:pt idx="1420">
                  <c:v>15.663837743581905</c:v>
                </c:pt>
                <c:pt idx="1421">
                  <c:v>20.04597642111106</c:v>
                </c:pt>
                <c:pt idx="1422">
                  <c:v>7.5912590366159787</c:v>
                </c:pt>
                <c:pt idx="1423">
                  <c:v>16.986253126376607</c:v>
                </c:pt>
                <c:pt idx="1424">
                  <c:v>4.6716591154314333</c:v>
                </c:pt>
                <c:pt idx="1425">
                  <c:v>5.818769596944005</c:v>
                </c:pt>
                <c:pt idx="1426">
                  <c:v>7.8346695511596387</c:v>
                </c:pt>
                <c:pt idx="1427">
                  <c:v>15.019136778529047</c:v>
                </c:pt>
                <c:pt idx="1428">
                  <c:v>10.438055980816388</c:v>
                </c:pt>
                <c:pt idx="1429">
                  <c:v>17.733158071376366</c:v>
                </c:pt>
                <c:pt idx="1430">
                  <c:v>17.917547464535826</c:v>
                </c:pt>
                <c:pt idx="1431">
                  <c:v>10.682203986176438</c:v>
                </c:pt>
                <c:pt idx="1432">
                  <c:v>3.325756646164387</c:v>
                </c:pt>
                <c:pt idx="1433">
                  <c:v>19.670652746150406</c:v>
                </c:pt>
                <c:pt idx="1434">
                  <c:v>3.5416811139746951</c:v>
                </c:pt>
                <c:pt idx="1435">
                  <c:v>24.326437934814024</c:v>
                </c:pt>
                <c:pt idx="1436">
                  <c:v>18.72041966128446</c:v>
                </c:pt>
                <c:pt idx="1437">
                  <c:v>9.6847141429152064</c:v>
                </c:pt>
                <c:pt idx="1438">
                  <c:v>23.220227786184676</c:v>
                </c:pt>
                <c:pt idx="1439">
                  <c:v>7.3441793195695704</c:v>
                </c:pt>
                <c:pt idx="1440">
                  <c:v>15.997731748650597</c:v>
                </c:pt>
                <c:pt idx="1441">
                  <c:v>23.330852036544332</c:v>
                </c:pt>
                <c:pt idx="1442">
                  <c:v>19.199817308922366</c:v>
                </c:pt>
                <c:pt idx="1443">
                  <c:v>19.629857476289779</c:v>
                </c:pt>
                <c:pt idx="1444">
                  <c:v>28.427043173106441</c:v>
                </c:pt>
                <c:pt idx="1445">
                  <c:v>5.5209058902159125</c:v>
                </c:pt>
                <c:pt idx="1446">
                  <c:v>12.36908790400803</c:v>
                </c:pt>
                <c:pt idx="1447">
                  <c:v>10.656167867852345</c:v>
                </c:pt>
                <c:pt idx="1448">
                  <c:v>30.598022511500012</c:v>
                </c:pt>
                <c:pt idx="1449">
                  <c:v>8.5089445122379654</c:v>
                </c:pt>
                <c:pt idx="1450">
                  <c:v>18.11616880433392</c:v>
                </c:pt>
                <c:pt idx="1451">
                  <c:v>11.238270995103708</c:v>
                </c:pt>
                <c:pt idx="1452">
                  <c:v>4.4091184776971932</c:v>
                </c:pt>
                <c:pt idx="1453">
                  <c:v>9.5692160753563869</c:v>
                </c:pt>
                <c:pt idx="1454">
                  <c:v>8.7220312933987625</c:v>
                </c:pt>
                <c:pt idx="1455">
                  <c:v>17.611223553822679</c:v>
                </c:pt>
                <c:pt idx="1456">
                  <c:v>18.411009231845544</c:v>
                </c:pt>
                <c:pt idx="1457">
                  <c:v>12.665799322419577</c:v>
                </c:pt>
                <c:pt idx="1458">
                  <c:v>23.32455970461783</c:v>
                </c:pt>
                <c:pt idx="1459">
                  <c:v>2.0727455223711688</c:v>
                </c:pt>
                <c:pt idx="1460">
                  <c:v>8.5498169448652632</c:v>
                </c:pt>
                <c:pt idx="1461">
                  <c:v>7.6863527469190247</c:v>
                </c:pt>
                <c:pt idx="1462">
                  <c:v>18.687997331346658</c:v>
                </c:pt>
                <c:pt idx="1463">
                  <c:v>4.2579838282236935</c:v>
                </c:pt>
                <c:pt idx="1464">
                  <c:v>12.238617660965042</c:v>
                </c:pt>
                <c:pt idx="1465">
                  <c:v>4.3593677098947596</c:v>
                </c:pt>
                <c:pt idx="1466">
                  <c:v>9.6292687307018241</c:v>
                </c:pt>
                <c:pt idx="1467">
                  <c:v>6.9848672491860286</c:v>
                </c:pt>
                <c:pt idx="1468">
                  <c:v>2.6199278319487265</c:v>
                </c:pt>
                <c:pt idx="1469">
                  <c:v>3.4302913696383781</c:v>
                </c:pt>
                <c:pt idx="1470">
                  <c:v>39.739039694348236</c:v>
                </c:pt>
                <c:pt idx="1471">
                  <c:v>6.4653307022464368</c:v>
                </c:pt>
                <c:pt idx="1472">
                  <c:v>17.519213708984722</c:v>
                </c:pt>
                <c:pt idx="1473">
                  <c:v>6.5203337161519253</c:v>
                </c:pt>
                <c:pt idx="1474">
                  <c:v>17.317935929215004</c:v>
                </c:pt>
                <c:pt idx="1475">
                  <c:v>9.3768684069502566</c:v>
                </c:pt>
                <c:pt idx="1476">
                  <c:v>6.1004561340859862</c:v>
                </c:pt>
                <c:pt idx="1477">
                  <c:v>8.4396938701201183</c:v>
                </c:pt>
                <c:pt idx="1478">
                  <c:v>17.474145527529224</c:v>
                </c:pt>
                <c:pt idx="1479">
                  <c:v>7.6407512001547371</c:v>
                </c:pt>
                <c:pt idx="1480">
                  <c:v>9.0707402388125047</c:v>
                </c:pt>
                <c:pt idx="1481">
                  <c:v>4.6395374242860745</c:v>
                </c:pt>
                <c:pt idx="1482">
                  <c:v>5.0663665747059241</c:v>
                </c:pt>
                <c:pt idx="1483">
                  <c:v>20.166685358793274</c:v>
                </c:pt>
                <c:pt idx="1484">
                  <c:v>16.555234719711702</c:v>
                </c:pt>
                <c:pt idx="1485">
                  <c:v>10.682203986176438</c:v>
                </c:pt>
                <c:pt idx="1486">
                  <c:v>8.3775223104495993</c:v>
                </c:pt>
                <c:pt idx="1487">
                  <c:v>10.608137727433766</c:v>
                </c:pt>
                <c:pt idx="1488">
                  <c:v>7.6344421886017715</c:v>
                </c:pt>
                <c:pt idx="1489">
                  <c:v>12.892374261374851</c:v>
                </c:pt>
                <c:pt idx="1490">
                  <c:v>9.0819165693889374</c:v>
                </c:pt>
                <c:pt idx="1491">
                  <c:v>22.157602166892453</c:v>
                </c:pt>
                <c:pt idx="1492">
                  <c:v>4.2906731255721411</c:v>
                </c:pt>
                <c:pt idx="1493">
                  <c:v>11.618737334367202</c:v>
                </c:pt>
                <c:pt idx="1494">
                  <c:v>25.614288913320742</c:v>
                </c:pt>
                <c:pt idx="1495">
                  <c:v>7.004434736088097</c:v>
                </c:pt>
                <c:pt idx="1496">
                  <c:v>11.495116891576496</c:v>
                </c:pt>
                <c:pt idx="1497">
                  <c:v>5.0949837788433943</c:v>
                </c:pt>
                <c:pt idx="1498">
                  <c:v>15.016571271682999</c:v>
                </c:pt>
                <c:pt idx="1499">
                  <c:v>2.8651139014406546</c:v>
                </c:pt>
                <c:pt idx="1500">
                  <c:v>8.5338526707049525</c:v>
                </c:pt>
                <c:pt idx="1501">
                  <c:v>3.4595347730639201</c:v>
                </c:pt>
                <c:pt idx="1502">
                  <c:v>8.8791587504942431</c:v>
                </c:pt>
                <c:pt idx="1503">
                  <c:v>12.054384784475648</c:v>
                </c:pt>
                <c:pt idx="1504">
                  <c:v>9.5503996044904707</c:v>
                </c:pt>
                <c:pt idx="1505">
                  <c:v>12.963375622219383</c:v>
                </c:pt>
                <c:pt idx="1506">
                  <c:v>3.2700327850118032</c:v>
                </c:pt>
                <c:pt idx="1507">
                  <c:v>7.1350886227024795</c:v>
                </c:pt>
                <c:pt idx="1508">
                  <c:v>18.559957964207442</c:v>
                </c:pt>
                <c:pt idx="1509">
                  <c:v>18.724836769712496</c:v>
                </c:pt>
                <c:pt idx="1510">
                  <c:v>10.848392637046144</c:v>
                </c:pt>
                <c:pt idx="1511">
                  <c:v>9.2125491449777464</c:v>
                </c:pt>
                <c:pt idx="1512">
                  <c:v>14.899120018884393</c:v>
                </c:pt>
                <c:pt idx="1513">
                  <c:v>24.364774484171821</c:v>
                </c:pt>
                <c:pt idx="1514">
                  <c:v>17.561318634020502</c:v>
                </c:pt>
                <c:pt idx="1515">
                  <c:v>11.2807703296274</c:v>
                </c:pt>
                <c:pt idx="1516">
                  <c:v>9.2924289867116503</c:v>
                </c:pt>
                <c:pt idx="1517">
                  <c:v>9.9607787108818826</c:v>
                </c:pt>
                <c:pt idx="1518">
                  <c:v>9.3225347947743948</c:v>
                </c:pt>
                <c:pt idx="1519">
                  <c:v>9.2463359809362551</c:v>
                </c:pt>
                <c:pt idx="1520">
                  <c:v>15.447097396979132</c:v>
                </c:pt>
                <c:pt idx="1521">
                  <c:v>4.9090293407818066</c:v>
                </c:pt>
                <c:pt idx="1522">
                  <c:v>2.4104987179150883</c:v>
                </c:pt>
                <c:pt idx="1523">
                  <c:v>3.7460915993021682</c:v>
                </c:pt>
                <c:pt idx="1524">
                  <c:v>17.002626592614305</c:v>
                </c:pt>
                <c:pt idx="1525">
                  <c:v>6.748959103850698</c:v>
                </c:pt>
                <c:pt idx="1526">
                  <c:v>18.010130914243902</c:v>
                </c:pt>
                <c:pt idx="1527">
                  <c:v>7.7924885001563045</c:v>
                </c:pt>
                <c:pt idx="1528">
                  <c:v>9.0116082048434887</c:v>
                </c:pt>
                <c:pt idx="1529">
                  <c:v>10.35184513763418</c:v>
                </c:pt>
                <c:pt idx="1530">
                  <c:v>3.2216877019163968</c:v>
                </c:pt>
                <c:pt idx="1531">
                  <c:v>2.0246421904879672</c:v>
                </c:pt>
                <c:pt idx="1532">
                  <c:v>5.3667371974325224</c:v>
                </c:pt>
                <c:pt idx="1533">
                  <c:v>7.0472504410624319</c:v>
                </c:pt>
                <c:pt idx="1534">
                  <c:v>14.143503724562024</c:v>
                </c:pt>
                <c:pt idx="1535">
                  <c:v>13.774953659141524</c:v>
                </c:pt>
                <c:pt idx="1536">
                  <c:v>6.9764495532582407</c:v>
                </c:pt>
                <c:pt idx="1537">
                  <c:v>6.8104077267953036</c:v>
                </c:pt>
                <c:pt idx="1538">
                  <c:v>2.8536881553044307</c:v>
                </c:pt>
                <c:pt idx="1539">
                  <c:v>12.737206958435781</c:v>
                </c:pt>
                <c:pt idx="1540">
                  <c:v>3.9531330901075483</c:v>
                </c:pt>
                <c:pt idx="1541">
                  <c:v>17.893682014880518</c:v>
                </c:pt>
                <c:pt idx="1542">
                  <c:v>3.1974089688929603</c:v>
                </c:pt>
                <c:pt idx="1543">
                  <c:v>11.434458379840095</c:v>
                </c:pt>
                <c:pt idx="1544">
                  <c:v>2.8366852162497893</c:v>
                </c:pt>
                <c:pt idx="1545">
                  <c:v>6.167805142525685</c:v>
                </c:pt>
                <c:pt idx="1546">
                  <c:v>6.0163004415056269</c:v>
                </c:pt>
                <c:pt idx="1547">
                  <c:v>13.396169267592112</c:v>
                </c:pt>
                <c:pt idx="1548">
                  <c:v>3.7372973631537043</c:v>
                </c:pt>
                <c:pt idx="1549">
                  <c:v>15.350616209687079</c:v>
                </c:pt>
                <c:pt idx="1550">
                  <c:v>5.3566409108988911</c:v>
                </c:pt>
                <c:pt idx="1551">
                  <c:v>13.530308058698958</c:v>
                </c:pt>
                <c:pt idx="1552">
                  <c:v>4.7310296426174245</c:v>
                </c:pt>
                <c:pt idx="1553">
                  <c:v>4.3287063872855303</c:v>
                </c:pt>
                <c:pt idx="1554">
                  <c:v>5.6654895592420402</c:v>
                </c:pt>
                <c:pt idx="1555">
                  <c:v>11.638033649339727</c:v>
                </c:pt>
                <c:pt idx="1556">
                  <c:v>5.1134139227873581</c:v>
                </c:pt>
                <c:pt idx="1557">
                  <c:v>5.9575049995795721</c:v>
                </c:pt>
                <c:pt idx="1558">
                  <c:v>9.1386745111096577</c:v>
                </c:pt>
                <c:pt idx="1559">
                  <c:v>2.169761815487302</c:v>
                </c:pt>
                <c:pt idx="1560">
                  <c:v>1.3953891436886408</c:v>
                </c:pt>
                <c:pt idx="1561">
                  <c:v>23.84418154450853</c:v>
                </c:pt>
                <c:pt idx="1562">
                  <c:v>2.290109435600971</c:v>
                </c:pt>
                <c:pt idx="1563">
                  <c:v>4.6852153058977661</c:v>
                </c:pt>
                <c:pt idx="1564">
                  <c:v>6.01636008619767</c:v>
                </c:pt>
                <c:pt idx="1565">
                  <c:v>3.9665606209935889</c:v>
                </c:pt>
                <c:pt idx="1566">
                  <c:v>3.895920088173245</c:v>
                </c:pt>
                <c:pt idx="1567">
                  <c:v>4.3518487880736458</c:v>
                </c:pt>
                <c:pt idx="1568">
                  <c:v>5.7036976038245957</c:v>
                </c:pt>
                <c:pt idx="1569">
                  <c:v>2.8782139960619535</c:v>
                </c:pt>
                <c:pt idx="1570">
                  <c:v>9.288559460034234</c:v>
                </c:pt>
                <c:pt idx="1571">
                  <c:v>7.1680073088418474</c:v>
                </c:pt>
                <c:pt idx="1572">
                  <c:v>4.3666116040093259</c:v>
                </c:pt>
                <c:pt idx="1573">
                  <c:v>4.1485682095063154</c:v>
                </c:pt>
                <c:pt idx="1574">
                  <c:v>6.3452574067359757</c:v>
                </c:pt>
                <c:pt idx="1575">
                  <c:v>9.1963316950910858</c:v>
                </c:pt>
                <c:pt idx="1576">
                  <c:v>44.14264286174317</c:v>
                </c:pt>
                <c:pt idx="1577">
                  <c:v>10.651687402910987</c:v>
                </c:pt>
                <c:pt idx="1578">
                  <c:v>8.1948153579511462</c:v>
                </c:pt>
                <c:pt idx="1579">
                  <c:v>4.5473641953363</c:v>
                </c:pt>
                <c:pt idx="1580">
                  <c:v>5.7406411552086238</c:v>
                </c:pt>
                <c:pt idx="1581">
                  <c:v>3.0457535812945804</c:v>
                </c:pt>
                <c:pt idx="1582">
                  <c:v>4.6240901063789597</c:v>
                </c:pt>
                <c:pt idx="1583">
                  <c:v>1.5181622798409697</c:v>
                </c:pt>
                <c:pt idx="1584">
                  <c:v>5.1206409309895342</c:v>
                </c:pt>
                <c:pt idx="1585">
                  <c:v>4.9576613354546817</c:v>
                </c:pt>
                <c:pt idx="1586">
                  <c:v>17.556690061445863</c:v>
                </c:pt>
                <c:pt idx="1587">
                  <c:v>10.851114022410499</c:v>
                </c:pt>
                <c:pt idx="1588">
                  <c:v>10.293094913999093</c:v>
                </c:pt>
                <c:pt idx="1589">
                  <c:v>1.3495732560472469</c:v>
                </c:pt>
                <c:pt idx="1590">
                  <c:v>9.5139082554910992</c:v>
                </c:pt>
                <c:pt idx="1591">
                  <c:v>6.9429875561193111</c:v>
                </c:pt>
                <c:pt idx="1592">
                  <c:v>12.529973892483898</c:v>
                </c:pt>
                <c:pt idx="1593">
                  <c:v>6.2044816249223729</c:v>
                </c:pt>
                <c:pt idx="1594">
                  <c:v>12.810487971365614</c:v>
                </c:pt>
                <c:pt idx="1595">
                  <c:v>8.7616953491699228</c:v>
                </c:pt>
                <c:pt idx="1596">
                  <c:v>6.727301093214912</c:v>
                </c:pt>
                <c:pt idx="1597">
                  <c:v>3.6312131341384091</c:v>
                </c:pt>
                <c:pt idx="1598">
                  <c:v>8.8096999087267278</c:v>
                </c:pt>
                <c:pt idx="1599">
                  <c:v>6.620778391058864</c:v>
                </c:pt>
                <c:pt idx="1600">
                  <c:v>2.625424037497782</c:v>
                </c:pt>
                <c:pt idx="1601">
                  <c:v>4.5578912260466753</c:v>
                </c:pt>
                <c:pt idx="1602">
                  <c:v>5.159578784817513</c:v>
                </c:pt>
                <c:pt idx="1603">
                  <c:v>5.9171163579040797</c:v>
                </c:pt>
                <c:pt idx="1604">
                  <c:v>4.0986120270714608</c:v>
                </c:pt>
                <c:pt idx="1605">
                  <c:v>6.8226452134067301</c:v>
                </c:pt>
                <c:pt idx="1606">
                  <c:v>5.4800711924613905</c:v>
                </c:pt>
                <c:pt idx="1607">
                  <c:v>8.779571252685594</c:v>
                </c:pt>
                <c:pt idx="1608">
                  <c:v>3.3107253067179814</c:v>
                </c:pt>
                <c:pt idx="1609">
                  <c:v>5.5178988667342379</c:v>
                </c:pt>
                <c:pt idx="1610">
                  <c:v>5.6181768365890203</c:v>
                </c:pt>
                <c:pt idx="1611">
                  <c:v>13.002840242859826</c:v>
                </c:pt>
                <c:pt idx="1612">
                  <c:v>9.4401101749838006</c:v>
                </c:pt>
                <c:pt idx="1613">
                  <c:v>18.413218859835602</c:v>
                </c:pt>
                <c:pt idx="1614">
                  <c:v>6.3884306481269277</c:v>
                </c:pt>
                <c:pt idx="1615">
                  <c:v>4.5008168789750886</c:v>
                </c:pt>
                <c:pt idx="1616">
                  <c:v>8.0531385276507752</c:v>
                </c:pt>
                <c:pt idx="1617">
                  <c:v>24.398381704664306</c:v>
                </c:pt>
                <c:pt idx="1618">
                  <c:v>7.9399580305022726</c:v>
                </c:pt>
                <c:pt idx="1619">
                  <c:v>6.1388385395159739</c:v>
                </c:pt>
                <c:pt idx="1620">
                  <c:v>7.0025863852700416</c:v>
                </c:pt>
                <c:pt idx="1621">
                  <c:v>15.275733840373826</c:v>
                </c:pt>
                <c:pt idx="1622">
                  <c:v>16.09132545914084</c:v>
                </c:pt>
                <c:pt idx="1623">
                  <c:v>50.441233665189031</c:v>
                </c:pt>
                <c:pt idx="1624">
                  <c:v>6.755851437610751</c:v>
                </c:pt>
                <c:pt idx="1625">
                  <c:v>10.489542939292763</c:v>
                </c:pt>
                <c:pt idx="1626">
                  <c:v>16.533301931650296</c:v>
                </c:pt>
                <c:pt idx="1627">
                  <c:v>9.2127261778590714</c:v>
                </c:pt>
                <c:pt idx="1628">
                  <c:v>7.201279576237102</c:v>
                </c:pt>
                <c:pt idx="1629">
                  <c:v>16.953882540429465</c:v>
                </c:pt>
                <c:pt idx="1630">
                  <c:v>5.7036317597668775</c:v>
                </c:pt>
                <c:pt idx="1631">
                  <c:v>10.709305689990167</c:v>
                </c:pt>
                <c:pt idx="1632">
                  <c:v>4.2182718352986637</c:v>
                </c:pt>
                <c:pt idx="1633">
                  <c:v>2.3827189707440017</c:v>
                </c:pt>
                <c:pt idx="1634">
                  <c:v>8.4388447603532093</c:v>
                </c:pt>
                <c:pt idx="1635">
                  <c:v>11.087610716005663</c:v>
                </c:pt>
                <c:pt idx="1636">
                  <c:v>9.0727047395192173</c:v>
                </c:pt>
                <c:pt idx="1637">
                  <c:v>21.684912792688912</c:v>
                </c:pt>
                <c:pt idx="1638">
                  <c:v>5.3899690194626917</c:v>
                </c:pt>
                <c:pt idx="1639">
                  <c:v>37.021091936337065</c:v>
                </c:pt>
                <c:pt idx="1640">
                  <c:v>47.437830211967835</c:v>
                </c:pt>
                <c:pt idx="1641">
                  <c:v>8.7458275163883705</c:v>
                </c:pt>
                <c:pt idx="1642">
                  <c:v>31.37111155862609</c:v>
                </c:pt>
                <c:pt idx="1643">
                  <c:v>36.789593165692445</c:v>
                </c:pt>
                <c:pt idx="1644">
                  <c:v>2.8930273413748515</c:v>
                </c:pt>
                <c:pt idx="1645">
                  <c:v>6.2483311035021787</c:v>
                </c:pt>
                <c:pt idx="1646">
                  <c:v>10.605967286174794</c:v>
                </c:pt>
                <c:pt idx="1647">
                  <c:v>9.7588243183984318</c:v>
                </c:pt>
                <c:pt idx="1648">
                  <c:v>12.288798163342667</c:v>
                </c:pt>
                <c:pt idx="1649">
                  <c:v>12.973421528184979</c:v>
                </c:pt>
                <c:pt idx="1650">
                  <c:v>9.5028033361937805</c:v>
                </c:pt>
                <c:pt idx="1651">
                  <c:v>34.646623146514635</c:v>
                </c:pt>
                <c:pt idx="1652">
                  <c:v>11.911200757847389</c:v>
                </c:pt>
                <c:pt idx="1653">
                  <c:v>12.153675548798457</c:v>
                </c:pt>
                <c:pt idx="1654">
                  <c:v>27.412924126608367</c:v>
                </c:pt>
                <c:pt idx="1655">
                  <c:v>9.133621103328764</c:v>
                </c:pt>
                <c:pt idx="1656">
                  <c:v>20.917064914034917</c:v>
                </c:pt>
                <c:pt idx="1657">
                  <c:v>15.438664850541084</c:v>
                </c:pt>
                <c:pt idx="1658">
                  <c:v>30.511468696340643</c:v>
                </c:pt>
                <c:pt idx="1659">
                  <c:v>15.820621933465469</c:v>
                </c:pt>
                <c:pt idx="1660">
                  <c:v>24.625565413750905</c:v>
                </c:pt>
                <c:pt idx="1661">
                  <c:v>53.842392473461551</c:v>
                </c:pt>
                <c:pt idx="1662">
                  <c:v>3.1556504465672424</c:v>
                </c:pt>
                <c:pt idx="1663">
                  <c:v>6.6384267186410924</c:v>
                </c:pt>
                <c:pt idx="1664">
                  <c:v>14.132868311181118</c:v>
                </c:pt>
                <c:pt idx="1665">
                  <c:v>31.817364859175335</c:v>
                </c:pt>
                <c:pt idx="1666">
                  <c:v>9.9069764397048932</c:v>
                </c:pt>
                <c:pt idx="1667">
                  <c:v>10.652782531233239</c:v>
                </c:pt>
                <c:pt idx="1668">
                  <c:v>15.702646343541341</c:v>
                </c:pt>
                <c:pt idx="1669">
                  <c:v>28.095927312913261</c:v>
                </c:pt>
                <c:pt idx="1670">
                  <c:v>7.5756676580951154</c:v>
                </c:pt>
                <c:pt idx="1671">
                  <c:v>21.543678240605619</c:v>
                </c:pt>
                <c:pt idx="1672">
                  <c:v>20.253808312458119</c:v>
                </c:pt>
                <c:pt idx="1673">
                  <c:v>16.10477075113544</c:v>
                </c:pt>
                <c:pt idx="1674">
                  <c:v>24.056635541451193</c:v>
                </c:pt>
                <c:pt idx="1675">
                  <c:v>11.906010261366411</c:v>
                </c:pt>
                <c:pt idx="1676">
                  <c:v>3.9207817333609638</c:v>
                </c:pt>
                <c:pt idx="1677">
                  <c:v>5.8946718736034045</c:v>
                </c:pt>
                <c:pt idx="1678">
                  <c:v>24.325652892461079</c:v>
                </c:pt>
                <c:pt idx="1679">
                  <c:v>14.781267704792967</c:v>
                </c:pt>
                <c:pt idx="1680">
                  <c:v>22.879664292587883</c:v>
                </c:pt>
                <c:pt idx="1681">
                  <c:v>15.511139929319645</c:v>
                </c:pt>
                <c:pt idx="1682">
                  <c:v>17.327453289903222</c:v>
                </c:pt>
                <c:pt idx="1683">
                  <c:v>16.453590044852589</c:v>
                </c:pt>
                <c:pt idx="1684">
                  <c:v>4.5469347567532914</c:v>
                </c:pt>
                <c:pt idx="1685">
                  <c:v>21.15509862176096</c:v>
                </c:pt>
                <c:pt idx="1686">
                  <c:v>13.688502330728394</c:v>
                </c:pt>
                <c:pt idx="1687">
                  <c:v>18.939057689188679</c:v>
                </c:pt>
                <c:pt idx="1688">
                  <c:v>53.521027404546558</c:v>
                </c:pt>
                <c:pt idx="1689">
                  <c:v>14.898086089075205</c:v>
                </c:pt>
                <c:pt idx="1690">
                  <c:v>7.0324378647044741</c:v>
                </c:pt>
                <c:pt idx="1691">
                  <c:v>16.91573917390479</c:v>
                </c:pt>
                <c:pt idx="1692">
                  <c:v>6.4721569719597749</c:v>
                </c:pt>
                <c:pt idx="1693">
                  <c:v>6.24251502637639</c:v>
                </c:pt>
                <c:pt idx="1694">
                  <c:v>11.791148787401081</c:v>
                </c:pt>
                <c:pt idx="1695">
                  <c:v>16.350335765458208</c:v>
                </c:pt>
                <c:pt idx="1696">
                  <c:v>13.555456354501391</c:v>
                </c:pt>
                <c:pt idx="1697">
                  <c:v>13.395597003092661</c:v>
                </c:pt>
                <c:pt idx="1698">
                  <c:v>9.3467979751980739</c:v>
                </c:pt>
                <c:pt idx="1699">
                  <c:v>10.083284656265153</c:v>
                </c:pt>
                <c:pt idx="1700">
                  <c:v>17.013657059140115</c:v>
                </c:pt>
                <c:pt idx="1701">
                  <c:v>25.063570211649637</c:v>
                </c:pt>
                <c:pt idx="1702">
                  <c:v>9.2591478462847014</c:v>
                </c:pt>
                <c:pt idx="1703">
                  <c:v>28.594778908323111</c:v>
                </c:pt>
                <c:pt idx="1704">
                  <c:v>15.010531093174679</c:v>
                </c:pt>
                <c:pt idx="1705">
                  <c:v>23.855350986713727</c:v>
                </c:pt>
                <c:pt idx="1706">
                  <c:v>13.212437145993578</c:v>
                </c:pt>
                <c:pt idx="1707">
                  <c:v>3.8440921194287241</c:v>
                </c:pt>
                <c:pt idx="1708">
                  <c:v>7.7194457232674791</c:v>
                </c:pt>
                <c:pt idx="1709">
                  <c:v>24.287619959340965</c:v>
                </c:pt>
                <c:pt idx="1710">
                  <c:v>11.577781488970643</c:v>
                </c:pt>
                <c:pt idx="1711">
                  <c:v>24.030720447581974</c:v>
                </c:pt>
                <c:pt idx="1712">
                  <c:v>6.1889660707046765</c:v>
                </c:pt>
                <c:pt idx="1713">
                  <c:v>15.662763806739836</c:v>
                </c:pt>
                <c:pt idx="1714">
                  <c:v>18.689501505865216</c:v>
                </c:pt>
                <c:pt idx="1715">
                  <c:v>22.599983171546814</c:v>
                </c:pt>
                <c:pt idx="1716">
                  <c:v>20.761868491337516</c:v>
                </c:pt>
                <c:pt idx="1717">
                  <c:v>11.360509662518737</c:v>
                </c:pt>
                <c:pt idx="1718">
                  <c:v>61.540134935558008</c:v>
                </c:pt>
                <c:pt idx="1719">
                  <c:v>11.53511966130573</c:v>
                </c:pt>
                <c:pt idx="1720">
                  <c:v>7.6807993725339863</c:v>
                </c:pt>
                <c:pt idx="1721">
                  <c:v>9.6687959368673315</c:v>
                </c:pt>
                <c:pt idx="1722">
                  <c:v>4.2120533706372427</c:v>
                </c:pt>
                <c:pt idx="1723">
                  <c:v>13.256738058960563</c:v>
                </c:pt>
                <c:pt idx="1724">
                  <c:v>19.914612516730159</c:v>
                </c:pt>
                <c:pt idx="1725">
                  <c:v>6.6985763779269805</c:v>
                </c:pt>
                <c:pt idx="1726">
                  <c:v>17.308070603484428</c:v>
                </c:pt>
                <c:pt idx="1727">
                  <c:v>8.2843596453293742</c:v>
                </c:pt>
                <c:pt idx="1728">
                  <c:v>17.85979246560991</c:v>
                </c:pt>
                <c:pt idx="1729">
                  <c:v>16.223736900321448</c:v>
                </c:pt>
                <c:pt idx="1730">
                  <c:v>20.256298208247909</c:v>
                </c:pt>
                <c:pt idx="1731">
                  <c:v>9.6873529497114355</c:v>
                </c:pt>
                <c:pt idx="1732">
                  <c:v>26.468113966348</c:v>
                </c:pt>
                <c:pt idx="1733">
                  <c:v>17.518753653963465</c:v>
                </c:pt>
                <c:pt idx="1734">
                  <c:v>15.130988391403646</c:v>
                </c:pt>
                <c:pt idx="1735">
                  <c:v>6.7794435323188695</c:v>
                </c:pt>
                <c:pt idx="1736">
                  <c:v>24.647373658273434</c:v>
                </c:pt>
                <c:pt idx="1737">
                  <c:v>12.48665243432133</c:v>
                </c:pt>
                <c:pt idx="1738">
                  <c:v>16.476404472945287</c:v>
                </c:pt>
                <c:pt idx="1739">
                  <c:v>2.9829612080833963</c:v>
                </c:pt>
                <c:pt idx="1740">
                  <c:v>14.036983848332149</c:v>
                </c:pt>
                <c:pt idx="1741">
                  <c:v>13.247108321421704</c:v>
                </c:pt>
                <c:pt idx="1742">
                  <c:v>26.141382531482726</c:v>
                </c:pt>
                <c:pt idx="1743">
                  <c:v>3.3198910409649369</c:v>
                </c:pt>
                <c:pt idx="1744">
                  <c:v>10.73858395106698</c:v>
                </c:pt>
                <c:pt idx="1745">
                  <c:v>31.901045673804422</c:v>
                </c:pt>
                <c:pt idx="1746">
                  <c:v>28.193459955153205</c:v>
                </c:pt>
                <c:pt idx="1747">
                  <c:v>25.195554427168865</c:v>
                </c:pt>
                <c:pt idx="1748">
                  <c:v>15.624531031972202</c:v>
                </c:pt>
                <c:pt idx="1749">
                  <c:v>7.412761175492995</c:v>
                </c:pt>
                <c:pt idx="1750">
                  <c:v>16.768166781420128</c:v>
                </c:pt>
                <c:pt idx="1751">
                  <c:v>10.210024565903424</c:v>
                </c:pt>
                <c:pt idx="1752">
                  <c:v>9.5606056751766069</c:v>
                </c:pt>
                <c:pt idx="1753">
                  <c:v>12.388035434840043</c:v>
                </c:pt>
                <c:pt idx="1754">
                  <c:v>16.254288213662505</c:v>
                </c:pt>
                <c:pt idx="1755">
                  <c:v>12.551304435628714</c:v>
                </c:pt>
                <c:pt idx="1756">
                  <c:v>10.039003974784361</c:v>
                </c:pt>
                <c:pt idx="1757">
                  <c:v>8.7261753844114356</c:v>
                </c:pt>
                <c:pt idx="1758">
                  <c:v>10.138068005732887</c:v>
                </c:pt>
                <c:pt idx="1759">
                  <c:v>12.545060679806916</c:v>
                </c:pt>
                <c:pt idx="1760">
                  <c:v>19.76337992069017</c:v>
                </c:pt>
                <c:pt idx="1761">
                  <c:v>19.796520046424067</c:v>
                </c:pt>
                <c:pt idx="1762">
                  <c:v>25.197933287869045</c:v>
                </c:pt>
                <c:pt idx="1763">
                  <c:v>14.676932628983931</c:v>
                </c:pt>
                <c:pt idx="1764">
                  <c:v>5.4375591413962754</c:v>
                </c:pt>
                <c:pt idx="1765">
                  <c:v>20.440117221274768</c:v>
                </c:pt>
                <c:pt idx="1766">
                  <c:v>8.9934251936660825</c:v>
                </c:pt>
                <c:pt idx="1767">
                  <c:v>9.1373958644898057</c:v>
                </c:pt>
                <c:pt idx="1768">
                  <c:v>9.2867707843374845</c:v>
                </c:pt>
                <c:pt idx="1769">
                  <c:v>6.9704346633594385</c:v>
                </c:pt>
                <c:pt idx="1770">
                  <c:v>10.137212487006979</c:v>
                </c:pt>
                <c:pt idx="1771">
                  <c:v>14.100913503161424</c:v>
                </c:pt>
                <c:pt idx="1772">
                  <c:v>9.5531558525725728</c:v>
                </c:pt>
                <c:pt idx="1773">
                  <c:v>11.371581539794345</c:v>
                </c:pt>
                <c:pt idx="1774">
                  <c:v>12.901368032413124</c:v>
                </c:pt>
                <c:pt idx="1775">
                  <c:v>14.244176226846958</c:v>
                </c:pt>
                <c:pt idx="1776">
                  <c:v>16.876629890233314</c:v>
                </c:pt>
                <c:pt idx="1777">
                  <c:v>14.147530731558486</c:v>
                </c:pt>
                <c:pt idx="1778">
                  <c:v>9.004918620718902</c:v>
                </c:pt>
                <c:pt idx="1779">
                  <c:v>8.2054105767250665</c:v>
                </c:pt>
                <c:pt idx="1780">
                  <c:v>7.9461776592769997</c:v>
                </c:pt>
                <c:pt idx="1781">
                  <c:v>13.688280793616862</c:v>
                </c:pt>
                <c:pt idx="1782">
                  <c:v>5.8200582153060196</c:v>
                </c:pt>
                <c:pt idx="1783">
                  <c:v>15.616948966391755</c:v>
                </c:pt>
                <c:pt idx="1784">
                  <c:v>16.926860632927731</c:v>
                </c:pt>
                <c:pt idx="1785">
                  <c:v>4.3801353038749813</c:v>
                </c:pt>
                <c:pt idx="1786">
                  <c:v>21.098466200843877</c:v>
                </c:pt>
                <c:pt idx="1787">
                  <c:v>10.801395860940479</c:v>
                </c:pt>
                <c:pt idx="1788">
                  <c:v>14.832454315439467</c:v>
                </c:pt>
                <c:pt idx="1789">
                  <c:v>13.938673589720226</c:v>
                </c:pt>
                <c:pt idx="1790">
                  <c:v>8.2005326352162058</c:v>
                </c:pt>
                <c:pt idx="1791">
                  <c:v>18.373817523662652</c:v>
                </c:pt>
                <c:pt idx="1792">
                  <c:v>17.165682454095613</c:v>
                </c:pt>
                <c:pt idx="1793">
                  <c:v>10.622771164032493</c:v>
                </c:pt>
                <c:pt idx="1794">
                  <c:v>11.248953747508335</c:v>
                </c:pt>
                <c:pt idx="1795">
                  <c:v>12.193295842018816</c:v>
                </c:pt>
                <c:pt idx="1796">
                  <c:v>20.327895194183863</c:v>
                </c:pt>
                <c:pt idx="1797">
                  <c:v>0</c:v>
                </c:pt>
                <c:pt idx="1798">
                  <c:v>4.0150770493450665</c:v>
                </c:pt>
                <c:pt idx="1799">
                  <c:v>25.500360251566562</c:v>
                </c:pt>
                <c:pt idx="1800">
                  <c:v>2.4824194054693667</c:v>
                </c:pt>
                <c:pt idx="1801">
                  <c:v>19.969369398991269</c:v>
                </c:pt>
                <c:pt idx="1802">
                  <c:v>21.272007698650508</c:v>
                </c:pt>
                <c:pt idx="1803">
                  <c:v>9.5929351690631091</c:v>
                </c:pt>
                <c:pt idx="1804">
                  <c:v>14.803878364812107</c:v>
                </c:pt>
                <c:pt idx="1805">
                  <c:v>24.768328280588992</c:v>
                </c:pt>
                <c:pt idx="1806">
                  <c:v>16.490705214587482</c:v>
                </c:pt>
                <c:pt idx="1807">
                  <c:v>16.158807802554112</c:v>
                </c:pt>
                <c:pt idx="1808">
                  <c:v>13.863016828682442</c:v>
                </c:pt>
                <c:pt idx="1809">
                  <c:v>28.014165188041041</c:v>
                </c:pt>
                <c:pt idx="1810">
                  <c:v>10.20724266007937</c:v>
                </c:pt>
                <c:pt idx="1811">
                  <c:v>8.1599578536616768</c:v>
                </c:pt>
                <c:pt idx="1812">
                  <c:v>8.078366809753085</c:v>
                </c:pt>
                <c:pt idx="1813">
                  <c:v>19.179343627671393</c:v>
                </c:pt>
                <c:pt idx="1814">
                  <c:v>16.193865651968267</c:v>
                </c:pt>
                <c:pt idx="1815">
                  <c:v>16.788912705664593</c:v>
                </c:pt>
                <c:pt idx="1816">
                  <c:v>12.925050581371226</c:v>
                </c:pt>
                <c:pt idx="1817">
                  <c:v>7.4168976146240597</c:v>
                </c:pt>
                <c:pt idx="1818">
                  <c:v>18.569530146653697</c:v>
                </c:pt>
                <c:pt idx="1819">
                  <c:v>16.175082896524266</c:v>
                </c:pt>
                <c:pt idx="1820">
                  <c:v>16.323867968246432</c:v>
                </c:pt>
                <c:pt idx="1821">
                  <c:v>5.429592369560079</c:v>
                </c:pt>
                <c:pt idx="1822">
                  <c:v>8.3791751614965833</c:v>
                </c:pt>
                <c:pt idx="1823">
                  <c:v>5.0092561420955501</c:v>
                </c:pt>
                <c:pt idx="1824">
                  <c:v>11.515632294021209</c:v>
                </c:pt>
                <c:pt idx="1825">
                  <c:v>18.362281593811488</c:v>
                </c:pt>
                <c:pt idx="1826">
                  <c:v>6.7192652651988745</c:v>
                </c:pt>
                <c:pt idx="1827">
                  <c:v>9.7617601726733874</c:v>
                </c:pt>
                <c:pt idx="1828">
                  <c:v>6.7953804592127618</c:v>
                </c:pt>
                <c:pt idx="1829">
                  <c:v>15.58013682751117</c:v>
                </c:pt>
                <c:pt idx="1830">
                  <c:v>24.128790909641161</c:v>
                </c:pt>
                <c:pt idx="1831">
                  <c:v>15.798296726292993</c:v>
                </c:pt>
                <c:pt idx="1832">
                  <c:v>18.509533411636156</c:v>
                </c:pt>
                <c:pt idx="1833">
                  <c:v>3.567376336799652</c:v>
                </c:pt>
                <c:pt idx="1834">
                  <c:v>6.5817694422110549</c:v>
                </c:pt>
                <c:pt idx="1835">
                  <c:v>10.180489175715644</c:v>
                </c:pt>
                <c:pt idx="1836">
                  <c:v>8.045355046630613</c:v>
                </c:pt>
                <c:pt idx="1837">
                  <c:v>7.0061814295192804</c:v>
                </c:pt>
                <c:pt idx="1838">
                  <c:v>10.167614273609768</c:v>
                </c:pt>
                <c:pt idx="1839">
                  <c:v>25.70657231774063</c:v>
                </c:pt>
                <c:pt idx="1840">
                  <c:v>16.884307589474101</c:v>
                </c:pt>
                <c:pt idx="1841">
                  <c:v>10.562401158028232</c:v>
                </c:pt>
                <c:pt idx="1842">
                  <c:v>12.091674713673479</c:v>
                </c:pt>
                <c:pt idx="1843">
                  <c:v>6.1183847231459039</c:v>
                </c:pt>
                <c:pt idx="1844">
                  <c:v>15.270558859778181</c:v>
                </c:pt>
                <c:pt idx="1845">
                  <c:v>17.607483761723863</c:v>
                </c:pt>
                <c:pt idx="1846">
                  <c:v>14.100309448865264</c:v>
                </c:pt>
                <c:pt idx="1847">
                  <c:v>15.785257524637085</c:v>
                </c:pt>
                <c:pt idx="1848">
                  <c:v>17.671510826139674</c:v>
                </c:pt>
                <c:pt idx="1849">
                  <c:v>15.73723952581569</c:v>
                </c:pt>
                <c:pt idx="1850">
                  <c:v>21.463200117342097</c:v>
                </c:pt>
                <c:pt idx="1851">
                  <c:v>2.2974480041691789</c:v>
                </c:pt>
                <c:pt idx="1852">
                  <c:v>12.936265210874831</c:v>
                </c:pt>
                <c:pt idx="1853">
                  <c:v>7.7140350711943544</c:v>
                </c:pt>
                <c:pt idx="1854">
                  <c:v>7.9194277502485697</c:v>
                </c:pt>
                <c:pt idx="1855">
                  <c:v>9.9788925216360163</c:v>
                </c:pt>
                <c:pt idx="1856">
                  <c:v>12.803000084564212</c:v>
                </c:pt>
                <c:pt idx="1857">
                  <c:v>6.0231585507028198</c:v>
                </c:pt>
                <c:pt idx="1858">
                  <c:v>18.516901793214462</c:v>
                </c:pt>
                <c:pt idx="1859">
                  <c:v>14.007321542200851</c:v>
                </c:pt>
                <c:pt idx="1860">
                  <c:v>10.493187243525536</c:v>
                </c:pt>
                <c:pt idx="1861">
                  <c:v>7.1653546858837469</c:v>
                </c:pt>
                <c:pt idx="1862">
                  <c:v>14.20587999320383</c:v>
                </c:pt>
                <c:pt idx="1863">
                  <c:v>22.23811935117638</c:v>
                </c:pt>
                <c:pt idx="1864">
                  <c:v>6.2971359685893571</c:v>
                </c:pt>
                <c:pt idx="1865">
                  <c:v>3.2877693996777353</c:v>
                </c:pt>
                <c:pt idx="1866">
                  <c:v>15.008106994505482</c:v>
                </c:pt>
                <c:pt idx="1867">
                  <c:v>21.095530804148677</c:v>
                </c:pt>
                <c:pt idx="1868">
                  <c:v>16.087326422046761</c:v>
                </c:pt>
                <c:pt idx="1869">
                  <c:v>16.5574655007823</c:v>
                </c:pt>
                <c:pt idx="1870">
                  <c:v>4.7823408620153627</c:v>
                </c:pt>
                <c:pt idx="1871">
                  <c:v>3.5505200214189814</c:v>
                </c:pt>
                <c:pt idx="1872">
                  <c:v>8.9562609213552324</c:v>
                </c:pt>
                <c:pt idx="1873">
                  <c:v>16.498807813017848</c:v>
                </c:pt>
                <c:pt idx="1874">
                  <c:v>9.3390105220150073</c:v>
                </c:pt>
                <c:pt idx="1875">
                  <c:v>14.530949689329608</c:v>
                </c:pt>
                <c:pt idx="1876">
                  <c:v>12.654485582736259</c:v>
                </c:pt>
                <c:pt idx="1877">
                  <c:v>4.9146016412098747</c:v>
                </c:pt>
                <c:pt idx="1878">
                  <c:v>11.598072431383542</c:v>
                </c:pt>
                <c:pt idx="1879">
                  <c:v>25.982484324304529</c:v>
                </c:pt>
                <c:pt idx="1880">
                  <c:v>17.606342763238107</c:v>
                </c:pt>
                <c:pt idx="1881">
                  <c:v>14.179295294771697</c:v>
                </c:pt>
                <c:pt idx="1882">
                  <c:v>20.468878218065743</c:v>
                </c:pt>
                <c:pt idx="1883">
                  <c:v>2.3684743713264056</c:v>
                </c:pt>
                <c:pt idx="1884">
                  <c:v>35.846716262995677</c:v>
                </c:pt>
                <c:pt idx="1885">
                  <c:v>35.132800030953462</c:v>
                </c:pt>
                <c:pt idx="1886">
                  <c:v>15.441594759103305</c:v>
                </c:pt>
                <c:pt idx="1887">
                  <c:v>15.421719457857785</c:v>
                </c:pt>
                <c:pt idx="1888">
                  <c:v>21.211744611891319</c:v>
                </c:pt>
                <c:pt idx="1889">
                  <c:v>17.553797629119156</c:v>
                </c:pt>
                <c:pt idx="1890">
                  <c:v>4.1512859533077329</c:v>
                </c:pt>
                <c:pt idx="1891">
                  <c:v>5.7298181335945264</c:v>
                </c:pt>
                <c:pt idx="1892">
                  <c:v>12.228775056709839</c:v>
                </c:pt>
                <c:pt idx="1893">
                  <c:v>14.86520635217366</c:v>
                </c:pt>
                <c:pt idx="1894">
                  <c:v>8.7473926016954948</c:v>
                </c:pt>
                <c:pt idx="1895">
                  <c:v>1.8349014277550413</c:v>
                </c:pt>
                <c:pt idx="1896">
                  <c:v>11.618521237600589</c:v>
                </c:pt>
                <c:pt idx="1897">
                  <c:v>8.3268394911488333</c:v>
                </c:pt>
                <c:pt idx="1898">
                  <c:v>12.673437624513673</c:v>
                </c:pt>
                <c:pt idx="1899">
                  <c:v>11.681342858067504</c:v>
                </c:pt>
                <c:pt idx="1900">
                  <c:v>28.626707149638541</c:v>
                </c:pt>
                <c:pt idx="1901">
                  <c:v>9.1982408189237379</c:v>
                </c:pt>
                <c:pt idx="1902">
                  <c:v>9.4038114627376341</c:v>
                </c:pt>
                <c:pt idx="1903">
                  <c:v>12.583574021802555</c:v>
                </c:pt>
                <c:pt idx="1904">
                  <c:v>23.048394437321413</c:v>
                </c:pt>
                <c:pt idx="1905">
                  <c:v>18.582990310216296</c:v>
                </c:pt>
                <c:pt idx="1906">
                  <c:v>38.235867098496065</c:v>
                </c:pt>
                <c:pt idx="1907">
                  <c:v>20.552937449401512</c:v>
                </c:pt>
                <c:pt idx="1908">
                  <c:v>10.462175400343989</c:v>
                </c:pt>
                <c:pt idx="1909">
                  <c:v>7.3749621669116205</c:v>
                </c:pt>
                <c:pt idx="1910">
                  <c:v>10.199704862073194</c:v>
                </c:pt>
                <c:pt idx="1911">
                  <c:v>5.8564101351972742</c:v>
                </c:pt>
                <c:pt idx="1912">
                  <c:v>15.988343519838574</c:v>
                </c:pt>
                <c:pt idx="1913">
                  <c:v>2.5865927745383352</c:v>
                </c:pt>
                <c:pt idx="1914">
                  <c:v>12.76126871040708</c:v>
                </c:pt>
                <c:pt idx="1915">
                  <c:v>26.487106089872452</c:v>
                </c:pt>
                <c:pt idx="1916">
                  <c:v>11.107197118862556</c:v>
                </c:pt>
                <c:pt idx="1917">
                  <c:v>17.56918282847424</c:v>
                </c:pt>
                <c:pt idx="1918">
                  <c:v>17.479073302043119</c:v>
                </c:pt>
                <c:pt idx="1919">
                  <c:v>13.586710545880996</c:v>
                </c:pt>
                <c:pt idx="1920">
                  <c:v>19.604319565149595</c:v>
                </c:pt>
                <c:pt idx="1921">
                  <c:v>19.427285904445231</c:v>
                </c:pt>
                <c:pt idx="1922">
                  <c:v>10.855541159920318</c:v>
                </c:pt>
                <c:pt idx="1923">
                  <c:v>10.083769806441198</c:v>
                </c:pt>
                <c:pt idx="1924">
                  <c:v>11.571347155251404</c:v>
                </c:pt>
                <c:pt idx="1925">
                  <c:v>7.2236326694461059</c:v>
                </c:pt>
                <c:pt idx="1926">
                  <c:v>5.6056366852741037</c:v>
                </c:pt>
                <c:pt idx="1927">
                  <c:v>4.3053456122059997</c:v>
                </c:pt>
                <c:pt idx="1928">
                  <c:v>8.1580154760316628</c:v>
                </c:pt>
                <c:pt idx="1929">
                  <c:v>10.342934400571293</c:v>
                </c:pt>
                <c:pt idx="1930">
                  <c:v>17.702043774151459</c:v>
                </c:pt>
                <c:pt idx="1931">
                  <c:v>20.517573365184276</c:v>
                </c:pt>
                <c:pt idx="1932">
                  <c:v>13.345075954715972</c:v>
                </c:pt>
                <c:pt idx="1933">
                  <c:v>17.068254456830473</c:v>
                </c:pt>
                <c:pt idx="1934">
                  <c:v>12.710319218182681</c:v>
                </c:pt>
                <c:pt idx="1935">
                  <c:v>28.822808146980421</c:v>
                </c:pt>
                <c:pt idx="1936">
                  <c:v>2.37801845155834</c:v>
                </c:pt>
                <c:pt idx="1937">
                  <c:v>8.4489984759813765</c:v>
                </c:pt>
                <c:pt idx="1938">
                  <c:v>18.079417372346114</c:v>
                </c:pt>
                <c:pt idx="1939">
                  <c:v>3.8957392468533603</c:v>
                </c:pt>
                <c:pt idx="1940">
                  <c:v>12.215990391645342</c:v>
                </c:pt>
                <c:pt idx="1941">
                  <c:v>5.8371056909968919</c:v>
                </c:pt>
                <c:pt idx="1942">
                  <c:v>5.2045810417304956</c:v>
                </c:pt>
                <c:pt idx="1943">
                  <c:v>20.131379239052293</c:v>
                </c:pt>
                <c:pt idx="1944">
                  <c:v>6.4313060787041127</c:v>
                </c:pt>
                <c:pt idx="1945">
                  <c:v>5.182491701147331</c:v>
                </c:pt>
                <c:pt idx="1946">
                  <c:v>12.925296770466213</c:v>
                </c:pt>
                <c:pt idx="1947">
                  <c:v>5.8933708970510272</c:v>
                </c:pt>
                <c:pt idx="1948">
                  <c:v>4.8011108510135205</c:v>
                </c:pt>
                <c:pt idx="1949">
                  <c:v>22.441611938862604</c:v>
                </c:pt>
                <c:pt idx="1950">
                  <c:v>6.4252142198537712</c:v>
                </c:pt>
                <c:pt idx="1951">
                  <c:v>9.4806955433000031</c:v>
                </c:pt>
                <c:pt idx="1952">
                  <c:v>17.27377707546696</c:v>
                </c:pt>
                <c:pt idx="1953">
                  <c:v>11.783423189097388</c:v>
                </c:pt>
                <c:pt idx="1954">
                  <c:v>7.4468025829276225</c:v>
                </c:pt>
                <c:pt idx="1955">
                  <c:v>5.4910528556047566</c:v>
                </c:pt>
                <c:pt idx="1956">
                  <c:v>25.789526236938443</c:v>
                </c:pt>
                <c:pt idx="1957">
                  <c:v>19.666509241103867</c:v>
                </c:pt>
                <c:pt idx="1958">
                  <c:v>9.5796433456943095</c:v>
                </c:pt>
                <c:pt idx="1959">
                  <c:v>4.5458359256416818</c:v>
                </c:pt>
                <c:pt idx="1960">
                  <c:v>3.7474255787788477</c:v>
                </c:pt>
                <c:pt idx="1961">
                  <c:v>18.644635028255024</c:v>
                </c:pt>
                <c:pt idx="1962">
                  <c:v>5.8104387473218946</c:v>
                </c:pt>
                <c:pt idx="1963">
                  <c:v>13.362756151869066</c:v>
                </c:pt>
                <c:pt idx="1964">
                  <c:v>6.5636740385468988</c:v>
                </c:pt>
                <c:pt idx="1965">
                  <c:v>14.866063930340895</c:v>
                </c:pt>
                <c:pt idx="1966">
                  <c:v>6.790057094469482</c:v>
                </c:pt>
                <c:pt idx="1967">
                  <c:v>5.8744050522926718</c:v>
                </c:pt>
                <c:pt idx="1968">
                  <c:v>13.871766372308947</c:v>
                </c:pt>
                <c:pt idx="1969">
                  <c:v>8.5534069842800964</c:v>
                </c:pt>
                <c:pt idx="1970">
                  <c:v>92.893542765796639</c:v>
                </c:pt>
                <c:pt idx="1971">
                  <c:v>10.383799178035758</c:v>
                </c:pt>
                <c:pt idx="1972">
                  <c:v>6.9479465831200713</c:v>
                </c:pt>
                <c:pt idx="1973">
                  <c:v>9.382563783776634</c:v>
                </c:pt>
                <c:pt idx="1974">
                  <c:v>4.5383983888099584</c:v>
                </c:pt>
                <c:pt idx="1975">
                  <c:v>7.3049998208142712</c:v>
                </c:pt>
                <c:pt idx="1976">
                  <c:v>9.6362446128064825</c:v>
                </c:pt>
                <c:pt idx="1977">
                  <c:v>8.6351395845337038</c:v>
                </c:pt>
                <c:pt idx="1978">
                  <c:v>10.75218769218605</c:v>
                </c:pt>
                <c:pt idx="1979">
                  <c:v>9.321020431587284</c:v>
                </c:pt>
                <c:pt idx="1980">
                  <c:v>9.3216585283979434</c:v>
                </c:pt>
                <c:pt idx="1981">
                  <c:v>7.4439209697385627</c:v>
                </c:pt>
                <c:pt idx="1982">
                  <c:v>14.43732173613806</c:v>
                </c:pt>
                <c:pt idx="1983">
                  <c:v>9.9253975602486744</c:v>
                </c:pt>
                <c:pt idx="1984">
                  <c:v>11.736070048198268</c:v>
                </c:pt>
                <c:pt idx="1985">
                  <c:v>19.334583051682131</c:v>
                </c:pt>
                <c:pt idx="1986">
                  <c:v>4.4647022309686166</c:v>
                </c:pt>
                <c:pt idx="1987">
                  <c:v>14.039064829222855</c:v>
                </c:pt>
                <c:pt idx="1988">
                  <c:v>12.536533427794577</c:v>
                </c:pt>
                <c:pt idx="1989">
                  <c:v>14.185287678009907</c:v>
                </c:pt>
                <c:pt idx="1990">
                  <c:v>19.868617859764694</c:v>
                </c:pt>
                <c:pt idx="1991">
                  <c:v>37.041000326485189</c:v>
                </c:pt>
                <c:pt idx="1992">
                  <c:v>28.097050593549827</c:v>
                </c:pt>
                <c:pt idx="1993">
                  <c:v>15.244865687364435</c:v>
                </c:pt>
                <c:pt idx="1994">
                  <c:v>7.3125768721673197</c:v>
                </c:pt>
                <c:pt idx="1995">
                  <c:v>10.62995665676428</c:v>
                </c:pt>
                <c:pt idx="1996">
                  <c:v>8.8695608882458998</c:v>
                </c:pt>
                <c:pt idx="1997">
                  <c:v>11.318093372666162</c:v>
                </c:pt>
                <c:pt idx="1998">
                  <c:v>23.688499914705933</c:v>
                </c:pt>
                <c:pt idx="1999">
                  <c:v>4.5906480895110224</c:v>
                </c:pt>
                <c:pt idx="2000">
                  <c:v>33.994258813404223</c:v>
                </c:pt>
                <c:pt idx="2001">
                  <c:v>8.3554508095764657</c:v>
                </c:pt>
                <c:pt idx="2002">
                  <c:v>18.645448094922919</c:v>
                </c:pt>
                <c:pt idx="2003">
                  <c:v>3.8808518530085117</c:v>
                </c:pt>
                <c:pt idx="2004">
                  <c:v>4.2927834714181206</c:v>
                </c:pt>
                <c:pt idx="2005">
                  <c:v>2.8619188060176071</c:v>
                </c:pt>
                <c:pt idx="2006">
                  <c:v>12.134904202561417</c:v>
                </c:pt>
                <c:pt idx="2007">
                  <c:v>10.195665641614317</c:v>
                </c:pt>
                <c:pt idx="2008">
                  <c:v>29.088942026461101</c:v>
                </c:pt>
                <c:pt idx="2009">
                  <c:v>18.19714931754584</c:v>
                </c:pt>
                <c:pt idx="2010">
                  <c:v>10.889246805881994</c:v>
                </c:pt>
                <c:pt idx="2011">
                  <c:v>12.678994552969055</c:v>
                </c:pt>
                <c:pt idx="2012">
                  <c:v>7.6493646504489226</c:v>
                </c:pt>
                <c:pt idx="2013">
                  <c:v>12.86392869138232</c:v>
                </c:pt>
                <c:pt idx="2014">
                  <c:v>7.3877930048828953</c:v>
                </c:pt>
                <c:pt idx="2015">
                  <c:v>9.2840783438619461</c:v>
                </c:pt>
                <c:pt idx="2016">
                  <c:v>19.075345235606825</c:v>
                </c:pt>
                <c:pt idx="2017">
                  <c:v>16.508701880833542</c:v>
                </c:pt>
                <c:pt idx="2018">
                  <c:v>4.1600710103259981</c:v>
                </c:pt>
                <c:pt idx="2019">
                  <c:v>6.7837553325683908</c:v>
                </c:pt>
                <c:pt idx="2020">
                  <c:v>6.4123174209972555</c:v>
                </c:pt>
                <c:pt idx="2021">
                  <c:v>4.7134803866448864</c:v>
                </c:pt>
                <c:pt idx="2022">
                  <c:v>11.980651751720369</c:v>
                </c:pt>
                <c:pt idx="2023">
                  <c:v>10.053662879017152</c:v>
                </c:pt>
                <c:pt idx="2024">
                  <c:v>14.357703330801982</c:v>
                </c:pt>
                <c:pt idx="2025">
                  <c:v>15.312815802964913</c:v>
                </c:pt>
                <c:pt idx="2026">
                  <c:v>5.935993373718194</c:v>
                </c:pt>
                <c:pt idx="2027">
                  <c:v>15.136723253689247</c:v>
                </c:pt>
                <c:pt idx="2028">
                  <c:v>4.3544026376847258</c:v>
                </c:pt>
                <c:pt idx="2029">
                  <c:v>4.68128690819458</c:v>
                </c:pt>
                <c:pt idx="2030">
                  <c:v>11.199719426950974</c:v>
                </c:pt>
                <c:pt idx="2031">
                  <c:v>8.6479741433939008</c:v>
                </c:pt>
                <c:pt idx="2032">
                  <c:v>17.946234620147745</c:v>
                </c:pt>
                <c:pt idx="2033">
                  <c:v>10.635261649224503</c:v>
                </c:pt>
                <c:pt idx="2034">
                  <c:v>18.627847512191316</c:v>
                </c:pt>
                <c:pt idx="2035">
                  <c:v>7.0632905712612128</c:v>
                </c:pt>
                <c:pt idx="2036">
                  <c:v>12.351981451448232</c:v>
                </c:pt>
                <c:pt idx="2037">
                  <c:v>12.958234657050244</c:v>
                </c:pt>
                <c:pt idx="2038">
                  <c:v>12.042727337131904</c:v>
                </c:pt>
                <c:pt idx="2039">
                  <c:v>11.997241040280025</c:v>
                </c:pt>
                <c:pt idx="2040">
                  <c:v>24.910251715155834</c:v>
                </c:pt>
                <c:pt idx="2041">
                  <c:v>33.251891850973543</c:v>
                </c:pt>
                <c:pt idx="2042">
                  <c:v>2.9170608896422268</c:v>
                </c:pt>
                <c:pt idx="2043">
                  <c:v>16.82729086449875</c:v>
                </c:pt>
                <c:pt idx="2044">
                  <c:v>9.2474139550718348</c:v>
                </c:pt>
                <c:pt idx="2045">
                  <c:v>3.8621775547482993</c:v>
                </c:pt>
                <c:pt idx="2046">
                  <c:v>7.550739074605711</c:v>
                </c:pt>
                <c:pt idx="2047">
                  <c:v>17.374200779461617</c:v>
                </c:pt>
                <c:pt idx="2048">
                  <c:v>7.0220802483861799</c:v>
                </c:pt>
                <c:pt idx="2049">
                  <c:v>4.991428115375883</c:v>
                </c:pt>
                <c:pt idx="2050">
                  <c:v>18.196991228556307</c:v>
                </c:pt>
                <c:pt idx="2051">
                  <c:v>43.192596631510312</c:v>
                </c:pt>
                <c:pt idx="2052">
                  <c:v>15.224106417114069</c:v>
                </c:pt>
                <c:pt idx="2053">
                  <c:v>25.52128373167945</c:v>
                </c:pt>
                <c:pt idx="2054">
                  <c:v>6.2591793886707618</c:v>
                </c:pt>
                <c:pt idx="2055">
                  <c:v>10.572240507557961</c:v>
                </c:pt>
                <c:pt idx="2056">
                  <c:v>29.840935346278986</c:v>
                </c:pt>
                <c:pt idx="2057">
                  <c:v>16.69882868604104</c:v>
                </c:pt>
                <c:pt idx="2058">
                  <c:v>2.7075714099237644</c:v>
                </c:pt>
                <c:pt idx="2059">
                  <c:v>15.879772324690922</c:v>
                </c:pt>
                <c:pt idx="2060">
                  <c:v>0.80692518719623563</c:v>
                </c:pt>
                <c:pt idx="2061">
                  <c:v>11.243778882188847</c:v>
                </c:pt>
                <c:pt idx="2062">
                  <c:v>26.85579452991977</c:v>
                </c:pt>
                <c:pt idx="2063">
                  <c:v>9.8822345936188238</c:v>
                </c:pt>
                <c:pt idx="2064">
                  <c:v>5.1656811843264627</c:v>
                </c:pt>
                <c:pt idx="2065">
                  <c:v>8.3055953083313661</c:v>
                </c:pt>
                <c:pt idx="2066">
                  <c:v>8.0323482252623908</c:v>
                </c:pt>
                <c:pt idx="2067">
                  <c:v>15.29458365002783</c:v>
                </c:pt>
                <c:pt idx="2068">
                  <c:v>24.337886781675365</c:v>
                </c:pt>
                <c:pt idx="2069">
                  <c:v>15.412232272972929</c:v>
                </c:pt>
                <c:pt idx="2070">
                  <c:v>9.6401165387947678</c:v>
                </c:pt>
                <c:pt idx="2071">
                  <c:v>4.667850450358376</c:v>
                </c:pt>
                <c:pt idx="2072">
                  <c:v>19.898818773167402</c:v>
                </c:pt>
                <c:pt idx="2073">
                  <c:v>20.642607543529191</c:v>
                </c:pt>
                <c:pt idx="2074">
                  <c:v>20.272647117213399</c:v>
                </c:pt>
                <c:pt idx="2075">
                  <c:v>4.3125217793439017</c:v>
                </c:pt>
                <c:pt idx="2076">
                  <c:v>8.4195034042573962</c:v>
                </c:pt>
                <c:pt idx="2077">
                  <c:v>6.6883146033468126</c:v>
                </c:pt>
                <c:pt idx="2078">
                  <c:v>7.7145908071648632</c:v>
                </c:pt>
                <c:pt idx="2079">
                  <c:v>5.4247271434224809</c:v>
                </c:pt>
                <c:pt idx="2080">
                  <c:v>14.741342698358482</c:v>
                </c:pt>
                <c:pt idx="2081">
                  <c:v>12.904008431682982</c:v>
                </c:pt>
                <c:pt idx="2082">
                  <c:v>26.28640237973659</c:v>
                </c:pt>
                <c:pt idx="2083">
                  <c:v>7.7528773255489885</c:v>
                </c:pt>
                <c:pt idx="2084">
                  <c:v>7.3292306661968798</c:v>
                </c:pt>
                <c:pt idx="2085">
                  <c:v>18.418717121490818</c:v>
                </c:pt>
                <c:pt idx="2086">
                  <c:v>23.701232325973688</c:v>
                </c:pt>
                <c:pt idx="2087">
                  <c:v>2.2032537958708711</c:v>
                </c:pt>
                <c:pt idx="2088">
                  <c:v>11.069872094026909</c:v>
                </c:pt>
                <c:pt idx="2089">
                  <c:v>0.85335614924372183</c:v>
                </c:pt>
                <c:pt idx="2090">
                  <c:v>10.582999604055576</c:v>
                </c:pt>
                <c:pt idx="2091">
                  <c:v>11.861568930660765</c:v>
                </c:pt>
                <c:pt idx="2092">
                  <c:v>8.9344726309100739</c:v>
                </c:pt>
                <c:pt idx="2093">
                  <c:v>15.682093118349483</c:v>
                </c:pt>
                <c:pt idx="2094">
                  <c:v>9.9100907218621561</c:v>
                </c:pt>
                <c:pt idx="2095">
                  <c:v>11.473720980646091</c:v>
                </c:pt>
                <c:pt idx="2096">
                  <c:v>9.479921769028012</c:v>
                </c:pt>
                <c:pt idx="2097">
                  <c:v>6.4086404518551232</c:v>
                </c:pt>
                <c:pt idx="2098">
                  <c:v>17.22407935547648</c:v>
                </c:pt>
                <c:pt idx="2099">
                  <c:v>16.2685963918357</c:v>
                </c:pt>
                <c:pt idx="2100">
                  <c:v>25.596116189574801</c:v>
                </c:pt>
                <c:pt idx="2101">
                  <c:v>17.160023343267998</c:v>
                </c:pt>
                <c:pt idx="2102">
                  <c:v>7.0718196519632581</c:v>
                </c:pt>
                <c:pt idx="2103">
                  <c:v>13.567557489791731</c:v>
                </c:pt>
                <c:pt idx="2104">
                  <c:v>11.473720980646091</c:v>
                </c:pt>
                <c:pt idx="2105">
                  <c:v>7.7312469015182197</c:v>
                </c:pt>
                <c:pt idx="2106">
                  <c:v>4.5871351998508869</c:v>
                </c:pt>
                <c:pt idx="2107">
                  <c:v>6.7238848322494364</c:v>
                </c:pt>
                <c:pt idx="2108">
                  <c:v>6.5428341611781127</c:v>
                </c:pt>
                <c:pt idx="2109">
                  <c:v>8.5138078778713915</c:v>
                </c:pt>
                <c:pt idx="2110">
                  <c:v>11.888002248166519</c:v>
                </c:pt>
                <c:pt idx="2111">
                  <c:v>21.490613541471692</c:v>
                </c:pt>
                <c:pt idx="2112">
                  <c:v>0.86377759587610192</c:v>
                </c:pt>
                <c:pt idx="2113">
                  <c:v>21.547338910376627</c:v>
                </c:pt>
                <c:pt idx="2114">
                  <c:v>68.625670761420238</c:v>
                </c:pt>
                <c:pt idx="2115">
                  <c:v>7.1865602619294648</c:v>
                </c:pt>
                <c:pt idx="2116">
                  <c:v>7.8698973986148975</c:v>
                </c:pt>
                <c:pt idx="2117">
                  <c:v>17.567898343693681</c:v>
                </c:pt>
                <c:pt idx="2118">
                  <c:v>10.111609761477123</c:v>
                </c:pt>
                <c:pt idx="2119">
                  <c:v>9.5615904827460341</c:v>
                </c:pt>
                <c:pt idx="2120">
                  <c:v>9.5318638968549259</c:v>
                </c:pt>
                <c:pt idx="2121">
                  <c:v>6.5810154385872348</c:v>
                </c:pt>
                <c:pt idx="2122">
                  <c:v>9.1127776046904092</c:v>
                </c:pt>
                <c:pt idx="2123">
                  <c:v>32.189905943319445</c:v>
                </c:pt>
                <c:pt idx="2124">
                  <c:v>8.9959633193087001</c:v>
                </c:pt>
                <c:pt idx="2125">
                  <c:v>13.806062275005937</c:v>
                </c:pt>
                <c:pt idx="2126">
                  <c:v>3.4029614517720344</c:v>
                </c:pt>
                <c:pt idx="2127">
                  <c:v>19.843800693158894</c:v>
                </c:pt>
                <c:pt idx="2128">
                  <c:v>28.415764602294953</c:v>
                </c:pt>
                <c:pt idx="2129">
                  <c:v>17.441446369842044</c:v>
                </c:pt>
                <c:pt idx="2130">
                  <c:v>13.494868257386541</c:v>
                </c:pt>
                <c:pt idx="2131">
                  <c:v>19.387722497701549</c:v>
                </c:pt>
                <c:pt idx="2132">
                  <c:v>15.46175513711168</c:v>
                </c:pt>
                <c:pt idx="2133">
                  <c:v>10.666657239062184</c:v>
                </c:pt>
                <c:pt idx="2134">
                  <c:v>27.043860317944418</c:v>
                </c:pt>
                <c:pt idx="2135">
                  <c:v>32.114584127558999</c:v>
                </c:pt>
                <c:pt idx="2136">
                  <c:v>12.678154068090613</c:v>
                </c:pt>
                <c:pt idx="2137">
                  <c:v>2.2508965748105512</c:v>
                </c:pt>
                <c:pt idx="2138">
                  <c:v>9.1414351126918536</c:v>
                </c:pt>
                <c:pt idx="2139">
                  <c:v>8.2547842965496212</c:v>
                </c:pt>
                <c:pt idx="2140">
                  <c:v>20.466052148650864</c:v>
                </c:pt>
                <c:pt idx="2141">
                  <c:v>6.5212145447525556</c:v>
                </c:pt>
                <c:pt idx="2142">
                  <c:v>18.611580012090954</c:v>
                </c:pt>
                <c:pt idx="2143">
                  <c:v>44.765180644072885</c:v>
                </c:pt>
                <c:pt idx="2144">
                  <c:v>4.7153397477441548</c:v>
                </c:pt>
                <c:pt idx="2145">
                  <c:v>11.145348494668001</c:v>
                </c:pt>
                <c:pt idx="2146">
                  <c:v>27.151214593181056</c:v>
                </c:pt>
                <c:pt idx="2147">
                  <c:v>4.0975388522684089</c:v>
                </c:pt>
                <c:pt idx="2148">
                  <c:v>6.9403750503416726</c:v>
                </c:pt>
                <c:pt idx="2149">
                  <c:v>16.942358316549196</c:v>
                </c:pt>
                <c:pt idx="2150">
                  <c:v>20.254794801718969</c:v>
                </c:pt>
                <c:pt idx="2151">
                  <c:v>1.7665537959848419</c:v>
                </c:pt>
                <c:pt idx="2152">
                  <c:v>3.263268803670051</c:v>
                </c:pt>
                <c:pt idx="2153">
                  <c:v>0</c:v>
                </c:pt>
                <c:pt idx="2154">
                  <c:v>10.355464171298804</c:v>
                </c:pt>
                <c:pt idx="2155">
                  <c:v>1.4635754091685003</c:v>
                </c:pt>
                <c:pt idx="2156">
                  <c:v>16.408498787599559</c:v>
                </c:pt>
                <c:pt idx="2157">
                  <c:v>3.9865217897685241</c:v>
                </c:pt>
                <c:pt idx="2158">
                  <c:v>14.030384208546643</c:v>
                </c:pt>
                <c:pt idx="2159">
                  <c:v>14.428058612622753</c:v>
                </c:pt>
                <c:pt idx="2160">
                  <c:v>3.1022719632103972</c:v>
                </c:pt>
                <c:pt idx="2161">
                  <c:v>19.840874011039418</c:v>
                </c:pt>
                <c:pt idx="2162">
                  <c:v>15.57810479083925</c:v>
                </c:pt>
                <c:pt idx="2163">
                  <c:v>0.5393701427248041</c:v>
                </c:pt>
                <c:pt idx="2164">
                  <c:v>12.406994854553075</c:v>
                </c:pt>
                <c:pt idx="2165">
                  <c:v>17.967349500910526</c:v>
                </c:pt>
                <c:pt idx="2166">
                  <c:v>11.572349630776882</c:v>
                </c:pt>
                <c:pt idx="2167">
                  <c:v>16.627623009065019</c:v>
                </c:pt>
                <c:pt idx="2168">
                  <c:v>33.23530221025333</c:v>
                </c:pt>
                <c:pt idx="2169">
                  <c:v>11.854489087679591</c:v>
                </c:pt>
                <c:pt idx="2170">
                  <c:v>33.12549397796063</c:v>
                </c:pt>
                <c:pt idx="2171">
                  <c:v>14.460877994881116</c:v>
                </c:pt>
                <c:pt idx="2172">
                  <c:v>4.5055910774825421</c:v>
                </c:pt>
                <c:pt idx="2173">
                  <c:v>5.7096481292219012</c:v>
                </c:pt>
                <c:pt idx="2174">
                  <c:v>3.7192843520271959</c:v>
                </c:pt>
                <c:pt idx="2175">
                  <c:v>17.257909206482886</c:v>
                </c:pt>
                <c:pt idx="2176">
                  <c:v>9.7824832724528807</c:v>
                </c:pt>
                <c:pt idx="2177">
                  <c:v>1.9643751130000573</c:v>
                </c:pt>
                <c:pt idx="2178">
                  <c:v>3.474367091668658</c:v>
                </c:pt>
                <c:pt idx="2179">
                  <c:v>9.6120048619313359</c:v>
                </c:pt>
                <c:pt idx="2180">
                  <c:v>19.848704820509667</c:v>
                </c:pt>
                <c:pt idx="2181">
                  <c:v>11.664587171256869</c:v>
                </c:pt>
                <c:pt idx="2182">
                  <c:v>0</c:v>
                </c:pt>
                <c:pt idx="2183">
                  <c:v>6.8782072484945349</c:v>
                </c:pt>
                <c:pt idx="2184">
                  <c:v>6.8467550018532632</c:v>
                </c:pt>
                <c:pt idx="2185">
                  <c:v>15.895166880751008</c:v>
                </c:pt>
                <c:pt idx="2186">
                  <c:v>23.193851510266065</c:v>
                </c:pt>
                <c:pt idx="2187">
                  <c:v>10.028534432830106</c:v>
                </c:pt>
                <c:pt idx="2188">
                  <c:v>5.0515714820745465</c:v>
                </c:pt>
                <c:pt idx="2189">
                  <c:v>7.192221349105993</c:v>
                </c:pt>
                <c:pt idx="2190">
                  <c:v>17.748492919124594</c:v>
                </c:pt>
                <c:pt idx="2191">
                  <c:v>5.2142530679766859</c:v>
                </c:pt>
                <c:pt idx="2192">
                  <c:v>25.079884099832533</c:v>
                </c:pt>
                <c:pt idx="2193">
                  <c:v>24.859177322648165</c:v>
                </c:pt>
                <c:pt idx="2194">
                  <c:v>19.941647789651444</c:v>
                </c:pt>
                <c:pt idx="2195">
                  <c:v>59.525671950433804</c:v>
                </c:pt>
                <c:pt idx="2196">
                  <c:v>5.8056464702446462</c:v>
                </c:pt>
                <c:pt idx="2197">
                  <c:v>4.7430072902707341</c:v>
                </c:pt>
                <c:pt idx="2198">
                  <c:v>10.766469792299684</c:v>
                </c:pt>
                <c:pt idx="2199">
                  <c:v>2.3548664614180086</c:v>
                </c:pt>
                <c:pt idx="2200">
                  <c:v>6.3426859292786224</c:v>
                </c:pt>
                <c:pt idx="2201">
                  <c:v>15.413543218529089</c:v>
                </c:pt>
                <c:pt idx="2202">
                  <c:v>11.62296205357967</c:v>
                </c:pt>
                <c:pt idx="2203">
                  <c:v>5.5399382485923176</c:v>
                </c:pt>
                <c:pt idx="2204">
                  <c:v>9.274231594103302</c:v>
                </c:pt>
                <c:pt idx="2205">
                  <c:v>11.256957636281028</c:v>
                </c:pt>
                <c:pt idx="2206">
                  <c:v>5.5742578433122167</c:v>
                </c:pt>
                <c:pt idx="2207">
                  <c:v>39.015540630049571</c:v>
                </c:pt>
                <c:pt idx="2208">
                  <c:v>13.120333096012853</c:v>
                </c:pt>
                <c:pt idx="2209">
                  <c:v>7.8081708190547845</c:v>
                </c:pt>
                <c:pt idx="2210">
                  <c:v>0.6927792434056208</c:v>
                </c:pt>
                <c:pt idx="2211">
                  <c:v>25.514845669375241</c:v>
                </c:pt>
                <c:pt idx="2212">
                  <c:v>15.003557076116019</c:v>
                </c:pt>
                <c:pt idx="2213">
                  <c:v>2.4483042125081984</c:v>
                </c:pt>
                <c:pt idx="2214">
                  <c:v>13.082835926615452</c:v>
                </c:pt>
                <c:pt idx="2215">
                  <c:v>8.9807560184308297</c:v>
                </c:pt>
                <c:pt idx="2216">
                  <c:v>7.638027834501818</c:v>
                </c:pt>
                <c:pt idx="2217">
                  <c:v>19.717882388863924</c:v>
                </c:pt>
                <c:pt idx="2218">
                  <c:v>9.7890228864771895</c:v>
                </c:pt>
                <c:pt idx="2219">
                  <c:v>9.5453264665439654</c:v>
                </c:pt>
                <c:pt idx="2220">
                  <c:v>11.950785858053061</c:v>
                </c:pt>
                <c:pt idx="2221">
                  <c:v>8.8562512670474263</c:v>
                </c:pt>
                <c:pt idx="2222">
                  <c:v>28.245480002943594</c:v>
                </c:pt>
                <c:pt idx="2223">
                  <c:v>3.186224374739048</c:v>
                </c:pt>
                <c:pt idx="2224">
                  <c:v>26.762193631796617</c:v>
                </c:pt>
                <c:pt idx="2225">
                  <c:v>3.6545757186411376</c:v>
                </c:pt>
                <c:pt idx="2226">
                  <c:v>22.526079217312098</c:v>
                </c:pt>
                <c:pt idx="2227">
                  <c:v>15.523020398015511</c:v>
                </c:pt>
                <c:pt idx="2228">
                  <c:v>4.4744099796112415</c:v>
                </c:pt>
                <c:pt idx="2229">
                  <c:v>29.608255197854344</c:v>
                </c:pt>
                <c:pt idx="2230">
                  <c:v>6.98524627103148</c:v>
                </c:pt>
                <c:pt idx="2231">
                  <c:v>17.151904921843094</c:v>
                </c:pt>
                <c:pt idx="2232">
                  <c:v>38.226040764015814</c:v>
                </c:pt>
                <c:pt idx="2233">
                  <c:v>22.2824289266545</c:v>
                </c:pt>
                <c:pt idx="2234">
                  <c:v>2.31405876635236</c:v>
                </c:pt>
                <c:pt idx="2235">
                  <c:v>11.179224933861523</c:v>
                </c:pt>
                <c:pt idx="2236">
                  <c:v>13.51199486862763</c:v>
                </c:pt>
                <c:pt idx="2237">
                  <c:v>10.918668213258007</c:v>
                </c:pt>
                <c:pt idx="2238">
                  <c:v>8.9774417215699653</c:v>
                </c:pt>
                <c:pt idx="2239">
                  <c:v>3.8710327622580616</c:v>
                </c:pt>
                <c:pt idx="2240">
                  <c:v>9.7948468794685528</c:v>
                </c:pt>
                <c:pt idx="2241">
                  <c:v>3.2003176012533747</c:v>
                </c:pt>
                <c:pt idx="2242">
                  <c:v>16.685999107351531</c:v>
                </c:pt>
                <c:pt idx="2243">
                  <c:v>12.41517152125784</c:v>
                </c:pt>
                <c:pt idx="2244">
                  <c:v>8.2654470879684894</c:v>
                </c:pt>
                <c:pt idx="2245">
                  <c:v>15.791712342680283</c:v>
                </c:pt>
                <c:pt idx="2246">
                  <c:v>1.1660039109924254</c:v>
                </c:pt>
                <c:pt idx="2247">
                  <c:v>13.450228572830286</c:v>
                </c:pt>
                <c:pt idx="2248">
                  <c:v>9.2820333474145578</c:v>
                </c:pt>
                <c:pt idx="2249">
                  <c:v>2.6129864023833438</c:v>
                </c:pt>
                <c:pt idx="2250">
                  <c:v>9.29703907368323</c:v>
                </c:pt>
                <c:pt idx="2251">
                  <c:v>16.274181430267436</c:v>
                </c:pt>
                <c:pt idx="2252">
                  <c:v>2.2193851093654602</c:v>
                </c:pt>
                <c:pt idx="2253">
                  <c:v>11.430406544865509</c:v>
                </c:pt>
                <c:pt idx="2254">
                  <c:v>6.9824501165271045</c:v>
                </c:pt>
                <c:pt idx="2255">
                  <c:v>16.385935933774785</c:v>
                </c:pt>
                <c:pt idx="2256">
                  <c:v>9.3912755421645429</c:v>
                </c:pt>
                <c:pt idx="2257">
                  <c:v>20.770233838096399</c:v>
                </c:pt>
                <c:pt idx="2258">
                  <c:v>3.6924711398613246</c:v>
                </c:pt>
                <c:pt idx="2259">
                  <c:v>11.855661734519749</c:v>
                </c:pt>
                <c:pt idx="2260">
                  <c:v>22.808426373997033</c:v>
                </c:pt>
                <c:pt idx="2261">
                  <c:v>4.0852311211659043</c:v>
                </c:pt>
                <c:pt idx="2262">
                  <c:v>12.929984944847956</c:v>
                </c:pt>
                <c:pt idx="2263">
                  <c:v>2.5164456087071732</c:v>
                </c:pt>
                <c:pt idx="2264">
                  <c:v>8.4586929376057824</c:v>
                </c:pt>
                <c:pt idx="2265">
                  <c:v>8.9465681172599218</c:v>
                </c:pt>
                <c:pt idx="2266">
                  <c:v>13.30014465849572</c:v>
                </c:pt>
                <c:pt idx="2267">
                  <c:v>15.11788316070645</c:v>
                </c:pt>
                <c:pt idx="2268">
                  <c:v>28.293699889864222</c:v>
                </c:pt>
                <c:pt idx="2269">
                  <c:v>3.4498440644769057</c:v>
                </c:pt>
                <c:pt idx="2270">
                  <c:v>7.1240040953758683</c:v>
                </c:pt>
                <c:pt idx="2271">
                  <c:v>27.326417484024638</c:v>
                </c:pt>
                <c:pt idx="2272">
                  <c:v>5.5821270471464599</c:v>
                </c:pt>
                <c:pt idx="2273">
                  <c:v>28.36905855493988</c:v>
                </c:pt>
                <c:pt idx="2274">
                  <c:v>64.629302081738189</c:v>
                </c:pt>
                <c:pt idx="2275">
                  <c:v>21.031364382664925</c:v>
                </c:pt>
                <c:pt idx="2276">
                  <c:v>81.430959481338178</c:v>
                </c:pt>
                <c:pt idx="2277">
                  <c:v>23.147179550039212</c:v>
                </c:pt>
                <c:pt idx="2278">
                  <c:v>36.73957050094883</c:v>
                </c:pt>
                <c:pt idx="2279">
                  <c:v>27.958684935313123</c:v>
                </c:pt>
                <c:pt idx="2280">
                  <c:v>43.153018991088224</c:v>
                </c:pt>
                <c:pt idx="2281">
                  <c:v>12.294505803005336</c:v>
                </c:pt>
                <c:pt idx="2282">
                  <c:v>3.7318908256713925</c:v>
                </c:pt>
                <c:pt idx="2283">
                  <c:v>15.772949331635422</c:v>
                </c:pt>
                <c:pt idx="2284">
                  <c:v>10.008908626322045</c:v>
                </c:pt>
                <c:pt idx="2285">
                  <c:v>22.929956379304496</c:v>
                </c:pt>
                <c:pt idx="2286">
                  <c:v>19.86958631264384</c:v>
                </c:pt>
                <c:pt idx="2287">
                  <c:v>12.311866781657356</c:v>
                </c:pt>
                <c:pt idx="2288">
                  <c:v>4.0181700690900648</c:v>
                </c:pt>
                <c:pt idx="2289">
                  <c:v>23.269054982936758</c:v>
                </c:pt>
                <c:pt idx="2290">
                  <c:v>10.409535329450796</c:v>
                </c:pt>
                <c:pt idx="2291">
                  <c:v>9.3018841761265598</c:v>
                </c:pt>
                <c:pt idx="2292">
                  <c:v>11.145348494668001</c:v>
                </c:pt>
                <c:pt idx="2293">
                  <c:v>13.526192614628082</c:v>
                </c:pt>
                <c:pt idx="2294">
                  <c:v>15.3516302794932</c:v>
                </c:pt>
                <c:pt idx="2295">
                  <c:v>6.8257933867747118</c:v>
                </c:pt>
                <c:pt idx="2296">
                  <c:v>19.422854275460779</c:v>
                </c:pt>
                <c:pt idx="2297">
                  <c:v>14.11678330148383</c:v>
                </c:pt>
                <c:pt idx="2298">
                  <c:v>0.83258970079013972</c:v>
                </c:pt>
                <c:pt idx="2299">
                  <c:v>6.4326240600072806</c:v>
                </c:pt>
                <c:pt idx="2300">
                  <c:v>12.740500602640935</c:v>
                </c:pt>
                <c:pt idx="2301">
                  <c:v>1.4766199627591301</c:v>
                </c:pt>
                <c:pt idx="2302">
                  <c:v>11.989681110414592</c:v>
                </c:pt>
                <c:pt idx="2303">
                  <c:v>2.5085326783013917</c:v>
                </c:pt>
                <c:pt idx="2304">
                  <c:v>8.8705818588855987</c:v>
                </c:pt>
                <c:pt idx="2305">
                  <c:v>4.7950523704842558</c:v>
                </c:pt>
                <c:pt idx="2306">
                  <c:v>16.040968861484789</c:v>
                </c:pt>
                <c:pt idx="2307">
                  <c:v>27.575632362674124</c:v>
                </c:pt>
                <c:pt idx="2308">
                  <c:v>7.0872880407459409</c:v>
                </c:pt>
                <c:pt idx="2309">
                  <c:v>19.421751830319163</c:v>
                </c:pt>
                <c:pt idx="2310">
                  <c:v>25.81900449469396</c:v>
                </c:pt>
                <c:pt idx="2311">
                  <c:v>9.8982060993722918</c:v>
                </c:pt>
                <c:pt idx="2312">
                  <c:v>12.387692873784966</c:v>
                </c:pt>
                <c:pt idx="2313">
                  <c:v>16.4498191686009</c:v>
                </c:pt>
                <c:pt idx="2314">
                  <c:v>12.385003637291025</c:v>
                </c:pt>
                <c:pt idx="2315">
                  <c:v>11.741632000657507</c:v>
                </c:pt>
                <c:pt idx="2316">
                  <c:v>10.915462244369911</c:v>
                </c:pt>
                <c:pt idx="2317">
                  <c:v>6.1556803354583547</c:v>
                </c:pt>
                <c:pt idx="2318">
                  <c:v>11.184324169805205</c:v>
                </c:pt>
                <c:pt idx="2319">
                  <c:v>13.356429736044639</c:v>
                </c:pt>
                <c:pt idx="2320">
                  <c:v>1.6419486621609112</c:v>
                </c:pt>
                <c:pt idx="2321">
                  <c:v>10.953847661426282</c:v>
                </c:pt>
                <c:pt idx="2322">
                  <c:v>2.3313672687883118</c:v>
                </c:pt>
                <c:pt idx="2323">
                  <c:v>11.124279782957858</c:v>
                </c:pt>
                <c:pt idx="2324">
                  <c:v>21.756033235496627</c:v>
                </c:pt>
                <c:pt idx="2325">
                  <c:v>21.991272441359015</c:v>
                </c:pt>
                <c:pt idx="2326">
                  <c:v>2.8308007105857977</c:v>
                </c:pt>
                <c:pt idx="2327">
                  <c:v>24.739284281187185</c:v>
                </c:pt>
                <c:pt idx="2328">
                  <c:v>23.293001920458781</c:v>
                </c:pt>
                <c:pt idx="2329">
                  <c:v>28.81748551581309</c:v>
                </c:pt>
                <c:pt idx="2330">
                  <c:v>11.92789039481252</c:v>
                </c:pt>
                <c:pt idx="2331">
                  <c:v>35.715622123314013</c:v>
                </c:pt>
                <c:pt idx="2332">
                  <c:v>8.6667805672823359</c:v>
                </c:pt>
                <c:pt idx="2333">
                  <c:v>7.1673393888127475</c:v>
                </c:pt>
                <c:pt idx="2334">
                  <c:v>15.116995492151423</c:v>
                </c:pt>
                <c:pt idx="2335">
                  <c:v>9.395637490860393</c:v>
                </c:pt>
                <c:pt idx="2336">
                  <c:v>22.588303090662254</c:v>
                </c:pt>
                <c:pt idx="2337">
                  <c:v>7.7065793677117691</c:v>
                </c:pt>
                <c:pt idx="2338">
                  <c:v>4.9539159083535562</c:v>
                </c:pt>
                <c:pt idx="2339">
                  <c:v>4.950045565211961</c:v>
                </c:pt>
                <c:pt idx="2340">
                  <c:v>4.0443122916599741</c:v>
                </c:pt>
                <c:pt idx="2341">
                  <c:v>8.4588265427273459</c:v>
                </c:pt>
                <c:pt idx="2342">
                  <c:v>12.409835523375591</c:v>
                </c:pt>
                <c:pt idx="2343">
                  <c:v>5.9263361095169529</c:v>
                </c:pt>
                <c:pt idx="2344">
                  <c:v>3.7700806402163938</c:v>
                </c:pt>
                <c:pt idx="2345">
                  <c:v>9.3253744973185881</c:v>
                </c:pt>
                <c:pt idx="2346">
                  <c:v>4.7325305638950574</c:v>
                </c:pt>
                <c:pt idx="2347">
                  <c:v>13.364187236865247</c:v>
                </c:pt>
                <c:pt idx="2348">
                  <c:v>14.363650308512963</c:v>
                </c:pt>
                <c:pt idx="2349">
                  <c:v>5.8017449248480562</c:v>
                </c:pt>
                <c:pt idx="2350">
                  <c:v>5.2832646455387549</c:v>
                </c:pt>
                <c:pt idx="2351">
                  <c:v>7.3461351596014151</c:v>
                </c:pt>
                <c:pt idx="2352">
                  <c:v>5.2498040661318166</c:v>
                </c:pt>
                <c:pt idx="2353">
                  <c:v>9.9611552171095266</c:v>
                </c:pt>
                <c:pt idx="2354">
                  <c:v>7.6494787536522892</c:v>
                </c:pt>
                <c:pt idx="2355">
                  <c:v>13.24510114136215</c:v>
                </c:pt>
                <c:pt idx="2356">
                  <c:v>14.416325343421624</c:v>
                </c:pt>
                <c:pt idx="2357">
                  <c:v>3.7716649943752132</c:v>
                </c:pt>
                <c:pt idx="2358">
                  <c:v>11.726068055512428</c:v>
                </c:pt>
                <c:pt idx="2359">
                  <c:v>7.9767901751103016</c:v>
                </c:pt>
                <c:pt idx="2360">
                  <c:v>12.916225852060869</c:v>
                </c:pt>
                <c:pt idx="2361">
                  <c:v>17.864605611231983</c:v>
                </c:pt>
                <c:pt idx="2362">
                  <c:v>11.36960854194156</c:v>
                </c:pt>
                <c:pt idx="2363">
                  <c:v>25.047652702208627</c:v>
                </c:pt>
                <c:pt idx="2364">
                  <c:v>12.287188206816619</c:v>
                </c:pt>
                <c:pt idx="2365">
                  <c:v>18.866691793017853</c:v>
                </c:pt>
                <c:pt idx="2366">
                  <c:v>9.7129357479941234</c:v>
                </c:pt>
                <c:pt idx="2367">
                  <c:v>12.991424257692993</c:v>
                </c:pt>
                <c:pt idx="2368">
                  <c:v>13.338905523053215</c:v>
                </c:pt>
                <c:pt idx="2369">
                  <c:v>10.992020645358053</c:v>
                </c:pt>
                <c:pt idx="2370">
                  <c:v>13.340671041559713</c:v>
                </c:pt>
                <c:pt idx="2371">
                  <c:v>19.022109209649717</c:v>
                </c:pt>
                <c:pt idx="2372">
                  <c:v>28.359160760454174</c:v>
                </c:pt>
                <c:pt idx="2373">
                  <c:v>31.645312703234669</c:v>
                </c:pt>
                <c:pt idx="2374">
                  <c:v>17.757223914256805</c:v>
                </c:pt>
                <c:pt idx="2375">
                  <c:v>24.121965847969758</c:v>
                </c:pt>
                <c:pt idx="2376">
                  <c:v>24.873358550009947</c:v>
                </c:pt>
                <c:pt idx="2377">
                  <c:v>21.464633809398549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39A-483E-972B-37507B0F8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040008"/>
        <c:axId val="199046152"/>
      </c:scatterChart>
      <c:valAx>
        <c:axId val="199040008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00_-;\-* #,##0.0000_-;_-* &quot;-&quot;_-;_-@_-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46152"/>
        <c:crosses val="autoZero"/>
        <c:crossBetween val="midCat"/>
      </c:valAx>
      <c:valAx>
        <c:axId val="199046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.0000_-;\-* #,##0.0000_-;_-* &quot;-&quot;_-;_-@_-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4000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영상길이별 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좋아요 수​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Sheet1!$J$3:$J$10</c:f>
              <c:strCache>
                <c:ptCount val="8"/>
                <c:pt idx="0">
                  <c:v>1분 이하​</c:v>
                </c:pt>
                <c:pt idx="1">
                  <c:v>1분 초과 3분 이하​</c:v>
                </c:pt>
                <c:pt idx="2">
                  <c:v>3분 초과 5분 이하​</c:v>
                </c:pt>
                <c:pt idx="3">
                  <c:v>5분 초과 10분 이하​</c:v>
                </c:pt>
                <c:pt idx="4">
                  <c:v>10분 초과 15분 이하​</c:v>
                </c:pt>
                <c:pt idx="5">
                  <c:v>15분 초과 30분 이하​</c:v>
                </c:pt>
                <c:pt idx="6">
                  <c:v>30분 초과 1시간 이하​</c:v>
                </c:pt>
                <c:pt idx="7">
                  <c:v>1시간 초과​</c:v>
                </c:pt>
              </c:strCache>
            </c:strRef>
          </c:cat>
          <c:val>
            <c:numRef>
              <c:f>Sheet1!$K$3:$K$10</c:f>
              <c:numCache>
                <c:formatCode>_(* #,##0_);_(* \(#,##0\);_(* "-"_);_(@_)</c:formatCode>
                <c:ptCount val="8"/>
                <c:pt idx="0">
                  <c:v>1637.3</c:v>
                </c:pt>
                <c:pt idx="1">
                  <c:v>961.5</c:v>
                </c:pt>
                <c:pt idx="2">
                  <c:v>855.6</c:v>
                </c:pt>
                <c:pt idx="3">
                  <c:v>1114.4000000000001</c:v>
                </c:pt>
                <c:pt idx="4">
                  <c:v>1373.4</c:v>
                </c:pt>
                <c:pt idx="5">
                  <c:v>1468.7</c:v>
                </c:pt>
                <c:pt idx="6">
                  <c:v>741.4</c:v>
                </c:pt>
                <c:pt idx="7">
                  <c:v>325.2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0-41AF-9C09-D44CB36091BE}"/>
            </c:ext>
          </c:extLst>
        </c:ser>
        <c:ser>
          <c:idx val="1"/>
          <c:order val="1"/>
          <c:tx>
            <c:strRef>
              <c:f>Sheet1!$L$2</c:f>
              <c:strCache>
                <c:ptCount val="1"/>
                <c:pt idx="0">
                  <c:v>댓글 수​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Sheet1!$J$3:$J$10</c:f>
              <c:strCache>
                <c:ptCount val="8"/>
                <c:pt idx="0">
                  <c:v>1분 이하​</c:v>
                </c:pt>
                <c:pt idx="1">
                  <c:v>1분 초과 3분 이하​</c:v>
                </c:pt>
                <c:pt idx="2">
                  <c:v>3분 초과 5분 이하​</c:v>
                </c:pt>
                <c:pt idx="3">
                  <c:v>5분 초과 10분 이하​</c:v>
                </c:pt>
                <c:pt idx="4">
                  <c:v>10분 초과 15분 이하​</c:v>
                </c:pt>
                <c:pt idx="5">
                  <c:v>15분 초과 30분 이하​</c:v>
                </c:pt>
                <c:pt idx="6">
                  <c:v>30분 초과 1시간 이하​</c:v>
                </c:pt>
                <c:pt idx="7">
                  <c:v>1시간 초과​</c:v>
                </c:pt>
              </c:strCache>
            </c:strRef>
          </c:cat>
          <c:val>
            <c:numRef>
              <c:f>Sheet1!$L$3:$L$10</c:f>
              <c:numCache>
                <c:formatCode>_(* #,##0_);_(* \(#,##0\);_(* "-"_);_(@_)</c:formatCode>
                <c:ptCount val="8"/>
                <c:pt idx="0">
                  <c:v>53.9</c:v>
                </c:pt>
                <c:pt idx="1">
                  <c:v>115.6</c:v>
                </c:pt>
                <c:pt idx="2">
                  <c:v>100.6</c:v>
                </c:pt>
                <c:pt idx="3">
                  <c:v>129.69999999999999</c:v>
                </c:pt>
                <c:pt idx="4">
                  <c:v>167.6</c:v>
                </c:pt>
                <c:pt idx="5">
                  <c:v>166.4</c:v>
                </c:pt>
                <c:pt idx="6">
                  <c:v>89.5</c:v>
                </c:pt>
                <c:pt idx="7">
                  <c:v>33.4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0-41AF-9C09-D44CB36091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2024006152"/>
        <c:axId val="2024008200"/>
      </c:barChart>
      <c:catAx>
        <c:axId val="2024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영상길이별 조회수​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Sheet1!$C$13</c:f>
              <c:strCache>
                <c:ptCount val="1"/>
                <c:pt idx="0">
                  <c:v>조회수​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Sheet1!$B$14:$B$21</c:f>
              <c:strCache>
                <c:ptCount val="8"/>
                <c:pt idx="0">
                  <c:v>1분 이하​</c:v>
                </c:pt>
                <c:pt idx="1">
                  <c:v>1분 초과 3분 이하​</c:v>
                </c:pt>
                <c:pt idx="2">
                  <c:v>3분 초과 5분 이하​</c:v>
                </c:pt>
                <c:pt idx="3">
                  <c:v>5분 초과 10분 이하​</c:v>
                </c:pt>
                <c:pt idx="4">
                  <c:v>10분 초과 15분 이하​</c:v>
                </c:pt>
                <c:pt idx="5">
                  <c:v>15분 초과 30분 이하​</c:v>
                </c:pt>
                <c:pt idx="6">
                  <c:v>30분 초과 1시간 이하​</c:v>
                </c:pt>
                <c:pt idx="7">
                  <c:v>1시간 초과​</c:v>
                </c:pt>
              </c:strCache>
            </c:strRef>
          </c:cat>
          <c:val>
            <c:numRef>
              <c:f>Sheet1!$C$14:$C$21</c:f>
              <c:numCache>
                <c:formatCode>_(* #,##0_);_(* \(#,##0\);_(* "-"_);_(@_)</c:formatCode>
                <c:ptCount val="8"/>
                <c:pt idx="0">
                  <c:v>43128.1</c:v>
                </c:pt>
                <c:pt idx="1">
                  <c:v>31998.1</c:v>
                </c:pt>
                <c:pt idx="2">
                  <c:v>33125.199999999997</c:v>
                </c:pt>
                <c:pt idx="3">
                  <c:v>48384.800000000003</c:v>
                </c:pt>
                <c:pt idx="4">
                  <c:v>55307.7</c:v>
                </c:pt>
                <c:pt idx="5">
                  <c:v>67156.3</c:v>
                </c:pt>
                <c:pt idx="6">
                  <c:v>32576.799999999999</c:v>
                </c:pt>
                <c:pt idx="7">
                  <c:v>18141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8-41BC-8B95-3DD946ADA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27"/>
        <c:axId val="823269895"/>
        <c:axId val="823276039"/>
      </c:barChart>
      <c:catAx>
        <c:axId val="823269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76039"/>
        <c:crosses val="autoZero"/>
        <c:auto val="1"/>
        <c:lblAlgn val="ctr"/>
        <c:lblOffset val="100"/>
        <c:noMultiLvlLbl val="0"/>
      </c:catAx>
      <c:valAx>
        <c:axId val="823276039"/>
        <c:scaling>
          <c:orientation val="minMax"/>
          <c:max val="8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269895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Top5 </a:t>
            </a:r>
            <a:r>
              <a:rPr lang="ko-KR" altLang="en-US"/>
              <a:t>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top5_final_Data!$D$18</c:f>
              <c:strCache>
                <c:ptCount val="1"/>
                <c:pt idx="0">
                  <c:v>조회수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top5_final_Data!$C$19:$C$23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top5_final_Data!$D$19:$D$23</c:f>
              <c:numCache>
                <c:formatCode>_(* #,##0_);_(* \(#,##0\);_(* "-"_);_(@_)</c:formatCode>
                <c:ptCount val="5"/>
                <c:pt idx="0">
                  <c:v>537443</c:v>
                </c:pt>
                <c:pt idx="1">
                  <c:v>665060</c:v>
                </c:pt>
                <c:pt idx="2">
                  <c:v>813270</c:v>
                </c:pt>
                <c:pt idx="3">
                  <c:v>883247</c:v>
                </c:pt>
                <c:pt idx="4">
                  <c:v>888963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A-4A84-847C-5A465559F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4006152"/>
        <c:axId val="2024008200"/>
      </c:barChart>
      <c:catAx>
        <c:axId val="2024006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Top5 </a:t>
            </a:r>
            <a:r>
              <a:rPr lang="ko-KR" altLang="en-US"/>
              <a:t>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top5_final_Data!$G$18</c:f>
              <c:strCache>
                <c:ptCount val="1"/>
                <c:pt idx="0">
                  <c:v>좋아요수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6.122222222222222E-2"/>
                  <c:y val="-4.04746281714785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BFB-4F95-9435-7D5E13795752}"/>
                </c:ext>
              </c:extLst>
            </c:dLbl>
            <c:dLbl>
              <c:idx val="3"/>
              <c:layout>
                <c:manualLayout>
                  <c:x val="-4.2388888888888886E-2"/>
                  <c:y val="-5.78357392825896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FB-4F95-9435-7D5E137957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top5_final_Data!$F$19:$F$23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top5_final_Data!$G$19:$G$23</c:f>
              <c:numCache>
                <c:formatCode>_(* #,##0_);_(* \(#,##0\);_(* "-"_);_(@_)</c:formatCode>
                <c:ptCount val="5"/>
                <c:pt idx="0">
                  <c:v>6587</c:v>
                </c:pt>
                <c:pt idx="1">
                  <c:v>10415</c:v>
                </c:pt>
                <c:pt idx="2">
                  <c:v>17524</c:v>
                </c:pt>
                <c:pt idx="3">
                  <c:v>4273</c:v>
                </c:pt>
                <c:pt idx="4">
                  <c:v>8039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FB-4F95-9435-7D5E13795752}"/>
            </c:ext>
          </c:extLst>
        </c:ser>
        <c:ser>
          <c:idx val="1"/>
          <c:order val="1"/>
          <c:tx>
            <c:strRef>
              <c:f>top5_final_Data!$H$18</c:f>
              <c:strCache>
                <c:ptCount val="1"/>
                <c:pt idx="0">
                  <c:v>댓글수</c:v>
                </c:pt>
              </c:strCache>
            </c:strRef>
          </c:tx>
          <c:spPr>
            <a:ln w="28575" cap="rnd">
              <a:solidFill>
                <a:srgbClr val="1F497D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top5_final_Data!$F$19:$F$23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top5_final_Data!$H$19:$H$23</c:f>
              <c:numCache>
                <c:formatCode>_(* #,##0_);_(* \(#,##0\);_(* "-"_);_(@_)</c:formatCode>
                <c:ptCount val="5"/>
                <c:pt idx="0">
                  <c:v>600</c:v>
                </c:pt>
                <c:pt idx="1">
                  <c:v>195</c:v>
                </c:pt>
                <c:pt idx="2">
                  <c:v>158</c:v>
                </c:pt>
                <c:pt idx="3">
                  <c:v>430</c:v>
                </c:pt>
                <c:pt idx="4">
                  <c:v>1215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FB-4F95-9435-7D5E13795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4882952"/>
        <c:axId val="1684885000"/>
      </c:lineChart>
      <c:catAx>
        <c:axId val="16848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5000"/>
        <c:crosses val="autoZero"/>
        <c:auto val="1"/>
        <c:lblAlgn val="ctr"/>
        <c:lblOffset val="100"/>
        <c:noMultiLvlLbl val="0"/>
      </c:catAx>
      <c:valAx>
        <c:axId val="168488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2952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Bottom5 </a:t>
            </a:r>
            <a:r>
              <a:rPr lang="ko-KR" altLang="en-US"/>
              <a:t>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bottom5_final_Data!$D$9</c:f>
              <c:strCache>
                <c:ptCount val="1"/>
                <c:pt idx="0">
                  <c:v>조회수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bottom5_final_Data!$C$10:$C$14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cat>
          <c:val>
            <c:numRef>
              <c:f>bottom5_final_Data!$D$10:$D$14</c:f>
              <c:numCache>
                <c:formatCode>_(* #,##0_);_(* \(#,##0\);_(* "-"_);_(@_)</c:formatCode>
                <c:ptCount val="5"/>
                <c:pt idx="0">
                  <c:v>2039</c:v>
                </c:pt>
                <c:pt idx="1">
                  <c:v>1868</c:v>
                </c:pt>
                <c:pt idx="2">
                  <c:v>1835</c:v>
                </c:pt>
                <c:pt idx="3">
                  <c:v>1703</c:v>
                </c:pt>
                <c:pt idx="4">
                  <c:v>1560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1-44C1-8A34-CA930A385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24006152"/>
        <c:axId val="2024008200"/>
      </c:barChart>
      <c:catAx>
        <c:axId val="2024006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Bottom5 </a:t>
            </a:r>
            <a:r>
              <a:rPr lang="ko-KR" altLang="en-US"/>
              <a:t>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bottom5_final_Data!$G$9</c:f>
              <c:strCache>
                <c:ptCount val="1"/>
                <c:pt idx="0">
                  <c:v>좋아요수</c:v>
                </c:pt>
              </c:strCache>
            </c:strRef>
          </c:tx>
          <c:spPr>
            <a:ln w="28575" cap="rnd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bottom5_final_Data!$F$10:$F$14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bottom5_final_Data!$G$10:$G$14</c:f>
              <c:numCache>
                <c:formatCode>General</c:formatCode>
                <c:ptCount val="5"/>
                <c:pt idx="0">
                  <c:v>35</c:v>
                </c:pt>
                <c:pt idx="1">
                  <c:v>35</c:v>
                </c:pt>
                <c:pt idx="2">
                  <c:v>55</c:v>
                </c:pt>
                <c:pt idx="3">
                  <c:v>45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E2-46E6-9656-81BD0EE64D5C}"/>
            </c:ext>
          </c:extLst>
        </c:ser>
        <c:ser>
          <c:idx val="1"/>
          <c:order val="1"/>
          <c:tx>
            <c:strRef>
              <c:f>bottom5_final_Data!$H$9</c:f>
              <c:strCache>
                <c:ptCount val="1"/>
                <c:pt idx="0">
                  <c:v>댓글수</c:v>
                </c:pt>
              </c:strCache>
            </c:strRef>
          </c:tx>
          <c:spPr>
            <a:ln w="28575" cap="rnd">
              <a:solidFill>
                <a:srgbClr val="1F497D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1F497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bottom5_final_Data!$F$10:$F$14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bottom5_final_Data!$H$10:$H$14</c:f>
              <c:numCache>
                <c:formatCode>General</c:formatCode>
                <c:ptCount val="5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13</c:v>
                </c:pt>
                <c:pt idx="4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E2-46E6-9656-81BD0EE64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4882952"/>
        <c:axId val="1684885000"/>
      </c:lineChart>
      <c:catAx>
        <c:axId val="1684882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5000"/>
        <c:crosses val="autoZero"/>
        <c:auto val="1"/>
        <c:lblAlgn val="ctr"/>
        <c:lblOffset val="100"/>
        <c:noMultiLvlLbl val="0"/>
      </c:catAx>
      <c:valAx>
        <c:axId val="1684885000"/>
        <c:scaling>
          <c:orientation val="minMax"/>
          <c:max val="1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882952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연도별 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Sheet2!$E$17</c:f>
              <c:strCache>
                <c:ptCount val="1"/>
                <c:pt idx="0">
                  <c:v>조회수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Sheet2!$D$18:$D$23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Sheet2!$E$18:$E$23</c:f>
              <c:numCache>
                <c:formatCode>_(* #,##0_);_(* \(#,##0\);_(* "-"_);_(@_)</c:formatCode>
                <c:ptCount val="6"/>
                <c:pt idx="0">
                  <c:v>22247</c:v>
                </c:pt>
                <c:pt idx="1">
                  <c:v>43136</c:v>
                </c:pt>
                <c:pt idx="2">
                  <c:v>70193</c:v>
                </c:pt>
                <c:pt idx="3">
                  <c:v>44465</c:v>
                </c:pt>
                <c:pt idx="4">
                  <c:v>47145</c:v>
                </c:pt>
                <c:pt idx="5" formatCode="General">
                  <c:v>45638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F-4595-B667-E17DE9472F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2024006152"/>
        <c:axId val="2024008200"/>
      </c:barChart>
      <c:catAx>
        <c:axId val="2024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연도별 좋아요수 </a:t>
            </a:r>
            <a:r>
              <a:rPr lang="en-US" altLang="ko-KR"/>
              <a:t>&amp; </a:t>
            </a:r>
            <a:r>
              <a:rPr lang="ko-KR" altLang="en-US"/>
              <a:t>댓글수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Sheet2!$L$4</c:f>
              <c:strCache>
                <c:ptCount val="1"/>
                <c:pt idx="0">
                  <c:v>좋아요수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Sheet2!$K$5:$K$10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Sheet2!$L$5:$L$10</c:f>
              <c:numCache>
                <c:formatCode>_(* #,##0_);_(* \(#,##0\);_(* "-"_);_(@_)</c:formatCode>
                <c:ptCount val="6"/>
                <c:pt idx="0">
                  <c:v>407</c:v>
                </c:pt>
                <c:pt idx="1">
                  <c:v>792</c:v>
                </c:pt>
                <c:pt idx="2">
                  <c:v>1724</c:v>
                </c:pt>
                <c:pt idx="3">
                  <c:v>1266</c:v>
                </c:pt>
                <c:pt idx="4">
                  <c:v>1566</c:v>
                </c:pt>
                <c:pt idx="5" formatCode="General">
                  <c:v>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15-4BC6-9E61-09FB23531B22}"/>
            </c:ext>
          </c:extLst>
        </c:ser>
        <c:ser>
          <c:idx val="1"/>
          <c:order val="1"/>
          <c:tx>
            <c:strRef>
              <c:f>Sheet2!$M$4</c:f>
              <c:strCache>
                <c:ptCount val="1"/>
                <c:pt idx="0">
                  <c:v>댓글수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Sheet2!$K$5:$K$10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Sheet2!$M$5:$M$10</c:f>
              <c:numCache>
                <c:formatCode>General</c:formatCode>
                <c:ptCount val="6"/>
                <c:pt idx="0">
                  <c:v>62</c:v>
                </c:pt>
                <c:pt idx="1">
                  <c:v>106</c:v>
                </c:pt>
                <c:pt idx="2">
                  <c:v>163</c:v>
                </c:pt>
                <c:pt idx="3">
                  <c:v>133</c:v>
                </c:pt>
                <c:pt idx="4">
                  <c:v>102</c:v>
                </c:pt>
                <c:pt idx="5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15-4BC6-9E61-09FB23531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2024006152"/>
        <c:axId val="2024008200"/>
      </c:barChart>
      <c:catAx>
        <c:axId val="2024006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8200"/>
        <c:crosses val="autoZero"/>
        <c:auto val="1"/>
        <c:lblAlgn val="ctr"/>
        <c:lblOffset val="100"/>
        <c:noMultiLvlLbl val="0"/>
      </c:catAx>
      <c:valAx>
        <c:axId val="2024008200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00615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요일 및 오전</a:t>
            </a:r>
            <a:r>
              <a:rPr lang="en-US" altLang="ko-KR"/>
              <a:t>/</a:t>
            </a:r>
            <a:r>
              <a:rPr lang="ko-KR" altLang="en-US"/>
              <a:t>오후별 조회수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Sheet3!$D$15</c:f>
              <c:strCache>
                <c:ptCount val="1"/>
                <c:pt idx="0">
                  <c:v>오후</c:v>
                </c:pt>
              </c:strCache>
            </c:strRef>
          </c:tx>
          <c:spPr>
            <a:solidFill>
              <a:srgbClr val="4F81BD"/>
            </a:solidFill>
            <a:ln>
              <a:solidFill>
                <a:srgbClr val="4F81BD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Sheet3!$C$16:$C$22</c:f>
              <c:strCache>
                <c:ptCount val="7"/>
                <c:pt idx="0">
                  <c:v>일요일</c:v>
                </c:pt>
                <c:pt idx="1">
                  <c:v>토요일</c:v>
                </c:pt>
                <c:pt idx="2">
                  <c:v>금요일</c:v>
                </c:pt>
                <c:pt idx="3">
                  <c:v>목요일</c:v>
                </c:pt>
                <c:pt idx="4">
                  <c:v>수요일</c:v>
                </c:pt>
                <c:pt idx="5">
                  <c:v>화요일</c:v>
                </c:pt>
                <c:pt idx="6">
                  <c:v>월요일</c:v>
                </c:pt>
              </c:strCache>
            </c:strRef>
          </c:cat>
          <c:val>
            <c:numRef>
              <c:f>Sheet3!$D$16:$D$22</c:f>
              <c:numCache>
                <c:formatCode>_(* #,##0_);_(* \(#,##0\);_(* "-"_);_(@_)</c:formatCode>
                <c:ptCount val="7"/>
                <c:pt idx="0">
                  <c:v>51539.199999999997</c:v>
                </c:pt>
                <c:pt idx="1">
                  <c:v>37937</c:v>
                </c:pt>
                <c:pt idx="2">
                  <c:v>46240.1</c:v>
                </c:pt>
                <c:pt idx="3">
                  <c:v>45523.4</c:v>
                </c:pt>
                <c:pt idx="4">
                  <c:v>38530.5</c:v>
                </c:pt>
                <c:pt idx="5">
                  <c:v>37469.5</c:v>
                </c:pt>
                <c:pt idx="6">
                  <c:v>61548.2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D-46B5-A659-043A5C5DCDAB}"/>
            </c:ext>
          </c:extLst>
        </c:ser>
        <c:ser>
          <c:idx val="1"/>
          <c:order val="1"/>
          <c:tx>
            <c:strRef>
              <c:f>Sheet3!$E$15</c:f>
              <c:strCache>
                <c:ptCount val="1"/>
                <c:pt idx="0">
                  <c:v>오전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  <a:prstDash val="solid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D0D0D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Sheet3!$C$16:$C$22</c:f>
              <c:strCache>
                <c:ptCount val="7"/>
                <c:pt idx="0">
                  <c:v>일요일</c:v>
                </c:pt>
                <c:pt idx="1">
                  <c:v>토요일</c:v>
                </c:pt>
                <c:pt idx="2">
                  <c:v>금요일</c:v>
                </c:pt>
                <c:pt idx="3">
                  <c:v>목요일</c:v>
                </c:pt>
                <c:pt idx="4">
                  <c:v>수요일</c:v>
                </c:pt>
                <c:pt idx="5">
                  <c:v>화요일</c:v>
                </c:pt>
                <c:pt idx="6">
                  <c:v>월요일</c:v>
                </c:pt>
              </c:strCache>
            </c:strRef>
          </c:cat>
          <c:val>
            <c:numRef>
              <c:f>Sheet3!$E$16:$E$22</c:f>
              <c:numCache>
                <c:formatCode>_(* #,##0_);_(* \(#,##0\);_(* "-"_);_(@_)</c:formatCode>
                <c:ptCount val="7"/>
                <c:pt idx="0">
                  <c:v>42593.2</c:v>
                </c:pt>
                <c:pt idx="1">
                  <c:v>44047.9</c:v>
                </c:pt>
                <c:pt idx="2">
                  <c:v>47226.8</c:v>
                </c:pt>
                <c:pt idx="3">
                  <c:v>47271.7</c:v>
                </c:pt>
                <c:pt idx="4">
                  <c:v>51548.7</c:v>
                </c:pt>
                <c:pt idx="5">
                  <c:v>50095.5</c:v>
                </c:pt>
                <c:pt idx="6">
                  <c:v>43283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D-46B5-A659-043A5C5DCD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6"/>
        <c:axId val="961646599"/>
        <c:axId val="961659399"/>
      </c:barChart>
      <c:catAx>
        <c:axId val="961646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659399"/>
        <c:crosses val="autoZero"/>
        <c:auto val="1"/>
        <c:lblAlgn val="ctr"/>
        <c:lblOffset val="100"/>
        <c:noMultiLvlLbl val="0"/>
      </c:catAx>
      <c:valAx>
        <c:axId val="961659399"/>
        <c:scaling>
          <c:orientation val="minMax"/>
          <c:max val="6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646599"/>
        <c:crosses val="autoZero"/>
        <c:crossBetween val="between"/>
        <c:majorUnit val="120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2C-4FAB-A726-DAA35FC6E8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2C-4FAB-A726-DAA35FC6E8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2C-4FAB-A726-DAA35FC6E8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2C-4FAB-A726-DAA35FC6E8B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2C-4FAB-A726-DAA35FC6E8B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72C-4FAB-A726-DAA35FC6E8B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72C-4FAB-A726-DAA35FC6E8B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심야</c:v>
                </c:pt>
                <c:pt idx="1">
                  <c:v>아침 이른시간</c:v>
                </c:pt>
                <c:pt idx="2">
                  <c:v>아침</c:v>
                </c:pt>
                <c:pt idx="3">
                  <c:v>점심</c:v>
                </c:pt>
                <c:pt idx="4">
                  <c:v>오후</c:v>
                </c:pt>
                <c:pt idx="5">
                  <c:v>저녁</c:v>
                </c:pt>
                <c:pt idx="6">
                  <c:v>밤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90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72C-4FAB-A726-DAA35FC6E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B6070-08D6-4DB3-854C-557984C6CD17}" type="datetimeFigureOut"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18519-CF01-4777-ADC1-2BF8EB90B52B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3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5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237DB-A905-07AE-D144-33E50508F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81B7D6-2BD9-CE54-F1ED-BAB547BA1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2690D0-39E5-D445-2928-82D085257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A13C9F-6F07-AF09-7DF1-77B766B22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4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2A7A1-E545-D485-EBD1-1E7EE169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7598DA-9A37-9559-C9A5-B1CD1533B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A0CDF9-F49A-60A1-E8E3-54ADB7FFF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E6D01-8D3C-10F4-7E98-B96A9C6A2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2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C1576-7756-1369-5809-DF6F8B99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C8BCE8-1BD9-1B68-9B7D-ADA766729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1B53DF-6070-A663-2367-88A6BC0EA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개요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프로젝트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제목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분석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목적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및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배경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(왜 이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했는가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?)</a:t>
            </a:r>
          </a:p>
          <a:p>
            <a:pPr marL="800100" lvl="1" indent="-342900">
              <a:buFont typeface="Courier New"/>
              <a:buChar char="o"/>
            </a:pPr>
            <a:r>
              <a:rPr lang="en-US" altLang="ko-KR" dirty="0" err="1">
                <a:latin typeface="Calibri"/>
                <a:ea typeface="Calibri"/>
                <a:cs typeface="Calibri"/>
              </a:rPr>
              <a:t>주요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질문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or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가설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(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분석을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통해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알고자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했던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것)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데이터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 err="1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 출처 (예 : 유튜브 채널 API, 수집 방식 등)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데이터 구성 (변수 개요, 샘플 수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/>
                <a:ea typeface="맑은 고딕"/>
                <a:cs typeface="Calibri"/>
              </a:rPr>
              <a:t>전처리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사항 요약 (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결측치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처리, 필터링 등)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dirty="0">
                <a:ea typeface="맑은 고딕"/>
              </a:rPr>
              <a:t>탐색적 데이터 분석 (EDA)</a:t>
            </a:r>
            <a:endParaRPr lang="en-US" alt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변수별 분포 분석 (조회수, </a:t>
            </a:r>
            <a:r>
              <a:rPr lang="ko-KR" altLang="en-US" dirty="0" err="1">
                <a:ea typeface="맑은 고딕"/>
              </a:rPr>
              <a:t>좋아요수</a:t>
            </a:r>
            <a:r>
              <a:rPr lang="ko-KR" altLang="en-US" dirty="0">
                <a:ea typeface="맑은 고딕"/>
              </a:rPr>
              <a:t> 등 시각화)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변수 간 관계 분석 (예 : 조회수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vs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좋아요수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산점도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등)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피벗 테이블을 통한 그룹 비교 (예 : 업로드 요일별 평균 조회수)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핵심 시각화 결과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Tip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 : 시각화 자료 많이 넣기. 그래프를 간결하게 보여주고, 인사이트 중심으로 설명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 panose="020F0502020204030204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핵심 인사이트 도출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데이터에서 발견된 주요 패턴, 트렌드, 상관관계</a:t>
            </a:r>
            <a:endParaRPr lang="ko-KR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가설 검증 결과 요약 (있다면)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"무엇이 의미 있었나?"</a:t>
            </a:r>
            <a:r>
              <a:rPr lang="ko-KR" altLang="en-US" dirty="0" err="1">
                <a:latin typeface="맑은 고딕"/>
                <a:ea typeface="맑은 고딕"/>
                <a:cs typeface="Calibri"/>
              </a:rPr>
              <a:t>를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 중심으로 요약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 결론 및 다음 단계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ea typeface="맑은 고딕"/>
              </a:rPr>
              <a:t>프로젝트 요약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dirty="0">
                <a:latin typeface="맑은 고딕"/>
                <a:ea typeface="맑은 고딕"/>
                <a:cs typeface="Calibri"/>
              </a:rPr>
              <a:t>제한 </a:t>
            </a:r>
            <a:r>
              <a:rPr lang="ko-KR" altLang="en-US" dirty="0">
                <a:latin typeface="맑은 고딕"/>
                <a:ea typeface="맑은 고딕"/>
                <a:cs typeface="Calibri"/>
              </a:rPr>
              <a:t>사항 (데이터 부족, 모델 한계 등)</a:t>
            </a:r>
            <a:endParaRPr lang="ko-KR" dirty="0">
              <a:latin typeface="맑은 고딕"/>
              <a:ea typeface="맑은 고딕"/>
              <a:cs typeface="Calibri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/>
                <a:ea typeface="맑은 고딕"/>
                <a:cs typeface="Calibri"/>
              </a:rPr>
              <a:t>다음 분석 방향 or 추가 개선 아이디어</a:t>
            </a:r>
          </a:p>
          <a:p>
            <a:pPr marL="800100" lvl="1" indent="-342900">
              <a:buFont typeface="Courier New,monospace"/>
              <a:buChar char="o"/>
            </a:pPr>
            <a:endParaRPr lang="ko-KR" altLang="en-US" dirty="0">
              <a:latin typeface="맑은 고딕"/>
              <a:ea typeface="맑은 고딕"/>
              <a:cs typeface="Calibri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부록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ea typeface="맑은 고딕"/>
              </a:rPr>
              <a:t>참고 자료</a:t>
            </a:r>
          </a:p>
          <a:p>
            <a:pPr marL="800100" lvl="1" indent="-342900">
              <a:buFont typeface="Courier New,monospace"/>
              <a:buChar char="o"/>
            </a:pP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추가 그래프, </a:t>
            </a:r>
            <a:r>
              <a:rPr lang="ko-KR" altLang="en-US" dirty="0" err="1">
                <a:latin typeface="맑은 고딕" panose="020F0502020204030204"/>
                <a:ea typeface="맑은 고딕"/>
                <a:cs typeface="Calibri"/>
              </a:rPr>
              <a:t>피벗표</a:t>
            </a:r>
            <a:r>
              <a:rPr lang="ko-KR" altLang="en-US" dirty="0">
                <a:latin typeface="맑은 고딕" panose="020F0502020204030204"/>
                <a:ea typeface="맑은 고딕"/>
                <a:cs typeface="Calibri"/>
              </a:rPr>
              <a:t>, 코딩 내용 등</a:t>
            </a:r>
          </a:p>
          <a:p>
            <a:pPr marL="800100" lvl="1" indent="-342900">
              <a:buFont typeface="Courier New"/>
              <a:buChar char="o"/>
            </a:pP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F0862-185D-8690-BF2A-B75340585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8519-CF01-4777-ADC1-2BF8EB90B52B}" type="slidenum"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14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A9F887-B502-1162-404A-5A482F9B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8" b="4115"/>
          <a:stretch>
            <a:fillRect/>
          </a:stretch>
        </p:blipFill>
        <p:spPr>
          <a:xfrm>
            <a:off x="0" y="0"/>
            <a:ext cx="12200290" cy="1936202"/>
          </a:xfrm>
          <a:prstGeom prst="rect">
            <a:avLst/>
          </a:prstGeom>
        </p:spPr>
      </p:pic>
      <p:pic>
        <p:nvPicPr>
          <p:cNvPr id="5" name="그림 4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048C12-814F-40C9-AB27-41514543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5251776" y="5648821"/>
            <a:ext cx="1688475" cy="89121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8871AE7-1A1E-0EAD-84ED-D64D630C09E4}"/>
              </a:ext>
            </a:extLst>
          </p:cNvPr>
          <p:cNvGrpSpPr/>
          <p:nvPr/>
        </p:nvGrpSpPr>
        <p:grpSpPr>
          <a:xfrm>
            <a:off x="2840935" y="2642152"/>
            <a:ext cx="6510130" cy="2368804"/>
            <a:chOff x="2840935" y="2642152"/>
            <a:chExt cx="6510130" cy="236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61AF09-D805-CD42-354F-EB630985CC8D}"/>
                </a:ext>
              </a:extLst>
            </p:cNvPr>
            <p:cNvSpPr txBox="1"/>
            <p:nvPr/>
          </p:nvSpPr>
          <p:spPr>
            <a:xfrm>
              <a:off x="2840935" y="2642152"/>
              <a:ext cx="651013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4800" b="1" dirty="0">
                  <a:latin typeface="Malgun Gothic"/>
                  <a:ea typeface="Malgun Gothic"/>
                </a:rPr>
                <a:t>SSG </a:t>
              </a:r>
              <a:r>
                <a:rPr lang="ko-KR" altLang="en-US" sz="4800" b="1" dirty="0" err="1">
                  <a:latin typeface="Malgun Gothic"/>
                  <a:ea typeface="Malgun Gothic"/>
                </a:rPr>
                <a:t>Landers</a:t>
              </a:r>
              <a:br>
                <a:rPr lang="ko-KR" altLang="en-US" sz="4800" b="1" dirty="0">
                  <a:latin typeface="Malgun Gothic"/>
                  <a:ea typeface="Malgun Gothic"/>
                </a:rPr>
              </a:br>
              <a:r>
                <a:rPr lang="ko-KR" altLang="en-US" sz="4800" b="1" dirty="0">
                  <a:latin typeface="Malgun Gothic"/>
                  <a:ea typeface="Malgun Gothic"/>
                </a:rPr>
                <a:t>유튜브 채널 분석</a:t>
              </a:r>
              <a:endParaRPr lang="ko-KR" sz="4800">
                <a:latin typeface="Malgun Gothic"/>
                <a:ea typeface="Malgun Gothic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F23D5-1C74-82AB-4C4B-232F6DCA76E5}"/>
                </a:ext>
              </a:extLst>
            </p:cNvPr>
            <p:cNvSpPr txBox="1"/>
            <p:nvPr/>
          </p:nvSpPr>
          <p:spPr>
            <a:xfrm>
              <a:off x="2840935" y="4303070"/>
              <a:ext cx="6510130" cy="70788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sz="2000" dirty="0">
                  <a:latin typeface="Malgun Gothic"/>
                  <a:ea typeface="Malgun Gothic"/>
                  <a:cs typeface="+mn-lt"/>
                </a:rPr>
                <a:t>이 수 진</a:t>
              </a:r>
              <a:endParaRPr lang="ko-KR" dirty="0"/>
            </a:p>
            <a:p>
              <a:pPr algn="ctr"/>
              <a:r>
                <a:rPr lang="ko-KR" sz="2000" dirty="0">
                  <a:ea typeface="+mn-lt"/>
                  <a:cs typeface="+mn-lt"/>
                </a:rPr>
                <a:t>2025.04.23 ~ 2025.05.15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9044-5D02-78DE-04E0-8E6E29D6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E44F45-FC10-C909-9AFE-CA27E461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9C03A1-9FF7-A68F-C9FE-29656A56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F1BAFB-D496-BD61-635A-9D5136B740E6}"/>
              </a:ext>
            </a:extLst>
          </p:cNvPr>
          <p:cNvSpPr txBox="1"/>
          <p:nvPr/>
        </p:nvSpPr>
        <p:spPr>
          <a:xfrm>
            <a:off x="264971" y="234771"/>
            <a:ext cx="51412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  <a:p>
            <a:endParaRPr lang="ko-KR" altLang="en-US" sz="40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C462EB-7B5C-5C67-4486-2DFC5B6344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E9C2E-239F-4129-CC3D-732A73B2F57A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(2) 댓글 데이터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5F4089A-27E1-94D2-3892-66C0E12B6D5C}"/>
              </a:ext>
            </a:extLst>
          </p:cNvPr>
          <p:cNvGrpSpPr/>
          <p:nvPr/>
        </p:nvGrpSpPr>
        <p:grpSpPr>
          <a:xfrm>
            <a:off x="3269503" y="2087422"/>
            <a:ext cx="6474140" cy="3616713"/>
            <a:chOff x="2210795" y="2087422"/>
            <a:chExt cx="6474140" cy="3616713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ECEEB6C-9DA8-9F1F-14C3-4A9728ED8C5B}"/>
                </a:ext>
              </a:extLst>
            </p:cNvPr>
            <p:cNvGrpSpPr/>
            <p:nvPr/>
          </p:nvGrpSpPr>
          <p:grpSpPr>
            <a:xfrm>
              <a:off x="2210795" y="2087423"/>
              <a:ext cx="2131417" cy="3616712"/>
              <a:chOff x="3397627" y="2087423"/>
              <a:chExt cx="2131417" cy="3616712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C51E05C4-228E-D647-2410-F69D11F6F81F}"/>
                  </a:ext>
                </a:extLst>
              </p:cNvPr>
              <p:cNvGrpSpPr/>
              <p:nvPr/>
            </p:nvGrpSpPr>
            <p:grpSpPr>
              <a:xfrm>
                <a:off x="3397627" y="2087423"/>
                <a:ext cx="2131417" cy="3080882"/>
                <a:chOff x="3397627" y="2087423"/>
                <a:chExt cx="2131417" cy="3080882"/>
              </a:xfrm>
            </p:grpSpPr>
            <p:sp>
              <p:nvSpPr>
                <p:cNvPr id="5" name="사각형: 둥근 모서리 11">
                  <a:extLst>
                    <a:ext uri="{FF2B5EF4-FFF2-40B4-BE49-F238E27FC236}">
                      <a16:creationId xmlns:a16="http://schemas.microsoft.com/office/drawing/2014/main" id="{F037A6BE-7542-4BC3-7FF6-371756894C33}"/>
                    </a:ext>
                  </a:extLst>
                </p:cNvPr>
                <p:cNvSpPr/>
                <p:nvPr/>
              </p:nvSpPr>
              <p:spPr>
                <a:xfrm>
                  <a:off x="3397627" y="2087423"/>
                  <a:ext cx="2131417" cy="30808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사각형: 둥근 모서리 7">
                  <a:extLst>
                    <a:ext uri="{FF2B5EF4-FFF2-40B4-BE49-F238E27FC236}">
                      <a16:creationId xmlns:a16="http://schemas.microsoft.com/office/drawing/2014/main" id="{815720EC-3100-9A23-8FF9-C780B6342580}"/>
                    </a:ext>
                  </a:extLst>
                </p:cNvPr>
                <p:cNvSpPr/>
                <p:nvPr/>
              </p:nvSpPr>
              <p:spPr>
                <a:xfrm>
                  <a:off x="3625271" y="224545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ko-KR" sz="160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video_id</a:t>
                  </a:r>
                  <a:endParaRPr lang="ko-KR" sz="1600" err="1">
                    <a:ea typeface="맑은 고딕"/>
                  </a:endParaRPr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DF23663-701A-5F30-5114-E3D7AE15E0BF}"/>
                    </a:ext>
                  </a:extLst>
                </p:cNvPr>
                <p:cNvSpPr/>
                <p:nvPr/>
              </p:nvSpPr>
              <p:spPr>
                <a:xfrm>
                  <a:off x="3625271" y="2739237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comment</a:t>
                  </a:r>
                  <a:r>
                    <a:rPr lang="en-US" altLang="ko-KR" sz="1600" dirty="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_id</a:t>
                  </a:r>
                  <a:endParaRPr lang="en-US" sz="1600" dirty="0" err="1">
                    <a:solidFill>
                      <a:srgbClr val="000000"/>
                    </a:solidFill>
                    <a:latin typeface="Malgun Gothic"/>
                    <a:ea typeface="Malgun Gothic"/>
                  </a:endParaRP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975168EC-A784-7C22-D4BF-9280EFAB8B2C}"/>
                    </a:ext>
                  </a:extLst>
                </p:cNvPr>
                <p:cNvSpPr/>
                <p:nvPr/>
              </p:nvSpPr>
              <p:spPr>
                <a:xfrm>
                  <a:off x="3625271" y="3226276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author</a:t>
                  </a: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7DC86EAB-A4DE-727D-6C68-1DFBEF97D24C}"/>
                    </a:ext>
                  </a:extLst>
                </p:cNvPr>
                <p:cNvSpPr/>
                <p:nvPr/>
              </p:nvSpPr>
              <p:spPr>
                <a:xfrm>
                  <a:off x="3625271" y="3713314"/>
                  <a:ext cx="1715266" cy="327469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text</a:t>
                  </a:r>
                  <a:endParaRPr lang="ko-KR" dirty="0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10740EA-804A-D949-BD9F-20F388F067D2}"/>
                    </a:ext>
                  </a:extLst>
                </p:cNvPr>
                <p:cNvSpPr/>
                <p:nvPr/>
              </p:nvSpPr>
              <p:spPr>
                <a:xfrm>
                  <a:off x="3625271" y="4200353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like</a:t>
                  </a:r>
                  <a:r>
                    <a:rPr 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_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count</a:t>
                  </a:r>
                  <a:endParaRPr lang="ko-KR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2493C720-250F-85E1-75D8-4FE9764CD028}"/>
                    </a:ext>
                  </a:extLst>
                </p:cNvPr>
                <p:cNvSpPr/>
                <p:nvPr/>
              </p:nvSpPr>
              <p:spPr>
                <a:xfrm>
                  <a:off x="3625271" y="469413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latin typeface="Malgun Gothic"/>
                      <a:ea typeface="Malgun Gothic"/>
                    </a:rPr>
                    <a:t>published_at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72FBF2-17F5-E332-90DE-BA8017DF7B11}"/>
                  </a:ext>
                </a:extLst>
              </p:cNvPr>
              <p:cNvSpPr txBox="1"/>
              <p:nvPr/>
            </p:nvSpPr>
            <p:spPr>
              <a:xfrm>
                <a:off x="3704084" y="5334803"/>
                <a:ext cx="1513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latin typeface="Malgun Gothic"/>
                    <a:ea typeface="Malgun Gothic"/>
                  </a:rPr>
                  <a:t>수집 데이터</a:t>
                </a:r>
                <a:endParaRPr lang="ko-KR"/>
              </a:p>
            </p:txBody>
          </p:sp>
        </p:grp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09B165A7-E08A-B35F-15CC-5B85E43E50F1}"/>
                </a:ext>
              </a:extLst>
            </p:cNvPr>
            <p:cNvSpPr/>
            <p:nvPr/>
          </p:nvSpPr>
          <p:spPr>
            <a:xfrm>
              <a:off x="4594574" y="3301228"/>
              <a:ext cx="691444" cy="649111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8CB2C5E-1CB0-DF84-0A27-ED0222746662}"/>
                </a:ext>
              </a:extLst>
            </p:cNvPr>
            <p:cNvGrpSpPr/>
            <p:nvPr/>
          </p:nvGrpSpPr>
          <p:grpSpPr>
            <a:xfrm>
              <a:off x="5542016" y="2087422"/>
              <a:ext cx="3142919" cy="3616712"/>
              <a:chOff x="3397627" y="2087423"/>
              <a:chExt cx="2131417" cy="3616712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375BCD9-202C-9753-F09B-14208B050002}"/>
                  </a:ext>
                </a:extLst>
              </p:cNvPr>
              <p:cNvGrpSpPr/>
              <p:nvPr/>
            </p:nvGrpSpPr>
            <p:grpSpPr>
              <a:xfrm>
                <a:off x="3397627" y="2087423"/>
                <a:ext cx="2131417" cy="3080882"/>
                <a:chOff x="3397627" y="2087423"/>
                <a:chExt cx="2131417" cy="3080882"/>
              </a:xfrm>
            </p:grpSpPr>
            <p:sp>
              <p:nvSpPr>
                <p:cNvPr id="46" name="사각형: 둥근 모서리 11">
                  <a:extLst>
                    <a:ext uri="{FF2B5EF4-FFF2-40B4-BE49-F238E27FC236}">
                      <a16:creationId xmlns:a16="http://schemas.microsoft.com/office/drawing/2014/main" id="{D2CF4FEA-5EF6-37ED-9A10-69EBFACFE840}"/>
                    </a:ext>
                  </a:extLst>
                </p:cNvPr>
                <p:cNvSpPr/>
                <p:nvPr/>
              </p:nvSpPr>
              <p:spPr>
                <a:xfrm>
                  <a:off x="3397627" y="2087423"/>
                  <a:ext cx="2131417" cy="30808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FE0C828F-797D-4008-E510-3724E1D28A4D}"/>
                    </a:ext>
                  </a:extLst>
                </p:cNvPr>
                <p:cNvSpPr/>
                <p:nvPr/>
              </p:nvSpPr>
              <p:spPr>
                <a:xfrm>
                  <a:off x="3625271" y="224545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alt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comment</a:t>
                  </a:r>
                  <a:r>
                    <a:rPr 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_</a:t>
                  </a:r>
                  <a:r>
                    <a:rPr lang="en-US" alt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label</a:t>
                  </a:r>
                  <a:endParaRPr lang="ko-KR" altLang="en-US" dirty="0" err="1">
                    <a:ea typeface="+mn-lt"/>
                    <a:cs typeface="+mn-lt"/>
                  </a:endParaRPr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689E8FBE-EDF5-59AC-8E9F-CF980CBAFA9B}"/>
                    </a:ext>
                  </a:extLst>
                </p:cNvPr>
                <p:cNvSpPr/>
                <p:nvPr/>
              </p:nvSpPr>
              <p:spPr>
                <a:xfrm>
                  <a:off x="3625271" y="2739237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id</a:t>
                  </a:r>
                  <a:endParaRPr lang="ko-KR" dirty="0">
                    <a:ea typeface="+mn-lt"/>
                    <a:cs typeface="+mn-lt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21B98A47-3947-D098-216C-059F890A4C21}"/>
                    </a:ext>
                  </a:extLst>
                </p:cNvPr>
                <p:cNvSpPr/>
                <p:nvPr/>
              </p:nvSpPr>
              <p:spPr>
                <a:xfrm>
                  <a:off x="3625271" y="3226276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>
                      <a:solidFill>
                        <a:srgbClr val="000000"/>
                      </a:solidFill>
                      <a:ea typeface="+mn-lt"/>
                      <a:cs typeface="+mn-lt"/>
                    </a:rPr>
                    <a:t>title</a:t>
                  </a:r>
                  <a:endParaRPr lang="ko-KR" altLang="en-US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849EED91-FFF2-5125-9556-1FD0B8754F10}"/>
                    </a:ext>
                  </a:extLst>
                </p:cNvPr>
                <p:cNvSpPr/>
                <p:nvPr/>
              </p:nvSpPr>
              <p:spPr>
                <a:xfrm>
                  <a:off x="3625271" y="3713314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published_at_video</a:t>
                  </a:r>
                  <a:endParaRPr lang="ko-KR" dirty="0" err="1"/>
                </a:p>
              </p:txBody>
            </p: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9781176B-8CB2-62B4-BE2B-8074082037B4}"/>
                    </a:ext>
                  </a:extLst>
                </p:cNvPr>
                <p:cNvSpPr/>
                <p:nvPr/>
              </p:nvSpPr>
              <p:spPr>
                <a:xfrm>
                  <a:off x="3625271" y="4200353"/>
                  <a:ext cx="1715266" cy="327469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view</a:t>
                  </a:r>
                  <a:r>
                    <a:rPr lang="en-US" altLang="ko-KR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_</a:t>
                  </a:r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count</a:t>
                  </a:r>
                  <a:endParaRPr lang="ko-KR" altLang="en-US">
                    <a:solidFill>
                      <a:srgbClr val="FFFFFF"/>
                    </a:solidFill>
                    <a:ea typeface="+mn-lt"/>
                    <a:cs typeface="+mn-lt"/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A48D1E9B-1469-D74C-FC9C-1DF0892AA894}"/>
                    </a:ext>
                  </a:extLst>
                </p:cNvPr>
                <p:cNvSpPr/>
                <p:nvPr/>
              </p:nvSpPr>
              <p:spPr>
                <a:xfrm>
                  <a:off x="3625271" y="4694135"/>
                  <a:ext cx="1715266" cy="32746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dist="38100" dir="270000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600" dirty="0" err="1">
                      <a:solidFill>
                        <a:srgbClr val="000000"/>
                      </a:solidFill>
                      <a:ea typeface="+mn-lt"/>
                      <a:cs typeface="+mn-lt"/>
                    </a:rPr>
                    <a:t>comment_video_publish</a:t>
                  </a:r>
                  <a:endParaRPr lang="ko-KR" altLang="en-US" dirty="0" err="1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B3159F5-2B6F-AC85-40C6-13A131A547A2}"/>
                  </a:ext>
                </a:extLst>
              </p:cNvPr>
              <p:cNvSpPr txBox="1"/>
              <p:nvPr/>
            </p:nvSpPr>
            <p:spPr>
              <a:xfrm>
                <a:off x="3704084" y="5334803"/>
                <a:ext cx="151329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dirty="0">
                    <a:latin typeface="Malgun Gothic"/>
                    <a:ea typeface="Malgun Gothic"/>
                  </a:rPr>
                  <a:t>변수 생성</a:t>
                </a:r>
              </a:p>
            </p:txBody>
          </p:sp>
        </p:grp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E0A96A1-CC17-88B3-4F9F-ACB2ACAE2744}"/>
              </a:ext>
            </a:extLst>
          </p:cNvPr>
          <p:cNvSpPr/>
          <p:nvPr/>
        </p:nvSpPr>
        <p:spPr>
          <a:xfrm>
            <a:off x="9968216" y="5379937"/>
            <a:ext cx="1827967" cy="3274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ea typeface="+mn-lt"/>
                <a:cs typeface="+mn-lt"/>
              </a:rPr>
              <a:t>'영상</a:t>
            </a:r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ea typeface="+mn-lt"/>
                <a:cs typeface="+mn-lt"/>
              </a:rPr>
              <a:t>데이터'와</a:t>
            </a:r>
            <a:r>
              <a:rPr lang="ko-KR" altLang="en-US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a typeface="+mn-lt"/>
                <a:cs typeface="+mn-lt"/>
              </a:rPr>
              <a:t>취합</a:t>
            </a:r>
            <a:endParaRPr lang="en-US" sz="1200" dirty="0" err="1">
              <a:solidFill>
                <a:srgbClr val="000000"/>
              </a:solidFill>
              <a:ea typeface="+mn-lt"/>
              <a:cs typeface="+mn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17C0A3-9A91-2688-D7BA-838B121D8C93}"/>
              </a:ext>
            </a:extLst>
          </p:cNvPr>
          <p:cNvGrpSpPr/>
          <p:nvPr/>
        </p:nvGrpSpPr>
        <p:grpSpPr>
          <a:xfrm>
            <a:off x="262273" y="2712153"/>
            <a:ext cx="2619210" cy="2375647"/>
            <a:chOff x="262273" y="2712153"/>
            <a:chExt cx="2619210" cy="237564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3012157-5B14-F8BD-2D8B-FBA922AFC476}"/>
                </a:ext>
              </a:extLst>
            </p:cNvPr>
            <p:cNvSpPr/>
            <p:nvPr/>
          </p:nvSpPr>
          <p:spPr>
            <a:xfrm>
              <a:off x="311384" y="2712153"/>
              <a:ext cx="2525058" cy="23756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3AAAA2-81CD-D807-C10B-2C9FA4529A24}"/>
                </a:ext>
              </a:extLst>
            </p:cNvPr>
            <p:cNvSpPr txBox="1"/>
            <p:nvPr/>
          </p:nvSpPr>
          <p:spPr>
            <a:xfrm>
              <a:off x="262273" y="3113540"/>
              <a:ext cx="261921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600" dirty="0">
                  <a:latin typeface="Malgun Gothic"/>
                  <a:ea typeface="Malgun Gothic"/>
                </a:rPr>
                <a:t>수집된 댓글에서</a:t>
              </a:r>
              <a:endParaRPr lang="ko-KR" sz="1600" dirty="0"/>
            </a:p>
            <a:p>
              <a:pPr algn="ctr"/>
              <a:r>
                <a:rPr lang="ko-KR" altLang="en-US" sz="1600" dirty="0" err="1">
                  <a:latin typeface="Malgun Gothic"/>
                  <a:ea typeface="Malgun Gothic"/>
                </a:rPr>
                <a:t>html코드</a:t>
              </a:r>
              <a:r>
                <a:rPr lang="ko-KR" altLang="en-US" sz="1600" dirty="0">
                  <a:latin typeface="Malgun Gothic"/>
                  <a:ea typeface="Malgun Gothic"/>
                </a:rPr>
                <a:t>,</a:t>
              </a:r>
              <a:endParaRPr lang="ko-KR" sz="1600">
                <a:latin typeface="맑은 고딕" panose="020F0502020204030204"/>
                <a:ea typeface="맑은 고딕" panose="020B0503020000020004" pitchFamily="34" charset="-127"/>
              </a:endParaRPr>
            </a:p>
            <a:p>
              <a:pPr algn="ctr"/>
              <a:r>
                <a:rPr lang="ko-KR" altLang="en-US" sz="1600" dirty="0">
                  <a:latin typeface="Malgun Gothic"/>
                  <a:ea typeface="Malgun Gothic"/>
                </a:rPr>
                <a:t>반복 자음/모음,</a:t>
              </a:r>
              <a:endParaRPr lang="ko-KR" sz="1600">
                <a:latin typeface="맑은 고딕" panose="020F0502020204030204"/>
                <a:ea typeface="맑은 고딕"/>
              </a:endParaRPr>
            </a:p>
            <a:p>
              <a:pPr algn="ctr"/>
              <a:r>
                <a:rPr lang="ko-KR" altLang="en-US" sz="1600" dirty="0">
                  <a:latin typeface="Malgun Gothic"/>
                  <a:ea typeface="Malgun Gothic"/>
                </a:rPr>
                <a:t>불필요한 조사 등의 품사 등 제외</a:t>
              </a:r>
              <a:endParaRPr lang="ko-KR" sz="1600" dirty="0">
                <a:latin typeface="맑은 고딕" panose="020F0502020204030204"/>
                <a:ea typeface="맑은 고딕"/>
              </a:endParaRPr>
            </a:p>
            <a:p>
              <a:pPr algn="ctr"/>
              <a:r>
                <a:rPr lang="ko-KR" altLang="en-US" sz="1600" dirty="0">
                  <a:latin typeface="Malgun Gothic"/>
                  <a:ea typeface="Malgun Gothic"/>
                </a:rPr>
                <a:t>+ 오타 교정</a:t>
              </a:r>
              <a:endParaRPr lang="ko-KR" sz="1600" dirty="0">
                <a:ea typeface="맑은 고딕"/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6138270-7433-EF36-CDC4-EB5665F182B8}"/>
              </a:ext>
            </a:extLst>
          </p:cNvPr>
          <p:cNvCxnSpPr/>
          <p:nvPr/>
        </p:nvCxnSpPr>
        <p:spPr>
          <a:xfrm flipV="1">
            <a:off x="2803652" y="3871388"/>
            <a:ext cx="692582" cy="366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0F283-6982-A80B-BE60-4F9D3CE7D2CA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FC02A-6704-5A9E-4EDD-7AF1514BB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1ACAB1-907B-6ABB-744A-062D3CE6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BD1770-1EBF-6074-3566-5B159D08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8D79C-F7A6-9BB8-33F5-9D3763E1F2DC}"/>
              </a:ext>
            </a:extLst>
          </p:cNvPr>
          <p:cNvSpPr txBox="1"/>
          <p:nvPr/>
        </p:nvSpPr>
        <p:spPr>
          <a:xfrm>
            <a:off x="264971" y="234771"/>
            <a:ext cx="51412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  <a:p>
            <a:endParaRPr lang="ko-KR" altLang="en-US" sz="4000" b="1" dirty="0">
              <a:latin typeface="Malgun Gothic"/>
              <a:ea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13C38B0-9FDE-96D4-9939-B61192C09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376552"/>
              </p:ext>
            </p:extLst>
          </p:nvPr>
        </p:nvGraphicFramePr>
        <p:xfrm>
          <a:off x="950814" y="2178106"/>
          <a:ext cx="10703256" cy="3436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5814">
                  <a:extLst>
                    <a:ext uri="{9D8B030D-6E8A-4147-A177-3AD203B41FA5}">
                      <a16:colId xmlns:a16="http://schemas.microsoft.com/office/drawing/2014/main" val="3984384391"/>
                    </a:ext>
                  </a:extLst>
                </a:gridCol>
                <a:gridCol w="2675814">
                  <a:extLst>
                    <a:ext uri="{9D8B030D-6E8A-4147-A177-3AD203B41FA5}">
                      <a16:colId xmlns:a16="http://schemas.microsoft.com/office/drawing/2014/main" val="1762312570"/>
                    </a:ext>
                  </a:extLst>
                </a:gridCol>
                <a:gridCol w="2675814">
                  <a:extLst>
                    <a:ext uri="{9D8B030D-6E8A-4147-A177-3AD203B41FA5}">
                      <a16:colId xmlns:a16="http://schemas.microsoft.com/office/drawing/2014/main" val="408996522"/>
                    </a:ext>
                  </a:extLst>
                </a:gridCol>
                <a:gridCol w="2675814">
                  <a:extLst>
                    <a:ext uri="{9D8B030D-6E8A-4147-A177-3AD203B41FA5}">
                      <a16:colId xmlns:a16="http://schemas.microsoft.com/office/drawing/2014/main" val="1716949720"/>
                    </a:ext>
                  </a:extLst>
                </a:gridCol>
              </a:tblGrid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  <a:endParaRPr lang="ko-K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3936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video_id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유튜브 업로드 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부여받는</a:t>
                      </a:r>
                      <a:r>
                        <a:rPr lang="ko-KR" altLang="en-US" sz="1400" dirty="0"/>
                        <a:t> 영상 </a:t>
                      </a:r>
                      <a:r>
                        <a:rPr lang="ko-KR" altLang="en-US" sz="1400" dirty="0" err="1"/>
                        <a:t>id</a:t>
                      </a:r>
                      <a:endParaRPr lang="ko-KR" altLang="en-US" sz="1400" dirty="0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comment</a:t>
                      </a: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_</a:t>
                      </a:r>
                      <a:r>
                        <a:rPr lang="en-US" alt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label</a:t>
                      </a:r>
                      <a:endParaRPr lang="ko-KR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댓글 고유번호 부여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87034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comment_id</a:t>
                      </a:r>
                      <a:endParaRPr lang="ko-KR" sz="14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댓글 업로드 시</a:t>
                      </a:r>
                      <a:endParaRPr lang="en-US" altLang="ko-KR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부여받는</a:t>
                      </a: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댓글 </a:t>
                      </a:r>
                      <a:r>
                        <a:rPr lang="ko-KR" sz="14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id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id</a:t>
                      </a:r>
                      <a:endParaRPr lang="ko-KR" altLang="en-US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고유번호 부여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54366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author</a:t>
                      </a:r>
                      <a:endParaRPr lang="ko-KR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작성자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title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제목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420505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text</a:t>
                      </a:r>
                      <a:endParaRPr lang="ko-KR" altLang="en-US" sz="1400" dirty="0" err="1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내용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published_at_video</a:t>
                      </a:r>
                      <a:endParaRPr lang="ko-KR" sz="14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영상 업로드 날짜 및 시간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28115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like_count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좋아요 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view_count</a:t>
                      </a:r>
                      <a:endParaRPr lang="ko-KR" sz="140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조회수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50500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published_at</a:t>
                      </a:r>
                      <a:endParaRPr lang="ko-KR" sz="14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입력 날짜 및 시간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4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comment_video_publish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 업로드 이후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댓글 달리기까지 걸린 시간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7275"/>
                  </a:ext>
                </a:extLst>
              </a:tr>
            </a:tbl>
          </a:graphicData>
        </a:graphic>
      </p:graphicFrame>
      <p:pic>
        <p:nvPicPr>
          <p:cNvPr id="6" name="그림 5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C38CC10-3898-ABCF-C852-B68456045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E3F9F-AA08-5C4D-9790-F7CD47324647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(2) 댓글 데이터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73D0A5-BFAF-F6AC-4E59-950D50ED3038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1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C885-2D9B-87F1-CF1E-CD3E7BBA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479DAF-7109-6844-ADD2-C1C9BC7034E9}"/>
              </a:ext>
            </a:extLst>
          </p:cNvPr>
          <p:cNvGrpSpPr/>
          <p:nvPr/>
        </p:nvGrpSpPr>
        <p:grpSpPr>
          <a:xfrm>
            <a:off x="1686" y="1"/>
            <a:ext cx="12195380" cy="6866001"/>
            <a:chOff x="1686" y="1"/>
            <a:chExt cx="12195380" cy="6866001"/>
          </a:xfrm>
        </p:grpSpPr>
        <p:pic>
          <p:nvPicPr>
            <p:cNvPr id="6" name="그림 5" descr="야구, 텍스트, 스크린샷, 경기장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38E72A9-7A65-D448-870C-120F67D9A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55" b="15503"/>
            <a:stretch>
              <a:fillRect/>
            </a:stretch>
          </p:blipFill>
          <p:spPr>
            <a:xfrm>
              <a:off x="1686" y="1"/>
              <a:ext cx="12195380" cy="68660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87CEF6-B5D0-230A-AD74-5A5B91CF1F89}"/>
                </a:ext>
              </a:extLst>
            </p:cNvPr>
            <p:cNvSpPr/>
            <p:nvPr/>
          </p:nvSpPr>
          <p:spPr>
            <a:xfrm>
              <a:off x="4489533" y="700888"/>
              <a:ext cx="2301875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D83F9A-6BBD-672D-30FA-19756C9FB985}"/>
                </a:ext>
              </a:extLst>
            </p:cNvPr>
            <p:cNvSpPr/>
            <p:nvPr/>
          </p:nvSpPr>
          <p:spPr>
            <a:xfrm>
              <a:off x="5062718" y="539047"/>
              <a:ext cx="1020637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로고, 그래픽, 텍스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0C3443-3317-081F-0049-3D2400E4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55" y="286329"/>
            <a:ext cx="2994054" cy="124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8B63B5-44BB-39DA-DFDF-96B6F2335B3E}"/>
              </a:ext>
            </a:extLst>
          </p:cNvPr>
          <p:cNvSpPr txBox="1"/>
          <p:nvPr/>
        </p:nvSpPr>
        <p:spPr>
          <a:xfrm>
            <a:off x="2523998" y="1988045"/>
            <a:ext cx="626736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FFFF"/>
                </a:solidFill>
                <a:latin typeface="Malgun Gothic"/>
                <a:ea typeface="Malgun Gothic"/>
              </a:rPr>
              <a:t>3. 탐색적 데이터 분석 (EDA)</a:t>
            </a:r>
          </a:p>
        </p:txBody>
      </p:sp>
    </p:spTree>
    <p:extLst>
      <p:ext uri="{BB962C8B-B14F-4D97-AF65-F5344CB8AC3E}">
        <p14:creationId xmlns:p14="http://schemas.microsoft.com/office/powerpoint/2010/main" val="238501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B262E-7366-DCE6-E284-A432C3870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79735C-B850-99DB-B965-1B8D0A40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C392E3-2682-2E7E-B899-F939E52F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4893B-9608-8F04-DF3B-13963A67F3BD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7383C0-380F-C5B0-FA82-AA78974CEB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079F0-F6E4-1208-B168-521FA0A050EE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 평균 성과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888E0A-62C8-91E6-2E31-4F7EC9E75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95228"/>
              </p:ext>
            </p:extLst>
          </p:nvPr>
        </p:nvGraphicFramePr>
        <p:xfrm>
          <a:off x="1640795" y="2307067"/>
          <a:ext cx="9169752" cy="2999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438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2292438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2292438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2292438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</a:tblGrid>
              <a:tr h="49695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SSG </a:t>
                      </a:r>
                      <a:r>
                        <a:rPr lang="ko-KR" altLang="en-US" b="1" err="1">
                          <a:solidFill>
                            <a:schemeClr val="bg1"/>
                          </a:solidFill>
                        </a:rPr>
                        <a:t>Landers</a:t>
                      </a:r>
                      <a:endParaRPr lang="ko-KR" altLang="en-US" b="1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bg1"/>
                          </a:solidFill>
                        </a:rPr>
                        <a:t>Top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45,525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757,597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1,801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1,245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9,368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54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111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520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12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비율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0.033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0.012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0.029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500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비율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0.003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0.001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0.006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C72DD24-94D3-71A1-CDCF-EFCD01D5AC7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83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3B429-1C67-92F3-63C5-9AD2A5B2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ADB019-65E1-B25C-6466-EA5504E7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958288-49D9-0823-FCFE-D7410396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35829-1FED-781B-B151-2758C08BC3B5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3CB787-B57A-8483-8B5B-6D3B216A7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A43C4-56E2-DFD7-B6FA-8DF73076B5B9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 평균 성과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72120A-386C-5698-18C5-D688F6A09C9A}"/>
              </a:ext>
            </a:extLst>
          </p:cNvPr>
          <p:cNvGrpSpPr/>
          <p:nvPr/>
        </p:nvGrpSpPr>
        <p:grpSpPr>
          <a:xfrm>
            <a:off x="1835240" y="2009314"/>
            <a:ext cx="9611774" cy="3861305"/>
            <a:chOff x="2522113" y="2009314"/>
            <a:chExt cx="9611774" cy="3861305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F6AB664E-3CF2-CC2F-9A40-0AB8C5F4CC7F}"/>
                </a:ext>
                <a:ext uri="{147F2762-F138-4A5C-976F-8EAC2B608ADB}">
                  <a16:predDERef xmlns:a16="http://schemas.microsoft.com/office/drawing/2014/main" pred="{31CC9136-801D-D262-4067-0AC2127C81C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0331096"/>
                </p:ext>
              </p:extLst>
            </p:nvPr>
          </p:nvGraphicFramePr>
          <p:xfrm>
            <a:off x="2563210" y="2009314"/>
            <a:ext cx="7072458" cy="38596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EBCEE3-7707-23EF-432E-7007A55E5934}"/>
                </a:ext>
              </a:extLst>
            </p:cNvPr>
            <p:cNvSpPr txBox="1"/>
            <p:nvPr/>
          </p:nvSpPr>
          <p:spPr>
            <a:xfrm>
              <a:off x="3676448" y="2982224"/>
              <a:ext cx="2125327" cy="8886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Malgun Gothic"/>
                  <a:ea typeface="Malgun Gothic"/>
                  <a:cs typeface="+mn-lt"/>
                </a:rPr>
                <a:t>콘텐츠 길이가 짧을수록</a:t>
              </a:r>
              <a:endParaRPr lang="ko-KR"/>
            </a:p>
            <a:p>
              <a:pPr>
                <a:lnSpc>
                  <a:spcPct val="150000"/>
                </a:lnSpc>
              </a:pPr>
              <a:r>
                <a:rPr lang="ko-KR" altLang="en-US" sz="1200" err="1">
                  <a:solidFill>
                    <a:srgbClr val="000000"/>
                  </a:solidFill>
                  <a:latin typeface="Malgun Gothic"/>
                  <a:ea typeface="Malgun Gothic"/>
                  <a:cs typeface="+mn-lt"/>
                </a:rPr>
                <a:t>반응률도</a:t>
              </a:r>
              <a:r>
                <a:rPr lang="ko-KR" altLang="en-US" sz="1200" dirty="0">
                  <a:solidFill>
                    <a:srgbClr val="000000"/>
                  </a:solidFill>
                  <a:latin typeface="Malgun Gothic"/>
                  <a:ea typeface="Malgun Gothic"/>
                  <a:cs typeface="+mn-lt"/>
                </a:rPr>
                <a:t> 좋고 분포도 많음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➡️ 주력 포맷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1CACFE-CB2C-A229-396A-15BAEF2B6F5D}"/>
                </a:ext>
              </a:extLst>
            </p:cNvPr>
            <p:cNvSpPr/>
            <p:nvPr/>
          </p:nvSpPr>
          <p:spPr>
            <a:xfrm>
              <a:off x="2522113" y="2704563"/>
              <a:ext cx="1051774" cy="31123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959AB0-502E-454D-2742-2C37C935BFE2}"/>
                </a:ext>
              </a:extLst>
            </p:cNvPr>
            <p:cNvSpPr/>
            <p:nvPr/>
          </p:nvSpPr>
          <p:spPr>
            <a:xfrm>
              <a:off x="6804338" y="4260761"/>
              <a:ext cx="2833351" cy="16098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217F9B-B2A2-B42D-8025-C5F35F0F3BDB}"/>
                </a:ext>
              </a:extLst>
            </p:cNvPr>
            <p:cNvSpPr txBox="1"/>
            <p:nvPr/>
          </p:nvSpPr>
          <p:spPr>
            <a:xfrm>
              <a:off x="9729518" y="4345237"/>
              <a:ext cx="2404369" cy="116461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밀도는 낮지만 일부 컨텐츠에서 높은 </a:t>
              </a:r>
              <a:r>
                <a:rPr lang="ko-KR" altLang="en-US" sz="1200" dirty="0" err="1">
                  <a:latin typeface="Malgun Gothic"/>
                  <a:ea typeface="Malgun Gothic"/>
                </a:rPr>
                <a:t>반응률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➡️ 콘텐츠 질에 따른 반응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Malgun Gothic"/>
                  <a:ea typeface="Malgun Gothic"/>
                </a:rPr>
                <a:t>➡️ </a:t>
              </a:r>
              <a:r>
                <a:rPr lang="ko-KR" altLang="en-US" sz="1200" dirty="0" err="1">
                  <a:latin typeface="Malgun Gothic"/>
                  <a:ea typeface="Malgun Gothic"/>
                </a:rPr>
                <a:t>팬심</a:t>
              </a:r>
              <a:r>
                <a:rPr lang="ko-KR" altLang="en-US" sz="1200" dirty="0">
                  <a:latin typeface="Malgun Gothic"/>
                  <a:ea typeface="Malgun Gothic"/>
                </a:rPr>
                <a:t> 기반 콘텐츠 해석 가능</a:t>
              </a: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F7CFF6-FF68-BD2F-BD77-8FC0B846B941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9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42EA-1682-05FD-829C-FCA4A0959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655638-8E2C-FABA-7453-1BF84C7C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CE949D-4628-D075-2D93-53218D80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9F2EC-59EE-C086-CA41-737A330B54CD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9F95A8-D57E-65FF-F4FE-597B8CD6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AA3C10-0E1D-0496-ABDD-FD7013B8DBE4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 성과들의 상관관계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6DE399-DCD4-B888-220B-A696D123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91380"/>
              </p:ext>
            </p:extLst>
          </p:nvPr>
        </p:nvGraphicFramePr>
        <p:xfrm>
          <a:off x="451805" y="2522017"/>
          <a:ext cx="6854646" cy="2630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42441">
                  <a:extLst>
                    <a:ext uri="{9D8B030D-6E8A-4147-A177-3AD203B41FA5}">
                      <a16:colId xmlns:a16="http://schemas.microsoft.com/office/drawing/2014/main" val="3431963393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768980563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1497606744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3658898493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2510164861"/>
                    </a:ext>
                  </a:extLst>
                </a:gridCol>
                <a:gridCol w="1142441">
                  <a:extLst>
                    <a:ext uri="{9D8B030D-6E8A-4147-A177-3AD203B41FA5}">
                      <a16:colId xmlns:a16="http://schemas.microsoft.com/office/drawing/2014/main" val="2810153020"/>
                    </a:ext>
                  </a:extLst>
                </a:gridCol>
              </a:tblGrid>
              <a:tr h="438420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0" marR="0" marT="0" marB="0" anchor="ctr">
                    <a:lnL w="0">
                      <a:noFill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조회수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좋아요수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댓글수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좋아요 비율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댓글 비율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76696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조회수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0.789283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0.492696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-0.27963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-0.23249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213365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좋아요수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0.789283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0.480933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0.094008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-0.19367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764788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err="1">
                          <a:effectLst/>
                        </a:rPr>
                        <a:t>댓글수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0.492696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0.480933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-0.14341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0.429771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00811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좋아요</a:t>
                      </a:r>
                      <a:r>
                        <a:rPr lang="af-ZA" altLang="ko-KR" sz="1600" b="1" dirty="0">
                          <a:effectLst/>
                        </a:rPr>
                        <a:t> </a:t>
                      </a:r>
                      <a:r>
                        <a:rPr lang="af-ZA" altLang="ko-KR" sz="1600" b="1" err="1">
                          <a:effectLst/>
                        </a:rPr>
                        <a:t>비율</a:t>
                      </a:r>
                      <a:endParaRPr lang="af-ZA" sz="1600" b="1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-0.27963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0.094008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-0.14341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0.146921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44811"/>
                  </a:ext>
                </a:extLst>
              </a:tr>
              <a:tr h="438420">
                <a:tc>
                  <a:txBody>
                    <a:bodyPr/>
                    <a:lstStyle/>
                    <a:p>
                      <a:pPr algn="ctr"/>
                      <a:r>
                        <a:rPr lang="ko-KR" altLang="af-ZA" sz="1600" b="1" dirty="0">
                          <a:effectLst/>
                        </a:rPr>
                        <a:t>댓글 비율</a:t>
                      </a:r>
                      <a:endParaRPr lang="af-ZA" altLang="ko-KR" sz="1600" b="1" dirty="0">
                        <a:effectLst/>
                      </a:endParaRP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-0.23249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-0.19367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0.429771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0.146921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1</a:t>
                      </a:r>
                    </a:p>
                  </a:txBody>
                  <a:tcPr marL="0" marR="0" marT="0" marB="0" anchor="ctr">
                    <a:lnL w="3175">
                      <a:solidFill>
                        <a:schemeClr val="bg1">
                          <a:lumMod val="85000"/>
                        </a:schemeClr>
                      </a:solidFill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61918"/>
                  </a:ext>
                </a:extLst>
              </a:tr>
            </a:tbl>
          </a:graphicData>
        </a:graphic>
      </p:graphicFrame>
      <p:pic>
        <p:nvPicPr>
          <p:cNvPr id="15" name="그림 14" descr="텍스트, 스크린샷, 사각형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0491D8-85D5-FB82-BFA6-B496EF8C3B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48" t="7956" r="13748" b="6994"/>
          <a:stretch>
            <a:fillRect/>
          </a:stretch>
        </p:blipFill>
        <p:spPr>
          <a:xfrm>
            <a:off x="7487662" y="1907810"/>
            <a:ext cx="4406483" cy="385693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08708A3-E4DF-A10D-B547-CED50B5AD051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5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88DD-7930-8FD5-D2F5-5A056C5C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7ECF14-B677-B27C-A46B-3BCAB7E7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BE8CF5-E9D2-121C-2C50-039A5C6E2B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BDB4F-9E8F-A3AF-AA55-3F3BF01D7BBE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C8DCF4-A888-FD0A-EB73-83ED5D7E77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64269-90CD-B486-5F66-F459E816A13F}"/>
              </a:ext>
            </a:extLst>
          </p:cNvPr>
          <p:cNvSpPr txBox="1"/>
          <p:nvPr/>
        </p:nvSpPr>
        <p:spPr>
          <a:xfrm>
            <a:off x="1278329" y="1481911"/>
            <a:ext cx="7501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성과 </a:t>
            </a:r>
            <a:r>
              <a:rPr lang="ko-KR" sz="2400" b="1" dirty="0">
                <a:solidFill>
                  <a:srgbClr val="FF0000"/>
                </a:solidFill>
                <a:latin typeface="Malgun Gothic"/>
                <a:ea typeface="Malgun Gothic"/>
              </a:rPr>
              <a:t>좋은</a:t>
            </a:r>
            <a:r>
              <a:rPr lang="ko-KR" sz="2400" b="1" dirty="0">
                <a:latin typeface="Malgun Gothic"/>
                <a:ea typeface="Malgun Gothic"/>
              </a:rPr>
              <a:t> 영상 </a:t>
            </a:r>
            <a:r>
              <a:rPr lang="ko-KR" sz="1200" b="1" dirty="0">
                <a:latin typeface="Malgun Gothic"/>
                <a:ea typeface="Malgun Gothic"/>
              </a:rPr>
              <a:t>- 조회수 기준</a:t>
            </a:r>
            <a:endParaRPr lang="ko-KR" sz="1200">
              <a:latin typeface="Malgun Gothic"/>
              <a:ea typeface="Malgun Gothic"/>
            </a:endParaRPr>
          </a:p>
          <a:p>
            <a:endParaRPr lang="ko-KR" altLang="en-US" sz="1200" b="1" dirty="0">
              <a:latin typeface="Malgun Gothic"/>
              <a:ea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A58AD8-A4B7-CA3C-DAB1-0937A4488D0B}"/>
              </a:ext>
            </a:extLst>
          </p:cNvPr>
          <p:cNvGrpSpPr/>
          <p:nvPr/>
        </p:nvGrpSpPr>
        <p:grpSpPr>
          <a:xfrm>
            <a:off x="7490291" y="2273043"/>
            <a:ext cx="4168859" cy="3144834"/>
            <a:chOff x="6465300" y="2461857"/>
            <a:chExt cx="4168859" cy="314483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CC071-5E90-C1F7-7B35-AD0B5CAD59C5}"/>
                </a:ext>
              </a:extLst>
            </p:cNvPr>
            <p:cNvGrpSpPr/>
            <p:nvPr/>
          </p:nvGrpSpPr>
          <p:grpSpPr>
            <a:xfrm>
              <a:off x="6465300" y="2461857"/>
              <a:ext cx="4168859" cy="525582"/>
              <a:chOff x="1347085" y="2300015"/>
              <a:chExt cx="5575037" cy="71240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58F23FD-82BD-BCBD-F2A9-93EF03F062A2}"/>
                  </a:ext>
                </a:extLst>
              </p:cNvPr>
              <p:cNvSpPr/>
              <p:nvPr/>
            </p:nvSpPr>
            <p:spPr>
              <a:xfrm>
                <a:off x="1347085" y="230001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E54B5E-6BCA-308C-FA2C-5883ED68160F}"/>
                  </a:ext>
                </a:extLst>
              </p:cNvPr>
              <p:cNvSpPr txBox="1"/>
              <p:nvPr/>
            </p:nvSpPr>
            <p:spPr>
              <a:xfrm>
                <a:off x="2011093" y="2303217"/>
                <a:ext cx="491102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때린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맞은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놀란 사람</a:t>
                </a:r>
                <a:r>
                  <a:rPr lang="en-US" altLang="ko-KR" sz="1400" dirty="0">
                    <a:ea typeface="+mn-lt"/>
                  </a:rPr>
                  <a:t>,,, </a:t>
                </a:r>
                <a:endParaRPr lang="en-US" altLang="ko-KR" sz="1400" dirty="0" err="1">
                  <a:ea typeface="+mn-lt"/>
                </a:endParaRPr>
              </a:p>
              <a:p>
                <a:r>
                  <a:rPr lang="en-US" altLang="ko-KR" sz="1400" dirty="0">
                    <a:ea typeface="+mn-lt"/>
                  </a:rPr>
                  <a:t>6</a:t>
                </a:r>
                <a:r>
                  <a:rPr lang="ko-KR" sz="1400" dirty="0">
                    <a:latin typeface="Malgun Gothic"/>
                    <a:ea typeface="Malgun Gothic"/>
                  </a:rPr>
                  <a:t>월 </a:t>
                </a:r>
                <a:r>
                  <a:rPr lang="en-US" altLang="ko-KR" sz="1400" dirty="0">
                    <a:ea typeface="+mn-lt"/>
                  </a:rPr>
                  <a:t>26</a:t>
                </a:r>
                <a:r>
                  <a:rPr lang="ko-KR" sz="1400" dirty="0">
                    <a:latin typeface="Malgun Gothic"/>
                    <a:ea typeface="Malgun Gothic"/>
                  </a:rPr>
                  <a:t>일 </a:t>
                </a:r>
                <a:r>
                  <a:rPr lang="af-ZA" altLang="ko-KR" sz="1400" dirty="0">
                    <a:ea typeface="+mn-lt"/>
                  </a:rPr>
                  <a:t>NC</a:t>
                </a:r>
                <a:r>
                  <a:rPr lang="ko-KR" sz="1400" dirty="0">
                    <a:latin typeface="Malgun Gothic"/>
                    <a:ea typeface="Malgun Gothic"/>
                  </a:rPr>
                  <a:t>전 김강민 홈런 </a:t>
                </a:r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1A6497-B39D-8B6D-46F1-633EBDC96FB1}"/>
                </a:ext>
              </a:extLst>
            </p:cNvPr>
            <p:cNvGrpSpPr/>
            <p:nvPr/>
          </p:nvGrpSpPr>
          <p:grpSpPr>
            <a:xfrm>
              <a:off x="6465300" y="3172790"/>
              <a:ext cx="3973965" cy="385804"/>
              <a:chOff x="1347085" y="2886687"/>
              <a:chExt cx="5314405" cy="52294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7ED200B-9DD4-D94F-D3FE-6A8D4EC286B8}"/>
                  </a:ext>
                </a:extLst>
              </p:cNvPr>
              <p:cNvSpPr/>
              <p:nvPr/>
            </p:nvSpPr>
            <p:spPr>
              <a:xfrm>
                <a:off x="1347085" y="2886687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93822E-F24D-1D2B-76BB-EFA15D606A72}"/>
                  </a:ext>
                </a:extLst>
              </p:cNvPr>
              <p:cNvSpPr txBox="1"/>
              <p:nvPr/>
            </p:nvSpPr>
            <p:spPr>
              <a:xfrm>
                <a:off x="2060559" y="2967606"/>
                <a:ext cx="4600931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홈런성</a:t>
                </a:r>
                <a:r>
                  <a:rPr lang="ko-KR" sz="1400" dirty="0">
                    <a:latin typeface="Malgun Gothic"/>
                    <a:ea typeface="Malgun Gothic"/>
                  </a:rPr>
                  <a:t> 타구를 건져내는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에레디아</a:t>
                </a:r>
                <a:r>
                  <a:rPr lang="ko-KR" sz="1400" dirty="0">
                    <a:latin typeface="Malgun Gothic"/>
                    <a:ea typeface="Malgun Gothic"/>
                  </a:rPr>
                  <a:t>🫨</a:t>
                </a:r>
                <a:endParaRPr lang="ko-KR" sz="14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EB757F5-A97A-F593-DC91-EEDD5DAD8BC6}"/>
                </a:ext>
              </a:extLst>
            </p:cNvPr>
            <p:cNvGrpSpPr/>
            <p:nvPr/>
          </p:nvGrpSpPr>
          <p:grpSpPr>
            <a:xfrm>
              <a:off x="6465300" y="3742113"/>
              <a:ext cx="3837344" cy="398976"/>
              <a:chOff x="1347085" y="3473360"/>
              <a:chExt cx="5131700" cy="54079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E15C03A-36BA-B232-0E3C-C66047C65B53}"/>
                  </a:ext>
                </a:extLst>
              </p:cNvPr>
              <p:cNvSpPr/>
              <p:nvPr/>
            </p:nvSpPr>
            <p:spPr>
              <a:xfrm>
                <a:off x="1347085" y="3473360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669793-1BC4-D89F-9E7F-C7237B9684D4}"/>
                  </a:ext>
                </a:extLst>
              </p:cNvPr>
              <p:cNvSpPr txBox="1"/>
              <p:nvPr/>
            </p:nvSpPr>
            <p:spPr>
              <a:xfrm>
                <a:off x="2060559" y="3596977"/>
                <a:ext cx="4418226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야구선수랑</a:t>
                </a:r>
                <a:r>
                  <a:rPr lang="ko-KR" sz="1400" dirty="0">
                    <a:latin typeface="Malgun Gothic"/>
                    <a:ea typeface="Malgun Gothic"/>
                  </a:rPr>
                  <a:t> 눈싸움해도 되는 이유</a:t>
                </a:r>
                <a:endParaRPr lang="ko-KR" sz="14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D82742D-C64B-793A-012A-6E5F233CC976}"/>
                </a:ext>
              </a:extLst>
            </p:cNvPr>
            <p:cNvGrpSpPr/>
            <p:nvPr/>
          </p:nvGrpSpPr>
          <p:grpSpPr>
            <a:xfrm>
              <a:off x="6465300" y="4324922"/>
              <a:ext cx="4090188" cy="553007"/>
              <a:chOff x="1347085" y="4060032"/>
              <a:chExt cx="5469829" cy="749577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0CFE3C4-4E63-3F89-1E99-A020D97603F9}"/>
                  </a:ext>
                </a:extLst>
              </p:cNvPr>
              <p:cNvSpPr/>
              <p:nvPr/>
            </p:nvSpPr>
            <p:spPr>
              <a:xfrm>
                <a:off x="1347085" y="4060032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737B43-9000-D913-F67B-23F9B08A3DAD}"/>
                  </a:ext>
                </a:extLst>
              </p:cNvPr>
              <p:cNvSpPr txBox="1"/>
              <p:nvPr/>
            </p:nvSpPr>
            <p:spPr>
              <a:xfrm>
                <a:off x="2011093" y="4100406"/>
                <a:ext cx="4805821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🚣추신수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 err="1">
                    <a:latin typeface="Malgun Gothic"/>
                    <a:ea typeface="Malgun Gothic"/>
                  </a:rPr>
                  <a:t>꼰맥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>
                    <a:latin typeface="Malgun Gothic"/>
                    <a:ea typeface="Malgun Gothic"/>
                  </a:rPr>
                  <a:t>최정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치트키</a:t>
                </a:r>
                <a:r>
                  <a:rPr lang="ko-KR" sz="1400" dirty="0">
                    <a:latin typeface="Malgun Gothic"/>
                    <a:ea typeface="Malgun Gothic"/>
                  </a:rPr>
                  <a:t> 총출동🚣</a:t>
                </a:r>
                <a:endParaRPr lang="en-US" altLang="ko-KR" sz="1400" dirty="0">
                  <a:latin typeface="맑은 고딕" panose="020F0502020204030204"/>
                  <a:ea typeface="맑은 고딕"/>
                </a:endParaRPr>
              </a:p>
              <a:p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r>
                  <a:rPr lang="ko-KR" sz="1400" dirty="0">
                    <a:latin typeface="Malgun Gothic"/>
                    <a:ea typeface="Malgun Gothic"/>
                  </a:rPr>
                  <a:t> 맛집 </a:t>
                </a:r>
                <a:r>
                  <a:rPr lang="af-ZA" altLang="ko-KR" sz="1400" dirty="0">
                    <a:ea typeface="+mn-lt"/>
                  </a:rPr>
                  <a:t>SSG! </a:t>
                </a:r>
                <a:r>
                  <a:rPr lang="ko-KR" sz="1400" dirty="0">
                    <a:latin typeface="Malgun Gothic"/>
                    <a:ea typeface="Malgun Gothic"/>
                  </a:rPr>
                  <a:t>대구 훈련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2E04AED-AD57-B5B1-7473-AEED32C331D9}"/>
                </a:ext>
              </a:extLst>
            </p:cNvPr>
            <p:cNvGrpSpPr/>
            <p:nvPr/>
          </p:nvGrpSpPr>
          <p:grpSpPr>
            <a:xfrm>
              <a:off x="6465300" y="5062829"/>
              <a:ext cx="3941647" cy="543862"/>
              <a:chOff x="1347085" y="4646705"/>
              <a:chExt cx="5271185" cy="73718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312B991-D1CA-07E2-0CA2-DC00912896C7}"/>
                  </a:ext>
                </a:extLst>
              </p:cNvPr>
              <p:cNvSpPr/>
              <p:nvPr/>
            </p:nvSpPr>
            <p:spPr>
              <a:xfrm>
                <a:off x="1347085" y="464670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F3A60-4A0B-639C-5E52-11EB46B16E1B}"/>
                  </a:ext>
                </a:extLst>
              </p:cNvPr>
              <p:cNvSpPr txBox="1"/>
              <p:nvPr/>
            </p:nvSpPr>
            <p:spPr>
              <a:xfrm>
                <a:off x="1986361" y="4674686"/>
                <a:ext cx="463190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작전명 김강민</a:t>
                </a:r>
                <a:r>
                  <a:rPr lang="en-US" sz="1400" dirty="0">
                    <a:latin typeface="Malgun Gothic"/>
                    <a:ea typeface="+mn-lt"/>
                  </a:rPr>
                  <a:t>. </a:t>
                </a:r>
                <a:r>
                  <a:rPr lang="ko-KR" sz="1400" dirty="0">
                    <a:latin typeface="Malgun Gothic"/>
                    <a:ea typeface="Malgun Gothic"/>
                  </a:rPr>
                  <a:t>시리즈 판도를 바꾸다</a:t>
                </a:r>
                <a:endParaRPr lang="en-US" sz="1400" dirty="0">
                  <a:latin typeface="Malgun Gothic"/>
                  <a:ea typeface="맑은 고딕" panose="020F0502020204030204"/>
                </a:endParaRPr>
              </a:p>
              <a:p>
                <a:r>
                  <a:rPr lang="en-US" sz="1400" dirty="0">
                    <a:latin typeface="Malgun Gothic"/>
                    <a:ea typeface="+mn-lt"/>
                  </a:rPr>
                  <a:t>| </a:t>
                </a:r>
                <a:r>
                  <a:rPr lang="af-ZA" sz="1400" dirty="0">
                    <a:latin typeface="Malgun Gothic"/>
                    <a:ea typeface="+mn-lt"/>
                  </a:rPr>
                  <a:t>KS 5</a:t>
                </a:r>
                <a:r>
                  <a:rPr lang="ko-KR" sz="1400" dirty="0">
                    <a:latin typeface="Malgun Gothic"/>
                    <a:ea typeface="Malgun Gothic"/>
                  </a:rPr>
                  <a:t>차전 </a:t>
                </a:r>
                <a:r>
                  <a:rPr lang="en-US" sz="1400" dirty="0">
                    <a:latin typeface="Malgun Gothic"/>
                    <a:ea typeface="+mn-lt"/>
                  </a:rPr>
                  <a:t>9</a:t>
                </a:r>
                <a:r>
                  <a:rPr lang="ko-KR" sz="1400" dirty="0" err="1">
                    <a:latin typeface="Malgun Gothic"/>
                    <a:ea typeface="Malgun Gothic"/>
                  </a:rPr>
                  <a:t>회말</a:t>
                </a:r>
                <a:r>
                  <a:rPr lang="ko-KR" sz="1400" dirty="0">
                    <a:latin typeface="Malgun Gothic"/>
                    <a:ea typeface="Malgun Gothic"/>
                  </a:rPr>
                  <a:t> 끝내기 홈런</a:t>
                </a:r>
                <a:endParaRPr lang="en-US" sz="1400" dirty="0">
                  <a:latin typeface="Malgun Gothic"/>
                  <a:ea typeface="+mn-lt"/>
                </a:endParaRPr>
              </a:p>
            </p:txBody>
          </p:sp>
        </p:grpSp>
      </p:grp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13DCF574-E646-6891-145A-0861A5B09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566447"/>
              </p:ext>
            </p:extLst>
          </p:nvPr>
        </p:nvGraphicFramePr>
        <p:xfrm>
          <a:off x="948033" y="2088335"/>
          <a:ext cx="5994848" cy="346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4D0F6A-008F-12AA-5589-AB4F87B4664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9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B578-A3A5-3B15-8359-BD7AC319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6AF481-4BED-17C3-5BB1-E8F221F3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5DA11F-8B0E-785F-594D-1AC073D2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27A59-1550-31D5-B93E-424090100742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3DF2AE-5C91-A6C6-A265-EFA5EAB2B0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A23E2-33C7-C030-487A-C4132A13D371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성과 </a:t>
            </a:r>
            <a:r>
              <a:rPr lang="ko-KR" altLang="en-US" sz="2400" b="1" dirty="0">
                <a:solidFill>
                  <a:srgbClr val="FF0000"/>
                </a:solidFill>
                <a:latin typeface="Malgun Gothic"/>
                <a:ea typeface="Malgun Gothic"/>
              </a:rPr>
              <a:t>좋은</a:t>
            </a:r>
            <a:r>
              <a:rPr lang="ko-KR" altLang="en-US" sz="2400" b="1" dirty="0">
                <a:latin typeface="Malgun Gothic"/>
                <a:ea typeface="Malgun Gothic"/>
              </a:rPr>
              <a:t> 영상 </a:t>
            </a:r>
            <a:r>
              <a:rPr lang="en-US" altLang="ko-KR" sz="1200" b="1" dirty="0">
                <a:latin typeface="Malgun Gothic"/>
                <a:ea typeface="Malgun Gothic"/>
              </a:rPr>
              <a:t>-</a:t>
            </a:r>
            <a:r>
              <a:rPr lang="ko-KR" sz="1200" b="1" dirty="0">
                <a:latin typeface="Malgun Gothic"/>
                <a:ea typeface="Malgun Gothic"/>
              </a:rPr>
              <a:t> 조회수 기준</a:t>
            </a:r>
            <a:endParaRPr lang="ko-KR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502D9F-D9BD-C027-1041-7570102C00F5}"/>
              </a:ext>
            </a:extLst>
          </p:cNvPr>
          <p:cNvGrpSpPr/>
          <p:nvPr/>
        </p:nvGrpSpPr>
        <p:grpSpPr>
          <a:xfrm>
            <a:off x="7490291" y="2273043"/>
            <a:ext cx="4168859" cy="3144834"/>
            <a:chOff x="6465300" y="2461857"/>
            <a:chExt cx="4168859" cy="314483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3FD6206-D15B-56D6-07A0-7F74F30F9A74}"/>
                </a:ext>
              </a:extLst>
            </p:cNvPr>
            <p:cNvGrpSpPr/>
            <p:nvPr/>
          </p:nvGrpSpPr>
          <p:grpSpPr>
            <a:xfrm>
              <a:off x="6465300" y="2461857"/>
              <a:ext cx="4168859" cy="525582"/>
              <a:chOff x="1347085" y="2300015"/>
              <a:chExt cx="5575037" cy="71240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10D5127-FD31-3F7B-0571-6E1FC9CA4FF8}"/>
                  </a:ext>
                </a:extLst>
              </p:cNvPr>
              <p:cNvSpPr/>
              <p:nvPr/>
            </p:nvSpPr>
            <p:spPr>
              <a:xfrm>
                <a:off x="1347085" y="230001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D65920-9884-D6D7-E05C-186E50BB59E4}"/>
                  </a:ext>
                </a:extLst>
              </p:cNvPr>
              <p:cNvSpPr txBox="1"/>
              <p:nvPr/>
            </p:nvSpPr>
            <p:spPr>
              <a:xfrm>
                <a:off x="2011093" y="2303217"/>
                <a:ext cx="491102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때린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맞은 사람</a:t>
                </a:r>
                <a:r>
                  <a:rPr lang="en-US" altLang="ko-KR" sz="1400" dirty="0">
                    <a:ea typeface="+mn-lt"/>
                  </a:rPr>
                  <a:t>, </a:t>
                </a:r>
                <a:r>
                  <a:rPr lang="ko-KR" sz="1400" dirty="0">
                    <a:latin typeface="Malgun Gothic"/>
                    <a:ea typeface="Malgun Gothic"/>
                  </a:rPr>
                  <a:t>놀란 사람</a:t>
                </a:r>
                <a:r>
                  <a:rPr lang="en-US" altLang="ko-KR" sz="1400" dirty="0">
                    <a:ea typeface="+mn-lt"/>
                  </a:rPr>
                  <a:t>,,, </a:t>
                </a:r>
                <a:endParaRPr lang="en-US" altLang="ko-KR" sz="1400" dirty="0" err="1">
                  <a:ea typeface="+mn-lt"/>
                </a:endParaRPr>
              </a:p>
              <a:p>
                <a:r>
                  <a:rPr lang="en-US" altLang="ko-KR" sz="1400" dirty="0">
                    <a:ea typeface="+mn-lt"/>
                  </a:rPr>
                  <a:t>6</a:t>
                </a:r>
                <a:r>
                  <a:rPr lang="ko-KR" sz="1400" dirty="0">
                    <a:latin typeface="Malgun Gothic"/>
                    <a:ea typeface="Malgun Gothic"/>
                  </a:rPr>
                  <a:t>월 </a:t>
                </a:r>
                <a:r>
                  <a:rPr lang="en-US" altLang="ko-KR" sz="1400" dirty="0">
                    <a:ea typeface="+mn-lt"/>
                  </a:rPr>
                  <a:t>26</a:t>
                </a:r>
                <a:r>
                  <a:rPr lang="ko-KR" sz="1400" dirty="0">
                    <a:latin typeface="Malgun Gothic"/>
                    <a:ea typeface="Malgun Gothic"/>
                  </a:rPr>
                  <a:t>일 </a:t>
                </a:r>
                <a:r>
                  <a:rPr lang="af-ZA" altLang="ko-KR" sz="1400" dirty="0">
                    <a:ea typeface="+mn-lt"/>
                  </a:rPr>
                  <a:t>NC</a:t>
                </a:r>
                <a:r>
                  <a:rPr lang="ko-KR" sz="1400" dirty="0">
                    <a:latin typeface="Malgun Gothic"/>
                    <a:ea typeface="Malgun Gothic"/>
                  </a:rPr>
                  <a:t>전 김강민 홈런 </a:t>
                </a:r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2480965-934A-2C9F-5E00-EFD1F9921F8A}"/>
                </a:ext>
              </a:extLst>
            </p:cNvPr>
            <p:cNvGrpSpPr/>
            <p:nvPr/>
          </p:nvGrpSpPr>
          <p:grpSpPr>
            <a:xfrm>
              <a:off x="6465300" y="3172790"/>
              <a:ext cx="3973965" cy="385804"/>
              <a:chOff x="1347085" y="2886687"/>
              <a:chExt cx="5314405" cy="52294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BBD597B-A223-3E12-2FD4-45119B01E36B}"/>
                  </a:ext>
                </a:extLst>
              </p:cNvPr>
              <p:cNvSpPr/>
              <p:nvPr/>
            </p:nvSpPr>
            <p:spPr>
              <a:xfrm>
                <a:off x="1347085" y="2886687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D4AA88-369B-6115-13DE-A7D01188250B}"/>
                  </a:ext>
                </a:extLst>
              </p:cNvPr>
              <p:cNvSpPr txBox="1"/>
              <p:nvPr/>
            </p:nvSpPr>
            <p:spPr>
              <a:xfrm>
                <a:off x="2060559" y="2967606"/>
                <a:ext cx="4600931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홈런성</a:t>
                </a:r>
                <a:r>
                  <a:rPr lang="ko-KR" sz="1400" dirty="0">
                    <a:latin typeface="Malgun Gothic"/>
                    <a:ea typeface="Malgun Gothic"/>
                  </a:rPr>
                  <a:t> 타구를 건져내는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에레디아</a:t>
                </a:r>
                <a:r>
                  <a:rPr lang="ko-KR" sz="1400" dirty="0">
                    <a:latin typeface="Malgun Gothic"/>
                    <a:ea typeface="Malgun Gothic"/>
                  </a:rPr>
                  <a:t>🫨</a:t>
                </a:r>
                <a:endParaRPr lang="ko-KR" sz="1400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6797497-0700-D239-B456-1B3D52672F28}"/>
                </a:ext>
              </a:extLst>
            </p:cNvPr>
            <p:cNvGrpSpPr/>
            <p:nvPr/>
          </p:nvGrpSpPr>
          <p:grpSpPr>
            <a:xfrm>
              <a:off x="6465300" y="3742113"/>
              <a:ext cx="3837344" cy="398976"/>
              <a:chOff x="1347085" y="3473360"/>
              <a:chExt cx="5131700" cy="54079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C941480-AD4A-3918-20E3-AB871C179771}"/>
                  </a:ext>
                </a:extLst>
              </p:cNvPr>
              <p:cNvSpPr/>
              <p:nvPr/>
            </p:nvSpPr>
            <p:spPr>
              <a:xfrm>
                <a:off x="1347085" y="3473360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63B82-B260-25D2-2601-5A8745CB0B8B}"/>
                  </a:ext>
                </a:extLst>
              </p:cNvPr>
              <p:cNvSpPr txBox="1"/>
              <p:nvPr/>
            </p:nvSpPr>
            <p:spPr>
              <a:xfrm>
                <a:off x="2060559" y="3596977"/>
                <a:ext cx="4418226" cy="41717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 err="1">
                    <a:latin typeface="Malgun Gothic"/>
                    <a:ea typeface="Malgun Gothic"/>
                  </a:rPr>
                  <a:t>야구선수랑</a:t>
                </a:r>
                <a:r>
                  <a:rPr lang="ko-KR" sz="1400" dirty="0">
                    <a:latin typeface="Malgun Gothic"/>
                    <a:ea typeface="Malgun Gothic"/>
                  </a:rPr>
                  <a:t> 눈싸움해도 되는 이유</a:t>
                </a:r>
                <a:endParaRPr lang="ko-KR" sz="14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55BBBBD-CFBA-6B24-E3EF-9A03B94B00E2}"/>
                </a:ext>
              </a:extLst>
            </p:cNvPr>
            <p:cNvGrpSpPr/>
            <p:nvPr/>
          </p:nvGrpSpPr>
          <p:grpSpPr>
            <a:xfrm>
              <a:off x="6465300" y="4324922"/>
              <a:ext cx="4090188" cy="553007"/>
              <a:chOff x="1347085" y="4060032"/>
              <a:chExt cx="5469829" cy="749577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566C00F-70BF-0B88-7C99-375843244D8B}"/>
                  </a:ext>
                </a:extLst>
              </p:cNvPr>
              <p:cNvSpPr/>
              <p:nvPr/>
            </p:nvSpPr>
            <p:spPr>
              <a:xfrm>
                <a:off x="1347085" y="4060032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C9C258-0C77-9746-4259-B52FE8D83C79}"/>
                  </a:ext>
                </a:extLst>
              </p:cNvPr>
              <p:cNvSpPr txBox="1"/>
              <p:nvPr/>
            </p:nvSpPr>
            <p:spPr>
              <a:xfrm>
                <a:off x="2011093" y="4100406"/>
                <a:ext cx="4805821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🚣추신수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 err="1">
                    <a:latin typeface="Malgun Gothic"/>
                    <a:ea typeface="Malgun Gothic"/>
                  </a:rPr>
                  <a:t>꼰맥</a:t>
                </a:r>
                <a:r>
                  <a:rPr lang="en-US" altLang="ko-KR" sz="1400" dirty="0">
                    <a:ea typeface="+mn-lt"/>
                  </a:rPr>
                  <a:t>-</a:t>
                </a:r>
                <a:r>
                  <a:rPr lang="ko-KR" sz="1400" dirty="0">
                    <a:latin typeface="Malgun Gothic"/>
                    <a:ea typeface="Malgun Gothic"/>
                  </a:rPr>
                  <a:t>최정 </a:t>
                </a:r>
                <a:r>
                  <a:rPr lang="ko-KR" sz="1400" dirty="0" err="1">
                    <a:latin typeface="Malgun Gothic"/>
                    <a:ea typeface="Malgun Gothic"/>
                  </a:rPr>
                  <a:t>치트키</a:t>
                </a:r>
                <a:r>
                  <a:rPr lang="ko-KR" sz="1400" dirty="0">
                    <a:latin typeface="Malgun Gothic"/>
                    <a:ea typeface="Malgun Gothic"/>
                  </a:rPr>
                  <a:t> 총출동🚣</a:t>
                </a:r>
                <a:endParaRPr lang="en-US" altLang="ko-KR" sz="1400" dirty="0">
                  <a:latin typeface="맑은 고딕" panose="020F0502020204030204"/>
                  <a:ea typeface="맑은 고딕"/>
                </a:endParaRPr>
              </a:p>
              <a:p>
                <a:r>
                  <a:rPr lang="ko-KR" sz="1400" dirty="0" err="1">
                    <a:latin typeface="Malgun Gothic"/>
                    <a:ea typeface="Malgun Gothic"/>
                  </a:rPr>
                  <a:t>비하인드</a:t>
                </a:r>
                <a:r>
                  <a:rPr lang="ko-KR" sz="1400" dirty="0">
                    <a:latin typeface="Malgun Gothic"/>
                    <a:ea typeface="Malgun Gothic"/>
                  </a:rPr>
                  <a:t> 맛집 </a:t>
                </a:r>
                <a:r>
                  <a:rPr lang="af-ZA" altLang="ko-KR" sz="1400" dirty="0">
                    <a:ea typeface="+mn-lt"/>
                  </a:rPr>
                  <a:t>SSG! </a:t>
                </a:r>
                <a:r>
                  <a:rPr lang="ko-KR" sz="1400" dirty="0">
                    <a:latin typeface="Malgun Gothic"/>
                    <a:ea typeface="Malgun Gothic"/>
                  </a:rPr>
                  <a:t>대구 훈련</a:t>
                </a:r>
                <a:endParaRPr lang="en-US" altLang="ko-KR" sz="1400">
                  <a:ea typeface="맑은 고딕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BE9B50A-A3BB-75DA-5A1D-E5D4E06A6988}"/>
                </a:ext>
              </a:extLst>
            </p:cNvPr>
            <p:cNvGrpSpPr/>
            <p:nvPr/>
          </p:nvGrpSpPr>
          <p:grpSpPr>
            <a:xfrm>
              <a:off x="6465300" y="5062829"/>
              <a:ext cx="3941647" cy="543862"/>
              <a:chOff x="1347085" y="4646705"/>
              <a:chExt cx="5271185" cy="73718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0D9F596-C7FD-2585-5CCB-A1298175C1E6}"/>
                  </a:ext>
                </a:extLst>
              </p:cNvPr>
              <p:cNvSpPr/>
              <p:nvPr/>
            </p:nvSpPr>
            <p:spPr>
              <a:xfrm>
                <a:off x="1347085" y="4646705"/>
                <a:ext cx="537882" cy="5229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53A7B-868A-8FEC-4951-3C19195A18D7}"/>
                  </a:ext>
                </a:extLst>
              </p:cNvPr>
              <p:cNvSpPr txBox="1"/>
              <p:nvPr/>
            </p:nvSpPr>
            <p:spPr>
              <a:xfrm>
                <a:off x="1986361" y="4674686"/>
                <a:ext cx="4631909" cy="7092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Malgun Gothic"/>
                    <a:ea typeface="Malgun Gothic"/>
                  </a:rPr>
                  <a:t>작전명 김강민</a:t>
                </a:r>
                <a:r>
                  <a:rPr lang="en-US" sz="1400" dirty="0">
                    <a:latin typeface="Malgun Gothic"/>
                    <a:ea typeface="+mn-lt"/>
                  </a:rPr>
                  <a:t>. </a:t>
                </a:r>
                <a:r>
                  <a:rPr lang="ko-KR" sz="1400" dirty="0">
                    <a:latin typeface="Malgun Gothic"/>
                    <a:ea typeface="Malgun Gothic"/>
                  </a:rPr>
                  <a:t>시리즈 판도를 바꾸다</a:t>
                </a:r>
                <a:endParaRPr lang="en-US" sz="1400" dirty="0">
                  <a:latin typeface="Malgun Gothic"/>
                  <a:ea typeface="맑은 고딕" panose="020F0502020204030204"/>
                </a:endParaRPr>
              </a:p>
              <a:p>
                <a:r>
                  <a:rPr lang="en-US" sz="1400" dirty="0">
                    <a:latin typeface="Malgun Gothic"/>
                    <a:ea typeface="+mn-lt"/>
                  </a:rPr>
                  <a:t>| </a:t>
                </a:r>
                <a:r>
                  <a:rPr lang="af-ZA" sz="1400" dirty="0">
                    <a:latin typeface="Malgun Gothic"/>
                    <a:ea typeface="+mn-lt"/>
                  </a:rPr>
                  <a:t>KS 5</a:t>
                </a:r>
                <a:r>
                  <a:rPr lang="ko-KR" sz="1400" dirty="0">
                    <a:latin typeface="Malgun Gothic"/>
                    <a:ea typeface="Malgun Gothic"/>
                  </a:rPr>
                  <a:t>차전 </a:t>
                </a:r>
                <a:r>
                  <a:rPr lang="en-US" sz="1400" dirty="0">
                    <a:latin typeface="Malgun Gothic"/>
                    <a:ea typeface="+mn-lt"/>
                  </a:rPr>
                  <a:t>9</a:t>
                </a:r>
                <a:r>
                  <a:rPr lang="ko-KR" sz="1400" dirty="0" err="1">
                    <a:latin typeface="Malgun Gothic"/>
                    <a:ea typeface="Malgun Gothic"/>
                  </a:rPr>
                  <a:t>회말</a:t>
                </a:r>
                <a:r>
                  <a:rPr lang="ko-KR" sz="1400" dirty="0">
                    <a:latin typeface="Malgun Gothic"/>
                    <a:ea typeface="Malgun Gothic"/>
                  </a:rPr>
                  <a:t> 끝내기 홈런</a:t>
                </a:r>
                <a:endParaRPr lang="en-US" sz="1400" dirty="0">
                  <a:latin typeface="Malgun Gothic"/>
                  <a:ea typeface="+mn-lt"/>
                </a:endParaRPr>
              </a:p>
            </p:txBody>
          </p:sp>
        </p:grp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BF8024C1-DD17-F67E-EC4F-21BE782F2B91}"/>
              </a:ext>
              <a:ext uri="{147F2762-F138-4A5C-976F-8EAC2B608ADB}">
                <a16:predDERef xmlns:a16="http://schemas.microsoft.com/office/drawing/2014/main" pred="{13DCF574-E646-6891-145A-0861A5B09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653745"/>
              </p:ext>
            </p:extLst>
          </p:nvPr>
        </p:nvGraphicFramePr>
        <p:xfrm>
          <a:off x="927803" y="2027645"/>
          <a:ext cx="5893699" cy="3640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EFDA99-7B81-B79D-48FC-BC93F0436515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36D1F-2495-5047-AD11-706EA054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40F54CD-E18C-AAE3-71A5-F6013F87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9D7A84-EE3A-6EB8-178C-5833DAB62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2875C1-DE55-AE25-8ADE-15CACAD82CF1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0CB4F1-56EC-3A4B-6582-D72E8C0AAD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D765C-FC4D-C1C4-4C7B-436694C0E233}"/>
              </a:ext>
            </a:extLst>
          </p:cNvPr>
          <p:cNvSpPr txBox="1"/>
          <p:nvPr/>
        </p:nvSpPr>
        <p:spPr>
          <a:xfrm>
            <a:off x="1278329" y="1481911"/>
            <a:ext cx="75014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성과 </a:t>
            </a:r>
            <a:r>
              <a:rPr lang="ko-KR" sz="2400" b="1" dirty="0" err="1">
                <a:solidFill>
                  <a:srgbClr val="0070C0"/>
                </a:solidFill>
                <a:latin typeface="Malgun Gothic"/>
                <a:ea typeface="Malgun Gothic"/>
              </a:rPr>
              <a:t>안좋은</a:t>
            </a:r>
            <a:r>
              <a:rPr lang="ko-KR" sz="2400" b="1" dirty="0">
                <a:latin typeface="Malgun Gothic"/>
                <a:ea typeface="Malgun Gothic"/>
              </a:rPr>
              <a:t> 영상 </a:t>
            </a:r>
            <a:r>
              <a:rPr lang="en-US" altLang="ko-KR" sz="1200" b="1" dirty="0">
                <a:ea typeface="+mn-lt"/>
              </a:rPr>
              <a:t>-</a:t>
            </a:r>
            <a:r>
              <a:rPr lang="ko-KR" altLang="en-US" sz="1200" b="1" dirty="0">
                <a:latin typeface="Malgun Gothic"/>
                <a:ea typeface="Malgun Gothic"/>
              </a:rPr>
              <a:t> </a:t>
            </a:r>
            <a:r>
              <a:rPr lang="ko-KR" sz="1200" b="1" dirty="0">
                <a:latin typeface="Malgun Gothic"/>
                <a:ea typeface="Malgun Gothic"/>
              </a:rPr>
              <a:t>조회수 기준</a:t>
            </a:r>
            <a:endParaRPr lang="ko-KR" altLang="en-US" sz="1200" dirty="0">
              <a:latin typeface="Malgun Gothic"/>
              <a:ea typeface="Malgun Gothic"/>
            </a:endParaRPr>
          </a:p>
          <a:p>
            <a:endParaRPr lang="ko-KR" sz="1200" b="1" dirty="0">
              <a:latin typeface="Malgun Gothic"/>
              <a:ea typeface="Malgun Gothic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6DECBF3-57A3-DDE6-BEC1-15A65A098321}"/>
              </a:ext>
            </a:extLst>
          </p:cNvPr>
          <p:cNvGrpSpPr/>
          <p:nvPr/>
        </p:nvGrpSpPr>
        <p:grpSpPr>
          <a:xfrm>
            <a:off x="6478786" y="2247248"/>
            <a:ext cx="5583874" cy="3133333"/>
            <a:chOff x="6640627" y="2247248"/>
            <a:chExt cx="5583874" cy="31333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18B807E-A997-375D-3954-1275C27E5E65}"/>
                </a:ext>
              </a:extLst>
            </p:cNvPr>
            <p:cNvGrpSpPr/>
            <p:nvPr/>
          </p:nvGrpSpPr>
          <p:grpSpPr>
            <a:xfrm>
              <a:off x="6640627" y="2247248"/>
              <a:ext cx="4849938" cy="523220"/>
              <a:chOff x="6640627" y="2247248"/>
              <a:chExt cx="4849938" cy="52322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82E9EF55-7F5B-EFF3-1519-3162A00A04F9}"/>
                  </a:ext>
                </a:extLst>
              </p:cNvPr>
              <p:cNvSpPr/>
              <p:nvPr/>
            </p:nvSpPr>
            <p:spPr>
              <a:xfrm>
                <a:off x="6640627" y="2318053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201974-FEC7-65C5-2AAB-BDB34815B996}"/>
                  </a:ext>
                </a:extLst>
              </p:cNvPr>
              <p:cNvSpPr txBox="1"/>
              <p:nvPr/>
            </p:nvSpPr>
            <p:spPr>
              <a:xfrm>
                <a:off x="7137154" y="2247248"/>
                <a:ext cx="4353411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[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응원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LIVE_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힐링이 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필요해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] 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SK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와이번스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af-ZA" sz="1400" err="1">
                    <a:latin typeface="Calibri"/>
                    <a:ea typeface="Calibri"/>
                    <a:cs typeface="Calibri"/>
                  </a:rPr>
                  <a:t>vs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KIA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타이거즈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연전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(8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월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27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일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8D65C99-1A4C-6FE9-763D-69C5E6FBA503}"/>
                </a:ext>
              </a:extLst>
            </p:cNvPr>
            <p:cNvGrpSpPr/>
            <p:nvPr/>
          </p:nvGrpSpPr>
          <p:grpSpPr>
            <a:xfrm>
              <a:off x="6640627" y="2972267"/>
              <a:ext cx="4344849" cy="385805"/>
              <a:chOff x="6640627" y="2957009"/>
              <a:chExt cx="4344849" cy="385805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D5057B4-5CCC-E28A-F278-48BBCF22ADE1}"/>
                  </a:ext>
                </a:extLst>
              </p:cNvPr>
              <p:cNvSpPr/>
              <p:nvPr/>
            </p:nvSpPr>
            <p:spPr>
              <a:xfrm>
                <a:off x="6640627" y="2957009"/>
                <a:ext cx="402213" cy="3858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2FA6B9-8594-5CA9-7263-62275213AB1D}"/>
                  </a:ext>
                </a:extLst>
              </p:cNvPr>
              <p:cNvSpPr txBox="1"/>
              <p:nvPr/>
            </p:nvSpPr>
            <p:spPr>
              <a:xfrm>
                <a:off x="7174143" y="2994097"/>
                <a:ext cx="3811333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정해인 박새로이 그리고 정영석 응원단장님♥</a:t>
                </a:r>
                <a:endParaRPr lang="en-US" altLang="ko-KR" sz="1400" dirty="0">
                  <a:latin typeface="Calibri"/>
                  <a:ea typeface="맑은 고딕"/>
                  <a:cs typeface="Calibri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2A1E381-2882-7D96-80EB-4A4FD8A825D3}"/>
                </a:ext>
              </a:extLst>
            </p:cNvPr>
            <p:cNvGrpSpPr/>
            <p:nvPr/>
          </p:nvGrpSpPr>
          <p:grpSpPr>
            <a:xfrm>
              <a:off x="6640627" y="3555676"/>
              <a:ext cx="5583874" cy="385803"/>
              <a:chOff x="6640627" y="3534832"/>
              <a:chExt cx="5583874" cy="385803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27F79A6-0E50-255E-B7BF-03892C1356B1}"/>
                  </a:ext>
                </a:extLst>
              </p:cNvPr>
              <p:cNvSpPr/>
              <p:nvPr/>
            </p:nvSpPr>
            <p:spPr>
              <a:xfrm>
                <a:off x="6640627" y="3534832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C51166-6495-DF56-6F9D-2EE4474054AC}"/>
                  </a:ext>
                </a:extLst>
              </p:cNvPr>
              <p:cNvSpPr txBox="1"/>
              <p:nvPr/>
            </p:nvSpPr>
            <p:spPr>
              <a:xfrm>
                <a:off x="7174143" y="3571921"/>
                <a:ext cx="5050358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더 재미있고 더 새로운 응원단 유튜브 라이브로 함께 응원해요 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F66FA6E-C516-B077-43FA-94A6C7569CC0}"/>
                </a:ext>
              </a:extLst>
            </p:cNvPr>
            <p:cNvGrpSpPr/>
            <p:nvPr/>
          </p:nvGrpSpPr>
          <p:grpSpPr>
            <a:xfrm>
              <a:off x="6640627" y="4139085"/>
              <a:ext cx="5533267" cy="523220"/>
              <a:chOff x="6640627" y="4124023"/>
              <a:chExt cx="5533267" cy="52322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0EAD534-E315-86AB-AF6A-8EC8A7ACB4FA}"/>
                  </a:ext>
                </a:extLst>
              </p:cNvPr>
              <p:cNvSpPr/>
              <p:nvPr/>
            </p:nvSpPr>
            <p:spPr>
              <a:xfrm>
                <a:off x="6640627" y="4188085"/>
                <a:ext cx="402213" cy="3858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1843B4-DB38-1623-9AF2-66FFF96C3264}"/>
                  </a:ext>
                </a:extLst>
              </p:cNvPr>
              <p:cNvSpPr txBox="1"/>
              <p:nvPr/>
            </p:nvSpPr>
            <p:spPr>
              <a:xfrm>
                <a:off x="7157384" y="4124023"/>
                <a:ext cx="501651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돌덩이 </a:t>
                </a:r>
                <a:r>
                  <a:rPr lang="ko-KR" sz="1400" err="1">
                    <a:latin typeface="Calibri"/>
                    <a:ea typeface="Malgun Gothic"/>
                    <a:cs typeface="Calibri"/>
                  </a:rPr>
                  <a:t>곽수산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 아나운서를 웃게 한 사진의 정체는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..?  </a:t>
                </a:r>
                <a:endParaRPr lang="ko-KR" altLang="en-US" sz="1400" dirty="0">
                  <a:latin typeface="맑은 고딕" panose="020F0502020204030204"/>
                  <a:ea typeface="+mn-lt"/>
                  <a:cs typeface="Calibri"/>
                </a:endParaRPr>
              </a:p>
              <a:p>
                <a:r>
                  <a:rPr lang="en-US" sz="1400" dirty="0">
                    <a:latin typeface="Calibri"/>
                    <a:ea typeface="+mn-lt"/>
                    <a:cs typeface="Calibri"/>
                  </a:rPr>
                  <a:t>9.12-13 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응원단 유튜브 라이브 </a:t>
                </a:r>
                <a:r>
                  <a:rPr lang="ko-KR" sz="1400" dirty="0">
                    <a:latin typeface="Calibri"/>
                    <a:ea typeface="+mn-lt"/>
                    <a:cs typeface="Calibri"/>
                  </a:rPr>
                  <a:t>몰아보기 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| </a:t>
                </a:r>
                <a:r>
                  <a:rPr lang="af-ZA" sz="1400" dirty="0">
                    <a:latin typeface="Calibri"/>
                    <a:ea typeface="+mn-lt"/>
                    <a:cs typeface="Calibri"/>
                  </a:rPr>
                  <a:t>SK</a:t>
                </a:r>
                <a:r>
                  <a:rPr lang="ko-KR" sz="1400" dirty="0" err="1">
                    <a:latin typeface="Calibri"/>
                    <a:ea typeface="Malgun Gothic"/>
                    <a:cs typeface="Calibri"/>
                  </a:rPr>
                  <a:t>와이번스</a:t>
                </a:r>
                <a:endParaRPr lang="ko-KR" sz="1400">
                  <a:ea typeface="맑은 고딕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C3CDFF4-82B2-5B90-57A7-46497B3B23EC}"/>
                </a:ext>
              </a:extLst>
            </p:cNvPr>
            <p:cNvGrpSpPr/>
            <p:nvPr/>
          </p:nvGrpSpPr>
          <p:grpSpPr>
            <a:xfrm>
              <a:off x="6640627" y="4857361"/>
              <a:ext cx="5101505" cy="523220"/>
              <a:chOff x="6640627" y="4857361"/>
              <a:chExt cx="5101505" cy="52322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E95C7C3-728E-81E5-44FD-C5DF5FB07DEF}"/>
                  </a:ext>
                </a:extLst>
              </p:cNvPr>
              <p:cNvSpPr/>
              <p:nvPr/>
            </p:nvSpPr>
            <p:spPr>
              <a:xfrm>
                <a:off x="6640627" y="4924794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A98884-07BF-0CAC-198E-61C0E3CD3D78}"/>
                  </a:ext>
                </a:extLst>
              </p:cNvPr>
              <p:cNvSpPr txBox="1"/>
              <p:nvPr/>
            </p:nvSpPr>
            <p:spPr>
              <a:xfrm>
                <a:off x="7145633" y="4857361"/>
                <a:ext cx="459649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af-ZA" altLang="ko-KR" sz="1400" dirty="0">
                    <a:latin typeface="Calibri"/>
                    <a:ea typeface="+mn-lt"/>
                    <a:cs typeface="Calibri"/>
                  </a:rPr>
                  <a:t>[2017 KBO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정규리그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] </a:t>
                </a:r>
                <a:r>
                  <a:rPr lang="ko-KR" altLang="en-US" sz="1400" err="1">
                    <a:latin typeface="Calibri"/>
                    <a:ea typeface="Malgun Gothic"/>
                    <a:cs typeface="Calibri"/>
                  </a:rPr>
                  <a:t>백투백투백으로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역전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최정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로맥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!!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김동엽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!!! (06.04)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</p:grp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E68C1B05-5029-46E6-8BA6-FDDFC5836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77175"/>
              </p:ext>
            </p:extLst>
          </p:nvPr>
        </p:nvGraphicFramePr>
        <p:xfrm>
          <a:off x="624351" y="2250176"/>
          <a:ext cx="5698141" cy="344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7A6601-1D38-3A08-D1E7-791F078D5A9A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0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5A58-0915-FE6B-1084-50C8AAA74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D11DD5-7229-82E9-82F4-3D587C05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3E67C1-85C6-5CF7-78DF-882ECD42B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2BCE9-B1CB-D06E-219D-6C9B9E9EE6C4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530B89-08C2-46BB-276C-CFF759BF4C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6A45B-F8D5-FF01-D5E2-8CA6B1027CCE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성과 </a:t>
            </a:r>
            <a:r>
              <a:rPr lang="ko-KR" altLang="en-US" sz="2400" b="1" dirty="0" err="1">
                <a:solidFill>
                  <a:srgbClr val="0070C0"/>
                </a:solidFill>
                <a:latin typeface="Malgun Gothic"/>
                <a:ea typeface="Malgun Gothic"/>
              </a:rPr>
              <a:t>안좋은</a:t>
            </a:r>
            <a:r>
              <a:rPr lang="ko-KR" altLang="en-US" sz="2400" b="1" dirty="0">
                <a:latin typeface="Malgun Gothic"/>
                <a:ea typeface="Malgun Gothic"/>
              </a:rPr>
              <a:t> 영상 </a:t>
            </a:r>
            <a:r>
              <a:rPr lang="en-US" altLang="ko-KR" sz="1200" b="1" dirty="0">
                <a:latin typeface="Malgun Gothic"/>
                <a:ea typeface="Malgun Gothic"/>
              </a:rPr>
              <a:t>-</a:t>
            </a:r>
            <a:r>
              <a:rPr lang="ko-KR" sz="1200" b="1" dirty="0">
                <a:latin typeface="Malgun Gothic"/>
                <a:ea typeface="Malgun Gothic"/>
              </a:rPr>
              <a:t> 조회수 기준</a:t>
            </a:r>
            <a:endParaRPr lang="ko-KR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982DFD4-F69D-1A33-6885-1B7A51B031E7}"/>
              </a:ext>
            </a:extLst>
          </p:cNvPr>
          <p:cNvGrpSpPr/>
          <p:nvPr/>
        </p:nvGrpSpPr>
        <p:grpSpPr>
          <a:xfrm>
            <a:off x="6478786" y="2247248"/>
            <a:ext cx="5583874" cy="3133333"/>
            <a:chOff x="6640627" y="2247248"/>
            <a:chExt cx="5583874" cy="313333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FBF33B1-5C1A-E8CF-58CC-6C6EBF1659ED}"/>
                </a:ext>
              </a:extLst>
            </p:cNvPr>
            <p:cNvGrpSpPr/>
            <p:nvPr/>
          </p:nvGrpSpPr>
          <p:grpSpPr>
            <a:xfrm>
              <a:off x="6640627" y="2247248"/>
              <a:ext cx="4849938" cy="523220"/>
              <a:chOff x="6640627" y="2247248"/>
              <a:chExt cx="4849938" cy="52322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2DE6454C-180D-61ED-2598-2B2A98330A7B}"/>
                  </a:ext>
                </a:extLst>
              </p:cNvPr>
              <p:cNvSpPr/>
              <p:nvPr/>
            </p:nvSpPr>
            <p:spPr>
              <a:xfrm>
                <a:off x="6640627" y="2318053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0AE187-4A1B-B195-97D5-08FAB38C84AD}"/>
                  </a:ext>
                </a:extLst>
              </p:cNvPr>
              <p:cNvSpPr txBox="1"/>
              <p:nvPr/>
            </p:nvSpPr>
            <p:spPr>
              <a:xfrm>
                <a:off x="7137154" y="2247248"/>
                <a:ext cx="4353411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[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응원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LIVE_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힐링이 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필요해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] 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SK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와이번스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af-ZA" sz="1400" err="1">
                    <a:latin typeface="Calibri"/>
                    <a:ea typeface="Calibri"/>
                    <a:cs typeface="Calibri"/>
                  </a:rPr>
                  <a:t>vs</a:t>
                </a:r>
                <a:r>
                  <a:rPr lang="af-ZA" altLang="ko-KR" sz="1400" dirty="0">
                    <a:latin typeface="Calibri"/>
                    <a:ea typeface="Calibri"/>
                    <a:cs typeface="Calibri"/>
                  </a:rPr>
                  <a:t> </a:t>
                </a:r>
                <a:r>
                  <a:rPr lang="af-ZA" sz="1400" dirty="0">
                    <a:latin typeface="Calibri"/>
                    <a:ea typeface="Calibri"/>
                    <a:cs typeface="Calibri"/>
                  </a:rPr>
                  <a:t>KIA</a:t>
                </a:r>
                <a:r>
                  <a:rPr lang="ko-KR" altLang="en-US" sz="1400" dirty="0">
                    <a:latin typeface="Calibri"/>
                    <a:ea typeface="+mn-lt"/>
                    <a:cs typeface="Calibri"/>
                  </a:rPr>
                  <a:t>타이거즈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연전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(8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월 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27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일</a:t>
                </a:r>
                <a:r>
                  <a:rPr lang="en-US" altLang="ko-KR" sz="1400" dirty="0">
                    <a:latin typeface="Calibri"/>
                    <a:ea typeface="Calibri"/>
                    <a:cs typeface="Calibri"/>
                  </a:rPr>
                  <a:t>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B19811F-B3A9-88F6-40F7-961BC553B389}"/>
                </a:ext>
              </a:extLst>
            </p:cNvPr>
            <p:cNvGrpSpPr/>
            <p:nvPr/>
          </p:nvGrpSpPr>
          <p:grpSpPr>
            <a:xfrm>
              <a:off x="6640627" y="2972267"/>
              <a:ext cx="4344849" cy="385805"/>
              <a:chOff x="6640627" y="2957009"/>
              <a:chExt cx="4344849" cy="385805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6CA1B1E-940B-9C7C-890A-751988D75763}"/>
                  </a:ext>
                </a:extLst>
              </p:cNvPr>
              <p:cNvSpPr/>
              <p:nvPr/>
            </p:nvSpPr>
            <p:spPr>
              <a:xfrm>
                <a:off x="6640627" y="2957009"/>
                <a:ext cx="402213" cy="38580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2</a:t>
                </a:r>
                <a:endParaRPr lang="ko-KR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82CF53-BB31-E235-FD96-E2ABE0F64F77}"/>
                  </a:ext>
                </a:extLst>
              </p:cNvPr>
              <p:cNvSpPr txBox="1"/>
              <p:nvPr/>
            </p:nvSpPr>
            <p:spPr>
              <a:xfrm>
                <a:off x="7174143" y="2994097"/>
                <a:ext cx="3811333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정해인 박새로이 그리고 정영석 응원단장님♥</a:t>
                </a:r>
                <a:endParaRPr lang="en-US" altLang="ko-KR" sz="1400" dirty="0">
                  <a:latin typeface="Calibri"/>
                  <a:ea typeface="맑은 고딕"/>
                  <a:cs typeface="Calibri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2C344-0B68-A858-E0B8-CBBBE9DFF026}"/>
                </a:ext>
              </a:extLst>
            </p:cNvPr>
            <p:cNvGrpSpPr/>
            <p:nvPr/>
          </p:nvGrpSpPr>
          <p:grpSpPr>
            <a:xfrm>
              <a:off x="6640627" y="3555676"/>
              <a:ext cx="5583874" cy="385803"/>
              <a:chOff x="6640627" y="3534832"/>
              <a:chExt cx="5583874" cy="385803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6C588D7-1A0C-DBB1-5422-DA34CF9F81DE}"/>
                  </a:ext>
                </a:extLst>
              </p:cNvPr>
              <p:cNvSpPr/>
              <p:nvPr/>
            </p:nvSpPr>
            <p:spPr>
              <a:xfrm>
                <a:off x="6640627" y="3534832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3</a:t>
                </a:r>
                <a:endParaRPr lang="ko-KR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6229B-A5B6-FEF3-4688-B8323F487E0D}"/>
                  </a:ext>
                </a:extLst>
              </p:cNvPr>
              <p:cNvSpPr txBox="1"/>
              <p:nvPr/>
            </p:nvSpPr>
            <p:spPr>
              <a:xfrm>
                <a:off x="7174143" y="3571921"/>
                <a:ext cx="5050358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더 재미있고 더 새로운 응원단 유튜브 라이브로 함께 응원해요 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0972996-2177-11F3-8B24-209BF8AAB4F5}"/>
                </a:ext>
              </a:extLst>
            </p:cNvPr>
            <p:cNvGrpSpPr/>
            <p:nvPr/>
          </p:nvGrpSpPr>
          <p:grpSpPr>
            <a:xfrm>
              <a:off x="6640627" y="4139085"/>
              <a:ext cx="5533267" cy="523220"/>
              <a:chOff x="6640627" y="4124023"/>
              <a:chExt cx="5533267" cy="52322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3BFEA84-5B2E-B765-8664-DD03B742450A}"/>
                  </a:ext>
                </a:extLst>
              </p:cNvPr>
              <p:cNvSpPr/>
              <p:nvPr/>
            </p:nvSpPr>
            <p:spPr>
              <a:xfrm>
                <a:off x="6640627" y="4188085"/>
                <a:ext cx="402213" cy="3858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4</a:t>
                </a:r>
                <a:endParaRPr lang="ko-KR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DC01A-D876-6C7D-6BDD-ED97F6F6C8F9}"/>
                  </a:ext>
                </a:extLst>
              </p:cNvPr>
              <p:cNvSpPr txBox="1"/>
              <p:nvPr/>
            </p:nvSpPr>
            <p:spPr>
              <a:xfrm>
                <a:off x="7157384" y="4124023"/>
                <a:ext cx="501651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돌덩이 </a:t>
                </a:r>
                <a:r>
                  <a:rPr lang="ko-KR" sz="1400" err="1">
                    <a:latin typeface="Calibri"/>
                    <a:ea typeface="Malgun Gothic"/>
                    <a:cs typeface="Calibri"/>
                  </a:rPr>
                  <a:t>곽수산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 아나운서를 웃게 한 사진의 정체는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..?  </a:t>
                </a:r>
                <a:endParaRPr lang="ko-KR" altLang="en-US" sz="1400" dirty="0">
                  <a:latin typeface="맑은 고딕" panose="020F0502020204030204"/>
                  <a:ea typeface="+mn-lt"/>
                  <a:cs typeface="Calibri"/>
                </a:endParaRPr>
              </a:p>
              <a:p>
                <a:r>
                  <a:rPr lang="en-US" sz="1400" dirty="0">
                    <a:latin typeface="Calibri"/>
                    <a:ea typeface="+mn-lt"/>
                    <a:cs typeface="Calibri"/>
                  </a:rPr>
                  <a:t>9.12-13 </a:t>
                </a:r>
                <a:r>
                  <a:rPr lang="ko-KR" sz="1400" dirty="0">
                    <a:latin typeface="Calibri"/>
                    <a:ea typeface="Malgun Gothic"/>
                    <a:cs typeface="Calibri"/>
                  </a:rPr>
                  <a:t>응원단 유튜브 라이브 </a:t>
                </a:r>
                <a:r>
                  <a:rPr lang="ko-KR" sz="1400" dirty="0">
                    <a:latin typeface="Calibri"/>
                    <a:ea typeface="+mn-lt"/>
                    <a:cs typeface="Calibri"/>
                  </a:rPr>
                  <a:t>몰아보기 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| </a:t>
                </a:r>
                <a:r>
                  <a:rPr lang="af-ZA" sz="1400" dirty="0">
                    <a:latin typeface="Calibri"/>
                    <a:ea typeface="+mn-lt"/>
                    <a:cs typeface="Calibri"/>
                  </a:rPr>
                  <a:t>SK</a:t>
                </a:r>
                <a:r>
                  <a:rPr lang="ko-KR" sz="1400" dirty="0" err="1">
                    <a:latin typeface="Calibri"/>
                    <a:ea typeface="Malgun Gothic"/>
                    <a:cs typeface="Calibri"/>
                  </a:rPr>
                  <a:t>와이번스</a:t>
                </a:r>
                <a:endParaRPr lang="ko-KR" sz="1400">
                  <a:ea typeface="맑은 고딕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F4076-39DE-E7F8-4652-192E70F24FBB}"/>
                </a:ext>
              </a:extLst>
            </p:cNvPr>
            <p:cNvGrpSpPr/>
            <p:nvPr/>
          </p:nvGrpSpPr>
          <p:grpSpPr>
            <a:xfrm>
              <a:off x="6640627" y="4857361"/>
              <a:ext cx="5101505" cy="523220"/>
              <a:chOff x="6640627" y="4857361"/>
              <a:chExt cx="5101505" cy="52322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57D8F5D-EEFC-17FD-B15D-CE857B6DA991}"/>
                  </a:ext>
                </a:extLst>
              </p:cNvPr>
              <p:cNvSpPr/>
              <p:nvPr/>
            </p:nvSpPr>
            <p:spPr>
              <a:xfrm>
                <a:off x="6640627" y="4924794"/>
                <a:ext cx="402213" cy="3858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 dirty="0">
                    <a:ea typeface="맑은 고딕"/>
                  </a:rPr>
                  <a:t>5</a:t>
                </a:r>
                <a:endParaRPr lang="ko-KR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1C44B87-A616-32B1-5E20-79FDA18963BB}"/>
                  </a:ext>
                </a:extLst>
              </p:cNvPr>
              <p:cNvSpPr txBox="1"/>
              <p:nvPr/>
            </p:nvSpPr>
            <p:spPr>
              <a:xfrm>
                <a:off x="7145633" y="4857361"/>
                <a:ext cx="459649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af-ZA" altLang="ko-KR" sz="1400" dirty="0">
                    <a:latin typeface="Calibri"/>
                    <a:ea typeface="+mn-lt"/>
                    <a:cs typeface="Calibri"/>
                  </a:rPr>
                  <a:t>[2017 KBO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정규리그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] </a:t>
                </a:r>
                <a:r>
                  <a:rPr lang="ko-KR" altLang="en-US" sz="1400" err="1">
                    <a:latin typeface="Calibri"/>
                    <a:ea typeface="Malgun Gothic"/>
                    <a:cs typeface="Calibri"/>
                  </a:rPr>
                  <a:t>백투백투백으로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 역전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최정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 </a:t>
                </a:r>
                <a:r>
                  <a:rPr lang="ko-KR" altLang="en-US" sz="1400" err="1">
                    <a:latin typeface="Calibri"/>
                    <a:ea typeface="+mn-lt"/>
                    <a:cs typeface="Calibri"/>
                  </a:rPr>
                  <a:t>로맥</a:t>
                </a:r>
                <a:r>
                  <a:rPr lang="en-US" sz="1400" dirty="0">
                    <a:latin typeface="Calibri"/>
                    <a:ea typeface="+mn-lt"/>
                    <a:cs typeface="Calibri"/>
                  </a:rPr>
                  <a:t>!!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 </a:t>
                </a:r>
                <a:r>
                  <a:rPr lang="ko-KR" altLang="en-US" sz="1400" dirty="0">
                    <a:latin typeface="Calibri"/>
                    <a:ea typeface="Malgun Gothic"/>
                    <a:cs typeface="Calibri"/>
                  </a:rPr>
                  <a:t>김동엽</a:t>
                </a:r>
                <a:r>
                  <a:rPr lang="en-US" altLang="ko-KR" sz="1400" dirty="0">
                    <a:latin typeface="Calibri"/>
                    <a:ea typeface="+mn-lt"/>
                    <a:cs typeface="Calibri"/>
                  </a:rPr>
                  <a:t>!!! (06.04)</a:t>
                </a:r>
                <a:endParaRPr lang="ko-KR" altLang="en-US" sz="1400" dirty="0">
                  <a:ea typeface="맑은 고딕"/>
                </a:endParaRPr>
              </a:p>
            </p:txBody>
          </p:sp>
        </p:grp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D22EDAF-010A-4184-8340-16B51509DEE8}"/>
              </a:ext>
              <a:ext uri="{147F2762-F138-4A5C-976F-8EAC2B608ADB}">
                <a16:predDERef xmlns:a16="http://schemas.microsoft.com/office/drawing/2014/main" pred="{E68C1B05-5029-46E6-8BA6-FDDFC5836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466796"/>
              </p:ext>
            </p:extLst>
          </p:nvPr>
        </p:nvGraphicFramePr>
        <p:xfrm>
          <a:off x="624351" y="2250176"/>
          <a:ext cx="5590247" cy="3451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2D470A-CFB6-E104-E971-F31686793E7B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A872D1-9141-D767-6941-84889F00FA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8" b="4115"/>
          <a:stretch>
            <a:fillRect/>
          </a:stretch>
        </p:blipFill>
        <p:spPr>
          <a:xfrm>
            <a:off x="0" y="0"/>
            <a:ext cx="12200290" cy="1936202"/>
          </a:xfrm>
          <a:prstGeom prst="rect">
            <a:avLst/>
          </a:prstGeom>
        </p:spPr>
      </p:pic>
      <p:pic>
        <p:nvPicPr>
          <p:cNvPr id="5" name="그림 4" descr="만화 영화, 스포츠 저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1766E8-6596-BE7F-7142-8392D67E31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59" t="7882" r="70897" b="5814"/>
          <a:stretch>
            <a:fillRect/>
          </a:stretch>
        </p:blipFill>
        <p:spPr>
          <a:xfrm>
            <a:off x="474059" y="2064071"/>
            <a:ext cx="3601685" cy="465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8F7F21-4226-B34A-7655-5AF5ED2BD098}"/>
              </a:ext>
            </a:extLst>
          </p:cNvPr>
          <p:cNvSpPr txBox="1"/>
          <p:nvPr/>
        </p:nvSpPr>
        <p:spPr>
          <a:xfrm>
            <a:off x="4243555" y="2601691"/>
            <a:ext cx="51412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b="1" dirty="0">
                <a:latin typeface="Malgun Gothic"/>
                <a:ea typeface="Malgun Gothic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DDCC7-99B4-C14C-8F67-15D8CE540596}"/>
              </a:ext>
            </a:extLst>
          </p:cNvPr>
          <p:cNvSpPr txBox="1"/>
          <p:nvPr/>
        </p:nvSpPr>
        <p:spPr>
          <a:xfrm>
            <a:off x="4735819" y="3707602"/>
            <a:ext cx="5195175" cy="22369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프로젝트 개요</a:t>
            </a:r>
            <a:endParaRPr lang="ko-KR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데이터 개요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탐색적 데이터 분석 (EDA)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Malgun Gothic"/>
                <a:ea typeface="Malgun Gothic"/>
              </a:rPr>
              <a:t>전략 제안</a:t>
            </a:r>
          </a:p>
        </p:txBody>
      </p:sp>
    </p:spTree>
    <p:extLst>
      <p:ext uri="{BB962C8B-B14F-4D97-AF65-F5344CB8AC3E}">
        <p14:creationId xmlns:p14="http://schemas.microsoft.com/office/powerpoint/2010/main" val="136830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81AE-53E4-C822-BB09-B38BFB1B1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84B344-DD95-6470-6B7A-37578A82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DF70C2-AD85-2FEF-6C0D-3652F4BA5F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69E7D-CA49-3A56-B54C-B067E5DB7990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AAC79C-B95F-C1E5-B046-FA2E6727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B0CC5D-F429-ED37-2862-347DD55CBC43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채널의 성장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DCAE8D-6064-B0B6-EC5B-A6DBEE60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14945"/>
              </p:ext>
            </p:extLst>
          </p:nvPr>
        </p:nvGraphicFramePr>
        <p:xfrm>
          <a:off x="1274495" y="2171362"/>
          <a:ext cx="10195521" cy="321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03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456503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</a:tblGrid>
              <a:tr h="45917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영상 개수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수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비율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비율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385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22,247.0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406.6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61.9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379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43,136.2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791.5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105.5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359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70,193.1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1,724.1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152.8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2023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259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44,464.7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1,265.7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133.2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2024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779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47,145.2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1,566.4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102.4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591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2025</a:t>
                      </a:r>
                      <a:endParaRPr lang="ko-KR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217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45,638.1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1,553.4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147.7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0.04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  <a:endParaRPr lang="ko-KR" sz="1800"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6A735D-D792-E937-3B3E-2351A33D443D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9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03C6-BA08-B853-4A40-21BE71FBF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32987D-A5B3-2118-08FA-A5ABB84C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8E94C5-494B-90F2-1982-4392A72B0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9C8DA-7B71-6887-980B-CBEE1B3F5DD9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205BA4-7C7A-3F26-83FC-CE6B5C07D2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7A776-8554-0AE4-16F3-78AAA80DE547}"/>
              </a:ext>
            </a:extLst>
          </p:cNvPr>
          <p:cNvSpPr txBox="1"/>
          <p:nvPr/>
        </p:nvSpPr>
        <p:spPr>
          <a:xfrm>
            <a:off x="1278329" y="1481911"/>
            <a:ext cx="75014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유튜브 채널의 성장</a:t>
            </a:r>
            <a:endParaRPr lang="ko-KR" sz="2400">
              <a:latin typeface="Malgun Gothic"/>
              <a:ea typeface="Malgun Gothic"/>
            </a:endParaRPr>
          </a:p>
          <a:p>
            <a:endParaRPr lang="ko-KR" altLang="en-US" sz="2400" b="1" dirty="0">
              <a:latin typeface="Malgun Gothic"/>
              <a:ea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08374A-A98B-EA43-6B13-5C1F5A42F55F}"/>
              </a:ext>
            </a:extLst>
          </p:cNvPr>
          <p:cNvGrpSpPr/>
          <p:nvPr/>
        </p:nvGrpSpPr>
        <p:grpSpPr>
          <a:xfrm>
            <a:off x="222531" y="2088335"/>
            <a:ext cx="11750307" cy="3640067"/>
            <a:chOff x="220846" y="2088335"/>
            <a:chExt cx="11750307" cy="3640067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4B9DAF7F-D2CC-467E-8ED6-BB2CC0E0CFFE}"/>
                </a:ext>
                <a:ext uri="{147F2762-F138-4A5C-976F-8EAC2B608ADB}">
                  <a16:predDERef xmlns:a16="http://schemas.microsoft.com/office/drawing/2014/main" pred="{C240174F-563B-1A6F-B530-370AF713E9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1026302"/>
                </p:ext>
              </p:extLst>
            </p:nvPr>
          </p:nvGraphicFramePr>
          <p:xfrm>
            <a:off x="220846" y="2088335"/>
            <a:ext cx="5448637" cy="36400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B26EAA59-EE5E-4D2E-A4C1-54FEE9086216}"/>
                </a:ext>
                <a:ext uri="{147F2762-F138-4A5C-976F-8EAC2B608ADB}">
                  <a16:predDERef xmlns:a16="http://schemas.microsoft.com/office/drawing/2014/main" pred="{4B9DAF7F-D2CC-467E-8ED6-BB2CC0E0CFF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5121342"/>
                </p:ext>
              </p:extLst>
            </p:nvPr>
          </p:nvGraphicFramePr>
          <p:xfrm>
            <a:off x="6198836" y="2091707"/>
            <a:ext cx="5772317" cy="36333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7E30796-2B46-9006-153F-AB55C91E6D98}"/>
                </a:ext>
              </a:extLst>
            </p:cNvPr>
            <p:cNvCxnSpPr/>
            <p:nvPr/>
          </p:nvCxnSpPr>
          <p:spPr>
            <a:xfrm>
              <a:off x="5890328" y="2506423"/>
              <a:ext cx="16565" cy="279952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AFCB64-C6D6-6749-A900-46BBDE35323A}"/>
              </a:ext>
            </a:extLst>
          </p:cNvPr>
          <p:cNvSpPr/>
          <p:nvPr/>
        </p:nvSpPr>
        <p:spPr>
          <a:xfrm>
            <a:off x="2374007" y="2653047"/>
            <a:ext cx="858591" cy="3069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158A42CD-84DA-338B-8D0C-FF97C70F7FCA}"/>
              </a:ext>
            </a:extLst>
          </p:cNvPr>
          <p:cNvSpPr txBox="1"/>
          <p:nvPr/>
        </p:nvSpPr>
        <p:spPr>
          <a:xfrm>
            <a:off x="3313693" y="2619470"/>
            <a:ext cx="2243383" cy="75507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sz="1000" dirty="0">
                <a:ea typeface="+mn-lt"/>
                <a:cs typeface="+mn-lt"/>
              </a:rPr>
              <a:t>SSG </a:t>
            </a:r>
            <a:r>
              <a:rPr lang="ko-KR" sz="1000" err="1">
                <a:ea typeface="+mn-lt"/>
                <a:cs typeface="+mn-lt"/>
              </a:rPr>
              <a:t>랜더스의</a:t>
            </a:r>
            <a:r>
              <a:rPr lang="ko-KR" sz="1000" dirty="0">
                <a:ea typeface="+mn-lt"/>
                <a:cs typeface="+mn-lt"/>
              </a:rPr>
              <a:t> 창단 첫 우승이라는 </a:t>
            </a:r>
            <a:endParaRPr lang="ko-KR" altLang="en-US" sz="10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1000" dirty="0">
                <a:ea typeface="+mn-lt"/>
                <a:cs typeface="+mn-lt"/>
              </a:rPr>
              <a:t>결과가 조회수 상승에 유의미한 </a:t>
            </a:r>
            <a:endParaRPr lang="ko-KR" altLang="en-US" sz="1000">
              <a:ea typeface="맑은 고딕" panose="020B0503020000020004" pitchFamily="34" charset="-127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1000" dirty="0">
                <a:ea typeface="+mn-lt"/>
                <a:cs typeface="+mn-lt"/>
              </a:rPr>
              <a:t>영향을 미친 것으로 해석</a:t>
            </a:r>
            <a:endParaRPr lang="ko-KR" sz="1000"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73AC9D-CCFE-DDA0-7E63-86CA6EEEF357}"/>
              </a:ext>
            </a:extLst>
          </p:cNvPr>
          <p:cNvSpPr/>
          <p:nvPr/>
        </p:nvSpPr>
        <p:spPr>
          <a:xfrm>
            <a:off x="8351951" y="2921356"/>
            <a:ext cx="858591" cy="28011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33EA46-0F17-9021-229C-CDBCE415310F}"/>
              </a:ext>
            </a:extLst>
          </p:cNvPr>
          <p:cNvSpPr/>
          <p:nvPr/>
        </p:nvSpPr>
        <p:spPr>
          <a:xfrm>
            <a:off x="9296402" y="3178933"/>
            <a:ext cx="2468450" cy="13415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D3D63C20-45D8-2281-3439-86093CC7A550}"/>
              </a:ext>
            </a:extLst>
          </p:cNvPr>
          <p:cNvSpPr txBox="1"/>
          <p:nvPr/>
        </p:nvSpPr>
        <p:spPr>
          <a:xfrm>
            <a:off x="9860454" y="2469215"/>
            <a:ext cx="2361440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sz="1000" dirty="0">
                <a:ea typeface="+mn-lt"/>
                <a:cs typeface="+mn-lt"/>
              </a:rPr>
              <a:t>좋아요 수의 증가 및 안정된 추세는,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콘텐츠 품질 향상과 우승 이후 </a:t>
            </a:r>
            <a:r>
              <a:rPr lang="ko-KR" sz="1000">
                <a:ea typeface="+mn-lt"/>
                <a:cs typeface="+mn-lt"/>
              </a:rPr>
              <a:t>확보된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 dirty="0" err="1">
                <a:ea typeface="+mn-lt"/>
                <a:cs typeface="+mn-lt"/>
              </a:rPr>
              <a:t>팬층의</a:t>
            </a:r>
            <a:r>
              <a:rPr lang="ko-KR" sz="1000" dirty="0">
                <a:ea typeface="+mn-lt"/>
                <a:cs typeface="+mn-lt"/>
              </a:rPr>
              <a:t> 정착이 복합적으로 작용한 </a:t>
            </a:r>
            <a:endParaRPr lang="ko-KR" altLang="en-US" sz="1000">
              <a:ea typeface="+mn-lt"/>
              <a:cs typeface="+mn-lt"/>
            </a:endParaRPr>
          </a:p>
          <a:p>
            <a:r>
              <a:rPr lang="ko-KR" sz="1000" dirty="0">
                <a:ea typeface="+mn-lt"/>
                <a:cs typeface="+mn-lt"/>
              </a:rPr>
              <a:t>결과로 해석</a:t>
            </a:r>
            <a:endParaRPr lang="ko-KR" altLang="en-US" sz="1000">
              <a:ea typeface="+mn-lt"/>
              <a:cs typeface="+mn-lt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E2B450-0F00-5696-BC48-1C7AB21D0D7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8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9432-4393-39A7-D8E3-AC9C489C4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4D9B20C-76E7-F83F-7482-F000F59D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CDA558-0A52-8A80-109C-4BEC17E569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A3BBE6-5BF8-B389-EB0F-74A14D7C673D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9CA2C3-FB03-351B-1D3F-8F9EB698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7A6CF-5DA6-D5A3-7A4F-337A8FF82EA8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시간대 분석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7CDB9-CFA8-9EAD-3B8E-A4894163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75223"/>
              </p:ext>
            </p:extLst>
          </p:nvPr>
        </p:nvGraphicFramePr>
        <p:xfrm>
          <a:off x="1274495" y="2042573"/>
          <a:ext cx="10195528" cy="3717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6504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456504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</a:tblGrid>
              <a:tr h="214647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좋아요수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댓글수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2146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오전</a:t>
                      </a:r>
                    </a:p>
                  </a:txBody>
                  <a:tcPr anchor="ctr"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885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월요일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43,283.0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61,548.2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1,164.6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1,268.7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106.2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145.3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화요일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50,095.5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37,469.5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1,283.8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1,328.1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127.1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117.4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수요일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51,548.7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38,530.5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1,327.9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1,367.1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107.5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123.2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목요일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47,271.7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45,523.4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1,159.1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1,408.6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96.8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134.4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금요일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47,226.8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46,240.1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1,135.9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1,237.7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92.6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129.2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토요일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44,047.9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37,937.0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1,243.5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1,302.6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99.7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126.0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일요일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42,593.2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51,539.2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1,194.9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1,249.5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101.9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113.8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55341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D959CD-E3AF-DEBB-3961-0940518F764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77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ED16-DAAC-4144-F591-1F4D23F4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2DF2EF-A49C-65C9-7097-1CAE6925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E0C25A-F215-5A08-B2C4-97B5C16E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B89AE-9F0B-F8AA-D448-B0301ACB62BA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44A3EF-26DB-0A6B-249D-DDDAE7F848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DE4E8-095D-EAD7-5D3A-DD57618A2980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시간대 분석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6F799232-B472-14C7-05E9-AE69C66100D1}"/>
              </a:ext>
              <a:ext uri="{147F2762-F138-4A5C-976F-8EAC2B608ADB}">
                <a16:predDERef xmlns:a16="http://schemas.microsoft.com/office/drawing/2014/main" pred="{4F7DEECA-3E63-C442-EE4B-D9A643281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424239"/>
              </p:ext>
            </p:extLst>
          </p:nvPr>
        </p:nvGraphicFramePr>
        <p:xfrm>
          <a:off x="1278362" y="1939210"/>
          <a:ext cx="4572000" cy="393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6D8917-F241-47D5-1DBE-4F5B6FC9FE8F}"/>
              </a:ext>
            </a:extLst>
          </p:cNvPr>
          <p:cNvGrpSpPr/>
          <p:nvPr/>
        </p:nvGrpSpPr>
        <p:grpSpPr>
          <a:xfrm>
            <a:off x="6060289" y="2088003"/>
            <a:ext cx="5429652" cy="1011428"/>
            <a:chOff x="6092486" y="2173862"/>
            <a:chExt cx="5429652" cy="10114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0085B4-0372-672C-22E9-1D64AEA45874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432275-148B-22B5-A149-11A58F1992FA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+mn-lt"/>
                  <a:cs typeface="+mn-lt"/>
                </a:rPr>
                <a:t>월요일</a:t>
              </a:r>
              <a:r>
                <a:rPr lang="ko-KR" sz="1400" b="1" dirty="0">
                  <a:ea typeface="+mn-lt"/>
                  <a:cs typeface="+mn-lt"/>
                </a:rPr>
                <a:t> 오후 시간대, 주간 최고 조회수 기록</a:t>
              </a:r>
              <a:endParaRPr lang="ko-KR" sz="1600" b="1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735EC2-006F-00B2-F4DA-C965EDE9E84A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야구 경기가 없는 월요일 특성과 연결하면, 팬들이 컨텐츠를 통해 </a:t>
              </a:r>
              <a:r>
                <a:rPr lang="ko-KR" altLang="en-US" sz="1100" b="1" dirty="0">
                  <a:ea typeface="맑은 고딕"/>
                </a:rPr>
                <a:t>경기 </a:t>
              </a:r>
              <a:br>
                <a:rPr lang="ko-KR" altLang="en-US" sz="1100" b="1" dirty="0">
                  <a:ea typeface="맑은 고딕"/>
                </a:rPr>
              </a:br>
              <a:r>
                <a:rPr lang="ko-KR" altLang="en-US" sz="1100" b="1" dirty="0">
                  <a:ea typeface="맑은 고딕"/>
                </a:rPr>
                <a:t>공백을 대체</a:t>
              </a:r>
              <a:r>
                <a:rPr lang="ko-KR" altLang="en-US" sz="1100" dirty="0">
                  <a:ea typeface="맑은 고딕"/>
                </a:rPr>
                <a:t>하려는 니즈가 반영된 것으로 해석 가능</a:t>
              </a:r>
              <a:endParaRPr lang="ko-KR" dirty="0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월요일 오후 업로드는 컨텐츠 소비 타이밍으로 전략적 가치가 높음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012945-0AB4-3CF8-8340-0E063D361202}"/>
              </a:ext>
            </a:extLst>
          </p:cNvPr>
          <p:cNvGrpSpPr/>
          <p:nvPr/>
        </p:nvGrpSpPr>
        <p:grpSpPr>
          <a:xfrm>
            <a:off x="6060289" y="3349059"/>
            <a:ext cx="5429652" cy="1011428"/>
            <a:chOff x="6092486" y="2173862"/>
            <a:chExt cx="5429652" cy="101142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6D882E2-FD7A-9579-0C49-A33170C92FE2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29ED8F-374F-70EE-CC39-1E128B2EA7FE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오전 업로드의 평균적 성과 우위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165B0D-AB86-797F-4484-34404ED4F151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야구 컨텐츠의 </a:t>
              </a:r>
              <a:r>
                <a:rPr lang="ko-KR" altLang="en-US" sz="1100" b="1" dirty="0">
                  <a:ea typeface="맑은 고딕"/>
                </a:rPr>
                <a:t>습관적 소비 패턴</a:t>
              </a:r>
              <a:r>
                <a:rPr lang="ko-KR" altLang="en-US" sz="1100" dirty="0">
                  <a:ea typeface="맑은 고딕"/>
                </a:rPr>
                <a:t>과 연결될 수 있으며, 출근 전/오전 </a:t>
              </a:r>
              <a:br>
                <a:rPr lang="ko-KR" altLang="en-US" sz="1100" dirty="0">
                  <a:ea typeface="맑은 고딕"/>
                </a:rPr>
              </a:br>
              <a:r>
                <a:rPr lang="ko-KR" altLang="en-US" sz="1100" dirty="0">
                  <a:ea typeface="맑은 고딕"/>
                </a:rPr>
                <a:t>여유 시간 활용 가능성을 시사함</a:t>
              </a:r>
              <a:endParaRPr lang="ko-KR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dirty="0">
                  <a:solidFill>
                    <a:srgbClr val="FF0000"/>
                  </a:solidFill>
                  <a:ea typeface="맑은 고딕"/>
                </a:rPr>
                <a:t>일반적으로는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오전 업로드가 더 안정적인 성과</a:t>
              </a:r>
              <a:r>
                <a:rPr lang="ko-KR" altLang="en-US" sz="1100" dirty="0">
                  <a:solidFill>
                    <a:srgbClr val="FF0000"/>
                  </a:solidFill>
                  <a:ea typeface="맑은 고딕"/>
                </a:rPr>
                <a:t>를 내는 시간대임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55E341-48F5-72B1-C82A-D22AB9010622}"/>
              </a:ext>
            </a:extLst>
          </p:cNvPr>
          <p:cNvGrpSpPr/>
          <p:nvPr/>
        </p:nvGrpSpPr>
        <p:grpSpPr>
          <a:xfrm>
            <a:off x="6060289" y="4610116"/>
            <a:ext cx="5429652" cy="1011428"/>
            <a:chOff x="6092486" y="2173862"/>
            <a:chExt cx="5429652" cy="101142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194450-0E22-F178-6894-EA421976A4BE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C3FA8E-8ADE-092A-FAF7-A7625694434C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일요일 오후, '주간 회고 소비 패턴' 반영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7C3A00-92D2-7192-D5BE-80CC7682474C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주간의 마지막 날, 팬들이 </a:t>
              </a:r>
              <a:r>
                <a:rPr lang="ko-KR" altLang="en-US" sz="1100" b="1" dirty="0">
                  <a:ea typeface="맑은 고딕"/>
                </a:rPr>
                <a:t>한 주를 돌아보거나 하이라이트를 소비</a:t>
              </a:r>
              <a:r>
                <a:rPr lang="ko-KR" altLang="en-US" sz="1100" dirty="0">
                  <a:ea typeface="맑은 고딕"/>
                </a:rPr>
                <a:t>하려는 심리와 맞물린 결과로 보임</a:t>
              </a:r>
              <a:endParaRPr lang="ko-KR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하이라이트 컨텐츠, 주간 요약형 컨텐츠는 일요일 오후 업로드가 적절</a:t>
              </a: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DB8834-1545-3D76-CB01-7D2C7FEB4729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3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E865-5006-22A6-AFA1-09FD0C5B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AD7FB1-8C88-F827-2E63-971E41E3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C5076F-B7FF-E854-6E37-77CE7F17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F4429-0FBC-4B95-5D97-B3C3658FA838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8DBE13-0DB1-7B4C-9B4C-3CB77CCC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6A3BF-3B44-B03E-CCFE-FACE14171FDA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세부 시간대 분석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3A7AFF-F3A2-A492-46E8-BFA759C36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51506"/>
              </p:ext>
            </p:extLst>
          </p:nvPr>
        </p:nvGraphicFramePr>
        <p:xfrm>
          <a:off x="1274495" y="2042573"/>
          <a:ext cx="10195528" cy="362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441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  <a:gridCol w="1274441">
                  <a:extLst>
                    <a:ext uri="{9D8B030D-6E8A-4147-A177-3AD203B41FA5}">
                      <a16:colId xmlns:a16="http://schemas.microsoft.com/office/drawing/2014/main" val="330517888"/>
                    </a:ext>
                  </a:extLst>
                </a:gridCol>
              </a:tblGrid>
              <a:tr h="2146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ko-KR"/>
                    </a:p>
                  </a:txBody>
                  <a:tcPr anchor="ctr">
                    <a:lnL w="0">
                      <a:noFill/>
                    </a:lnL>
                    <a:lnR w="9525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심야</a:t>
                      </a:r>
                    </a:p>
                  </a:txBody>
                  <a:tcPr anchor="ctr">
                    <a:lnL w="9525">
                      <a:solidFill>
                        <a:schemeClr val="bg1">
                          <a:lumMod val="65000"/>
                        </a:schemeClr>
                      </a:solidFill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아침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b="1" err="1">
                          <a:solidFill>
                            <a:schemeClr val="tx1"/>
                          </a:solidFill>
                        </a:rPr>
                        <a:t>이른시간</a:t>
                      </a:r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아침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점심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오후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저녁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밤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3885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월요일</a:t>
                      </a:r>
                    </a:p>
                  </a:txBody>
                  <a:tcPr anchor="ctr">
                    <a:lnL w="9525">
                      <a:solidFill>
                        <a:schemeClr val="bg1">
                          <a:lumMod val="65000"/>
                        </a:schemeClr>
                      </a:solidFill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chemeClr val="bg1">
                          <a:lumMod val="65000"/>
                        </a:schemeClr>
                      </a:solidFill>
                    </a:lnT>
                    <a:lnB w="952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29,610.3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43,542.8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59,899.6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43,802.3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205,206.1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32,676.0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25,349.0</a:t>
                      </a:r>
                      <a:endParaRPr lang="ko-KR" dirty="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화요일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952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51,160.4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40,802.6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58,713.8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34,442.3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42,429.6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70,145.5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11,491.5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46,604.2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52,234.2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56,650.2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38,717.2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40,124.0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33,122.0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26,216.3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목요일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49,264.7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41,807.8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50,504.5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46,360.4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42,178.5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83,898.0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34,243.5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금요일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53,718.9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32,700.8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54,889.0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45,585.1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48,734.2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50,781.3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35,266.7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토요일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43,228.5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45,904.6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43,748.6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37,348.6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41,612.0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12,537.0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/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  <a:tr h="42656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일요일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39,743.5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36,506.2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48,923.8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52,831.7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61,543.4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28,796.0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4,848.3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53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75818D-0DB1-A801-1D69-8CAB0D168646}"/>
              </a:ext>
            </a:extLst>
          </p:cNvPr>
          <p:cNvSpPr txBox="1"/>
          <p:nvPr/>
        </p:nvSpPr>
        <p:spPr>
          <a:xfrm>
            <a:off x="10258632" y="1713617"/>
            <a:ext cx="12705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dirty="0">
                <a:latin typeface="Malgun Gothic"/>
                <a:ea typeface="Malgun Gothic"/>
              </a:rPr>
              <a:t>평균 조회수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0C56095-7551-FF25-C1AE-959E7EC85100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4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DADE-AD60-C074-08B3-B719B5783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785FDA-40D4-C556-E469-F020F0206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90F8A8-5114-95F9-FE19-899083F5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57D5C-229C-7F26-6C1F-D01372947A8E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14CFAE-083D-E315-2861-7D0FA981C8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4A270-9B66-6AE4-DEC5-1E28F0D37E5C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세부 시간대 분석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A5FB7D-99C7-EDE2-93A0-990E9A1489A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09735E-0EE8-C0B6-9729-7247CF26F726}"/>
              </a:ext>
            </a:extLst>
          </p:cNvPr>
          <p:cNvGrpSpPr/>
          <p:nvPr/>
        </p:nvGrpSpPr>
        <p:grpSpPr>
          <a:xfrm>
            <a:off x="625139" y="2883720"/>
            <a:ext cx="5429652" cy="1011428"/>
            <a:chOff x="6092486" y="2173862"/>
            <a:chExt cx="5429652" cy="10114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C0CDD9-FDF3-07CB-A41D-DE8BA9FE91A5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9BFB6F-750D-587A-9508-D19C90F2DAA0}"/>
                </a:ext>
              </a:extLst>
            </p:cNvPr>
            <p:cNvSpPr txBox="1"/>
            <p:nvPr/>
          </p:nvSpPr>
          <p:spPr>
            <a:xfrm>
              <a:off x="6113933" y="2211962"/>
              <a:ext cx="473092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월요일 오후, 전체 주간 중 가장 강력한 업로드 타이밍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FEF094-BAE3-3AC5-8C56-E3CDD17599E9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해당 시간대는 </a:t>
              </a:r>
              <a:r>
                <a:rPr lang="ko-KR" altLang="en-US" sz="1100" b="1" dirty="0">
                  <a:ea typeface="맑은 고딕"/>
                </a:rPr>
                <a:t>야구 경기가 없고</a:t>
              </a:r>
              <a:r>
                <a:rPr lang="ko-KR" altLang="en-US" sz="1100" dirty="0">
                  <a:ea typeface="맑은 고딕"/>
                </a:rPr>
                <a:t>, 주말 경기 결과에 대한 컨텐츠 수요가</a:t>
              </a:r>
              <a:endParaRPr lang="ko-KR" dirty="0"/>
            </a:p>
            <a:p>
              <a:r>
                <a:rPr lang="ko-KR" altLang="en-US" sz="1100" dirty="0">
                  <a:ea typeface="맑은 고딕"/>
                </a:rPr>
                <a:t>집중되는 시점으로 해석 가능</a:t>
              </a:r>
              <a:endParaRPr lang="ko-KR"/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주간 하이라이트 요약/분석 컨텐츠를 집중 배치할 최적 시간대</a:t>
              </a:r>
              <a:endParaRPr lang="ko-KR" altLang="en-US" sz="1100" dirty="0">
                <a:solidFill>
                  <a:srgbClr val="000000"/>
                </a:solidFill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377A95-B41F-3542-B698-D84CCB29E42B}"/>
              </a:ext>
            </a:extLst>
          </p:cNvPr>
          <p:cNvGrpSpPr/>
          <p:nvPr/>
        </p:nvGrpSpPr>
        <p:grpSpPr>
          <a:xfrm>
            <a:off x="625138" y="4340286"/>
            <a:ext cx="5429652" cy="1011428"/>
            <a:chOff x="6092486" y="2173862"/>
            <a:chExt cx="5429652" cy="101142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ACA7A0-FDDB-61C7-147F-F3A27624379A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D38BAD-2F81-9D03-A9D4-C26B106B9D77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오후 시간대는 전체적으로 안정적이고 높은 성과</a:t>
              </a:r>
              <a:endParaRPr lang="ko-KR" sz="1400" b="1" dirty="0">
                <a:ea typeface="맑은 고딕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908F6-DF4A-2B39-C59B-0A5C05A3288D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대부분 요일에서 오후 시간대가 상위권 조회수를 기록함</a:t>
              </a:r>
            </a:p>
            <a:p>
              <a:r>
                <a:rPr lang="ko-KR" altLang="en-US" sz="1100" dirty="0">
                  <a:ea typeface="맑은 고딕"/>
                </a:rPr>
                <a:t>특히 </a:t>
              </a:r>
              <a:r>
                <a:rPr lang="ko-KR" altLang="en-US" sz="1100" b="1" dirty="0">
                  <a:ea typeface="맑은 고딕"/>
                </a:rPr>
                <a:t>수요일 ~ 금요일 오후는 안정적인 조회 기반 </a:t>
              </a:r>
              <a:r>
                <a:rPr lang="ko-KR" altLang="en-US" sz="1100" b="1" err="1">
                  <a:ea typeface="맑은 고딕"/>
                </a:rPr>
                <a:t>획보</a:t>
              </a:r>
              <a:r>
                <a:rPr lang="ko-KR" altLang="en-US" sz="1100" b="1" dirty="0">
                  <a:ea typeface="맑은 고딕"/>
                </a:rPr>
                <a:t> 가능</a:t>
              </a:r>
              <a:endParaRPr lang="ko-KR" altLang="en-US" sz="1100" dirty="0">
                <a:ea typeface="맑은 고딕"/>
              </a:endParaRP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오후 업로드는 전반적으로 '무난하고 안정적인 </a:t>
              </a:r>
              <a:r>
                <a:rPr lang="ko-KR" altLang="en-US" sz="1100" b="1" dirty="0" err="1">
                  <a:solidFill>
                    <a:srgbClr val="FF0000"/>
                  </a:solidFill>
                  <a:ea typeface="맑은 고딕"/>
                </a:rPr>
                <a:t>선택'으로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 평가됨</a:t>
              </a:r>
              <a:endParaRPr lang="ko-KR" altLang="en-US" sz="1100" b="1" dirty="0">
                <a:solidFill>
                  <a:srgbClr val="FF0000"/>
                </a:solidFill>
                <a:ea typeface="맑은 고딕" panose="020B0503020000020004" pitchFamily="34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D592D3-CD3C-926A-1368-526A397669EC}"/>
              </a:ext>
            </a:extLst>
          </p:cNvPr>
          <p:cNvGrpSpPr/>
          <p:nvPr/>
        </p:nvGrpSpPr>
        <p:grpSpPr>
          <a:xfrm>
            <a:off x="6269333" y="2883719"/>
            <a:ext cx="5524059" cy="848894"/>
            <a:chOff x="6092486" y="2173862"/>
            <a:chExt cx="5524059" cy="84889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71A738-CAFB-89EB-6CD2-3E81AC9CC529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CFB565-2004-865B-86B7-2E9C655B92C1}"/>
                </a:ext>
              </a:extLst>
            </p:cNvPr>
            <p:cNvSpPr txBox="1"/>
            <p:nvPr/>
          </p:nvSpPr>
          <p:spPr>
            <a:xfrm>
              <a:off x="6134163" y="2252422"/>
              <a:ext cx="416448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sz="1400" b="1" dirty="0">
                  <a:ea typeface="+mn-lt"/>
                  <a:cs typeface="+mn-lt"/>
                </a:rPr>
                <a:t>일요일 밤은 최저 조회수, 피해야 할 시간대</a:t>
              </a:r>
              <a:endParaRPr lang="ko-KR" altLang="en-US" sz="1400" b="1" dirty="0">
                <a:ea typeface="맑은 고딕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FA16FB-F7B8-BAE2-BB9F-C778316B2FEF}"/>
                </a:ext>
              </a:extLst>
            </p:cNvPr>
            <p:cNvSpPr txBox="1"/>
            <p:nvPr/>
          </p:nvSpPr>
          <p:spPr>
            <a:xfrm>
              <a:off x="6638586" y="2591869"/>
              <a:ext cx="4977959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다음 날 출근/등교 대비로 인해 </a:t>
              </a:r>
              <a:r>
                <a:rPr lang="ko-KR" altLang="en-US" sz="1100" b="1" dirty="0">
                  <a:ea typeface="맑은 고딕"/>
                </a:rPr>
                <a:t>컨텐츠 소비가 급감</a:t>
              </a:r>
              <a:r>
                <a:rPr lang="ko-KR" altLang="en-US" sz="1100" dirty="0">
                  <a:ea typeface="맑은 고딕"/>
                </a:rPr>
                <a:t>하는 시점으로 해석 가능</a:t>
              </a: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일요일 밤 업로드는 지양, </a:t>
              </a:r>
              <a:r>
                <a:rPr lang="ko-KR" altLang="en-US" sz="1100" dirty="0">
                  <a:solidFill>
                    <a:srgbClr val="FF0000"/>
                  </a:solidFill>
                  <a:ea typeface="맑은 고딕"/>
                </a:rPr>
                <a:t>최소한 비중도 낮게 유지</a:t>
              </a:r>
              <a:endParaRPr lang="ko-KR">
                <a:ea typeface="맑은 고딕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3E9710A-74EB-2B34-210A-22A381800301}"/>
              </a:ext>
            </a:extLst>
          </p:cNvPr>
          <p:cNvGrpSpPr/>
          <p:nvPr/>
        </p:nvGrpSpPr>
        <p:grpSpPr>
          <a:xfrm>
            <a:off x="6269332" y="4340285"/>
            <a:ext cx="5429652" cy="1011428"/>
            <a:chOff x="6092486" y="2173862"/>
            <a:chExt cx="5429652" cy="10114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C675DB8-FE19-C751-0B01-B1060E5C878C}"/>
                </a:ext>
              </a:extLst>
            </p:cNvPr>
            <p:cNvSpPr/>
            <p:nvPr/>
          </p:nvSpPr>
          <p:spPr>
            <a:xfrm>
              <a:off x="6092486" y="2173862"/>
              <a:ext cx="555232" cy="47024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E9067-B5C8-8053-D2F2-1019A979589D}"/>
                </a:ext>
              </a:extLst>
            </p:cNvPr>
            <p:cNvSpPr txBox="1"/>
            <p:nvPr/>
          </p:nvSpPr>
          <p:spPr>
            <a:xfrm>
              <a:off x="6113933" y="2211962"/>
              <a:ext cx="430609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+mn-lt"/>
                  <a:cs typeface="+mn-lt"/>
                </a:rPr>
                <a:t>심야</a:t>
              </a:r>
              <a:r>
                <a:rPr lang="en-US" altLang="ko-KR" sz="1400" b="1" dirty="0">
                  <a:ea typeface="+mn-lt"/>
                  <a:cs typeface="+mn-lt"/>
                </a:rPr>
                <a:t>, 이른 아침 시간대는 요일 따라 </a:t>
              </a:r>
              <a:r>
                <a:rPr lang="en-US" altLang="ko-KR" sz="1400" b="1" dirty="0" err="1">
                  <a:ea typeface="+mn-lt"/>
                  <a:cs typeface="+mn-lt"/>
                </a:rPr>
                <a:t>성과</a:t>
              </a:r>
              <a:r>
                <a:rPr lang="en-US" altLang="ko-KR" sz="1400" b="1" dirty="0">
                  <a:ea typeface="+mn-lt"/>
                  <a:cs typeface="+mn-lt"/>
                </a:rPr>
                <a:t> </a:t>
              </a:r>
              <a:r>
                <a:rPr lang="en-US" altLang="ko-KR" sz="1400" b="1" dirty="0" err="1">
                  <a:ea typeface="+mn-lt"/>
                  <a:cs typeface="+mn-lt"/>
                </a:rPr>
                <a:t>차이</a:t>
              </a:r>
              <a:r>
                <a:rPr lang="en-US" altLang="ko-KR" sz="1400" b="1" dirty="0">
                  <a:ea typeface="+mn-lt"/>
                  <a:cs typeface="+mn-lt"/>
                </a:rPr>
                <a:t> </a:t>
              </a:r>
              <a:r>
                <a:rPr lang="en-US" altLang="ko-KR" sz="1400" b="1" dirty="0" err="1">
                  <a:ea typeface="+mn-lt"/>
                  <a:cs typeface="+mn-lt"/>
                </a:rPr>
                <a:t>존재</a:t>
              </a:r>
              <a:endParaRPr lang="en-US" altLang="ko-KR" sz="1400" b="1" dirty="0" err="1"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1684BD-7508-3754-7DC0-AB9A19DCB1ED}"/>
                </a:ext>
              </a:extLst>
            </p:cNvPr>
            <p:cNvSpPr txBox="1"/>
            <p:nvPr/>
          </p:nvSpPr>
          <p:spPr>
            <a:xfrm>
              <a:off x="6638586" y="2585126"/>
              <a:ext cx="4883552" cy="6001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금요일 심야 및 화/목 심야 : 비교적 강세</a:t>
              </a:r>
            </a:p>
            <a:p>
              <a:r>
                <a:rPr lang="ko-KR" altLang="en-US" sz="1100" dirty="0">
                  <a:ea typeface="맑은 고딕"/>
                </a:rPr>
                <a:t>이른 아침(6~9시)의 경우 </a:t>
              </a:r>
              <a:r>
                <a:rPr lang="ko-KR" altLang="en-US" sz="1100" b="1" dirty="0">
                  <a:ea typeface="맑은 고딕"/>
                </a:rPr>
                <a:t>수요일이 52,234.2로 이례적으로 높음</a:t>
              </a: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 dirty="0">
                  <a:solidFill>
                    <a:srgbClr val="FF0000"/>
                  </a:solidFill>
                  <a:ea typeface="맑은 고딕"/>
                </a:rPr>
                <a:t>야간/새벽 소비층이 있는 요일을 고려한 실험적 업로드 가능</a:t>
              </a:r>
            </a:p>
          </p:txBody>
        </p:sp>
      </p:grp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A8590D91-C971-4EEF-01F0-EF54AAFD9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629055"/>
              </p:ext>
            </p:extLst>
          </p:nvPr>
        </p:nvGraphicFramePr>
        <p:xfrm>
          <a:off x="9460938" y="1038787"/>
          <a:ext cx="2764780" cy="225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71061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26C69-8C4E-3096-1793-2A84B4A61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3CBCA0-B29D-A616-7A37-DAB6751F93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D4DE60-5929-115C-E187-239291B3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338A2-18E6-1A53-14DB-074D00E04233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80908D8-F029-EBB1-9A87-6AF5EAD5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55AEC-BEC0-7ADF-F4B0-AE96D5283CD9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유튜브 업로드 영상길이 분석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804C95-C958-ED86-0EF0-755CFBE5E96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2EB3097-C630-0218-D550-BAC774E24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7489"/>
              </p:ext>
            </p:extLst>
          </p:nvPr>
        </p:nvGraphicFramePr>
        <p:xfrm>
          <a:off x="708052" y="1942088"/>
          <a:ext cx="10791864" cy="3741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346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225286760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1304476489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2017461628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3054690064"/>
                    </a:ext>
                  </a:extLst>
                </a:gridCol>
                <a:gridCol w="1381753">
                  <a:extLst>
                    <a:ext uri="{9D8B030D-6E8A-4147-A177-3AD203B41FA5}">
                      <a16:colId xmlns:a16="http://schemas.microsoft.com/office/drawing/2014/main" val="4240713950"/>
                    </a:ext>
                  </a:extLst>
                </a:gridCol>
              </a:tblGrid>
              <a:tr h="415695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영상 개수</a:t>
                      </a:r>
                    </a:p>
                  </a:txBody>
                  <a:tcPr anchor="ctr"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수</a:t>
                      </a:r>
                      <a:endParaRPr lang="ko-KR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좋아요 비율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댓글 비율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0">
                      <a:noFill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602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43,128.1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1,637.3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53.9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0.05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1분 초과 3분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186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31,998.1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961.5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115.6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3분 초과 5분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277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33,125.2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855.6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100.6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5분 초과 10분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557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48,384.8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1,114.4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129.7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53823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10분 초과 15분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385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55,307.7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1,373.4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167.6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67902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15분 초과 30분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232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67,156.3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1468.7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166.4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0.003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A6A6A6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948563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30분 초과 1시간 이하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57</a:t>
                      </a:r>
                    </a:p>
                  </a:txBody>
                  <a:tcPr marL="9525" marR="9525" marT="9525" marB="0"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32576.8</a:t>
                      </a:r>
                      <a:endParaRPr lang="ko-KR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741.4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89.5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07564"/>
                  </a:ext>
                </a:extLst>
              </a:tr>
              <a:tr h="4156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1시간 초과</a:t>
                      </a:r>
                    </a:p>
                  </a:txBody>
                  <a:tcPr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82</a:t>
                      </a:r>
                    </a:p>
                  </a:txBody>
                  <a:tcPr marL="9524" marR="9524" marT="9524" marB="0" anchor="ctr"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18,141.0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325.2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33.4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A6A6A6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0.002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rgbClr val="A6A6A6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A6A6A6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08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8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B7FF7-3F14-6207-759D-101E67D1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1737BE00-2265-4A82-8AC8-C05E61793DDB}"/>
              </a:ext>
              <a:ext uri="{147F2762-F138-4A5C-976F-8EAC2B608ADB}">
                <a16:predDERef xmlns:a16="http://schemas.microsoft.com/office/drawing/2014/main" pred="{AC2CCF01-92E4-3C73-0104-61B22B893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425901"/>
              </p:ext>
            </p:extLst>
          </p:nvPr>
        </p:nvGraphicFramePr>
        <p:xfrm>
          <a:off x="6093977" y="2095080"/>
          <a:ext cx="5878695" cy="3646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C2CCF01-92E4-3C73-0104-61B22B893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955941"/>
              </p:ext>
            </p:extLst>
          </p:nvPr>
        </p:nvGraphicFramePr>
        <p:xfrm>
          <a:off x="250179" y="2088335"/>
          <a:ext cx="5333830" cy="366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8BE3A0-A64B-6F2E-D177-EBC111DC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C0F7FF-3F9A-4215-A792-048D457333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57050-3A2A-F4D2-4075-3BA0E611D9AF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C95D33-6A95-C052-75C1-C0BB53401E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02264-625D-84C6-A601-A021FF0C408C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latin typeface="Malgun Gothic"/>
                <a:ea typeface="Malgun Gothic"/>
              </a:rPr>
              <a:t>SSG </a:t>
            </a:r>
            <a:r>
              <a:rPr lang="ko-KR" sz="2400" b="1" dirty="0" err="1">
                <a:latin typeface="Malgun Gothic"/>
                <a:ea typeface="Malgun Gothic"/>
              </a:rPr>
              <a:t>Landers</a:t>
            </a:r>
            <a:r>
              <a:rPr lang="ko-KR" sz="2400" b="1" dirty="0">
                <a:latin typeface="Malgun Gothic"/>
                <a:ea typeface="Malgun Gothic"/>
              </a:rPr>
              <a:t> 유튜브 </a:t>
            </a:r>
            <a:r>
              <a:rPr lang="ko-KR" altLang="en-US" sz="2400" b="1" dirty="0">
                <a:latin typeface="Malgun Gothic"/>
                <a:ea typeface="Malgun Gothic"/>
              </a:rPr>
              <a:t>업로드 영상길이 분석</a:t>
            </a:r>
            <a:endParaRPr lang="ko-KR" sz="2400" dirty="0">
              <a:latin typeface="Malgun Gothic"/>
              <a:ea typeface="Malgun Gothic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F45737-224E-6EA7-254D-07DA98EC3AB4}"/>
              </a:ext>
            </a:extLst>
          </p:cNvPr>
          <p:cNvCxnSpPr/>
          <p:nvPr/>
        </p:nvCxnSpPr>
        <p:spPr>
          <a:xfrm>
            <a:off x="5892013" y="2506423"/>
            <a:ext cx="16565" cy="27995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06080-87DD-6D1F-3F5E-3F76F5B58F07}"/>
              </a:ext>
            </a:extLst>
          </p:cNvPr>
          <p:cNvSpPr/>
          <p:nvPr/>
        </p:nvSpPr>
        <p:spPr>
          <a:xfrm>
            <a:off x="3736166" y="2666534"/>
            <a:ext cx="568627" cy="30694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18039B-5559-FB2E-6C21-1AD10B848F3F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41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151CF-BB7F-78DA-71F0-09D356BB2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17460D-7B08-25A0-50C2-F80E8A56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9D0A6F-A218-85AA-F033-7B6C08C7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B17B0-C464-67FD-916C-031059B2D1FF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3. </a:t>
            </a:r>
            <a:r>
              <a:rPr lang="en-US" altLang="ko-KR" sz="4000" b="1" dirty="0" err="1">
                <a:latin typeface="Malgun Gothic"/>
                <a:ea typeface="Malgun Gothic"/>
              </a:rPr>
              <a:t>탐색적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데이터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분석</a:t>
            </a:r>
            <a:r>
              <a:rPr lang="en-US" altLang="ko-KR" sz="4000" b="1" dirty="0">
                <a:latin typeface="Malgun Gothic"/>
                <a:ea typeface="Malgun Gothic"/>
              </a:rPr>
              <a:t> (EDA)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523278-2F0F-A788-9859-5EBF573EFA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033B0-8EB0-B8C6-1B5D-F1A2080A519D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SSG </a:t>
            </a:r>
            <a:r>
              <a:rPr lang="ko-KR" altLang="en-US" sz="2400" b="1" dirty="0" err="1">
                <a:latin typeface="Malgun Gothic"/>
                <a:ea typeface="Malgun Gothic"/>
              </a:rPr>
              <a:t>Landers</a:t>
            </a:r>
            <a:r>
              <a:rPr lang="ko-KR" altLang="en-US" sz="2400" b="1" dirty="0">
                <a:latin typeface="Malgun Gothic"/>
                <a:ea typeface="Malgun Gothic"/>
              </a:rPr>
              <a:t> 유튜브 업로드 세부 시간대 분석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F910FDF-D1BE-F737-C8F8-2142E7932485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1601742-AB12-02A6-1603-2938B05FB907}"/>
              </a:ext>
            </a:extLst>
          </p:cNvPr>
          <p:cNvGrpSpPr/>
          <p:nvPr/>
        </p:nvGrpSpPr>
        <p:grpSpPr>
          <a:xfrm>
            <a:off x="1798483" y="2088003"/>
            <a:ext cx="7864006" cy="1188143"/>
            <a:chOff x="6362220" y="2335702"/>
            <a:chExt cx="7864006" cy="118814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BC2A9B-86AA-8151-AD4E-20B7BD700F0D}"/>
                </a:ext>
              </a:extLst>
            </p:cNvPr>
            <p:cNvSpPr/>
            <p:nvPr/>
          </p:nvSpPr>
          <p:spPr>
            <a:xfrm>
              <a:off x="6362220" y="2335702"/>
              <a:ext cx="325958" cy="30840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CDBC9D-3279-01E9-C169-B2E1FB3F5339}"/>
                </a:ext>
              </a:extLst>
            </p:cNvPr>
            <p:cNvSpPr txBox="1"/>
            <p:nvPr/>
          </p:nvSpPr>
          <p:spPr>
            <a:xfrm>
              <a:off x="6417384" y="2367059"/>
              <a:ext cx="100858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>
                  <a:ea typeface="맑은 고딕"/>
                </a:rPr>
                <a:t>조회수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A051A2-8973-9467-0CCA-A94B47BABB5F}"/>
                </a:ext>
              </a:extLst>
            </p:cNvPr>
            <p:cNvSpPr txBox="1"/>
            <p:nvPr/>
          </p:nvSpPr>
          <p:spPr>
            <a:xfrm>
              <a:off x="6679046" y="2585126"/>
              <a:ext cx="7547180" cy="9387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Calibri"/>
                <a:buChar char="-"/>
              </a:pPr>
              <a:r>
                <a:rPr lang="ko-KR" altLang="en-US" sz="1100">
                  <a:ea typeface="맑은 고딕"/>
                </a:rPr>
                <a:t>최고 조회수 : 15분 초과 ~ 30분 이하 (67,156.4회)</a:t>
              </a:r>
              <a:endParaRPr lang="ko-KR" dirty="0">
                <a:ea typeface="맑은 고딕" panose="020B0503020000020004" pitchFamily="34" charset="-127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최저 조회수 : 1시간 초과 (18,141.0회)</a:t>
              </a:r>
            </a:p>
            <a:p>
              <a:r>
                <a:rPr lang="ko-KR" altLang="en-US" sz="1100" dirty="0">
                  <a:ea typeface="맑은 고딕"/>
                </a:rPr>
                <a:t>➡️ </a:t>
              </a:r>
              <a:r>
                <a:rPr lang="ko-KR" altLang="en-US" sz="1100" b="1">
                  <a:solidFill>
                    <a:srgbClr val="FF0000"/>
                  </a:solidFill>
                  <a:ea typeface="맑은 고딕"/>
                </a:rPr>
                <a:t>15~30분 영상이 유의미한 집중도를 보이며, 정보량과 몰입 시간 확보 측면에서 팬들의 수요가 높다고 볼 수 있음</a:t>
              </a:r>
            </a:p>
            <a:p>
              <a:r>
                <a:rPr 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➡️ 반면</a:t>
              </a:r>
              <a:r>
                <a:rPr lang="en-US" alt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,</a:t>
              </a:r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1</a:t>
              </a:r>
              <a:r>
                <a:rPr lang="ko-KR" sz="1100">
                  <a:solidFill>
                    <a:srgbClr val="000000"/>
                  </a:solidFill>
                  <a:latin typeface="Malgun Gothic"/>
                  <a:ea typeface="Malgun Gothic"/>
                </a:rPr>
                <a:t>시간이 넘는 콘텐츠는 집중도 이탈과 피로도가 높은 구간으로, 시청률 감소가 뚜렷함</a:t>
              </a:r>
            </a:p>
            <a:p>
              <a:r>
                <a:rPr lang="ko-KR" sz="1100" dirty="0">
                  <a:latin typeface="Malgun Gothic"/>
                  <a:ea typeface="Malgun Gothic"/>
                </a:rPr>
                <a:t>➡️ 전략적 영상 기획 시 </a:t>
              </a:r>
              <a:r>
                <a:rPr lang="en-US" altLang="ko-KR" sz="1100" dirty="0">
                  <a:latin typeface="Malgun Gothic"/>
                  <a:ea typeface="Malgun Gothic"/>
                </a:rPr>
                <a:t>15~30분 </a:t>
              </a:r>
              <a:r>
                <a:rPr lang="en-US" altLang="ko-KR" sz="1100" err="1">
                  <a:latin typeface="Malgun Gothic"/>
                  <a:ea typeface="Malgun Gothic"/>
                </a:rPr>
                <a:t>범위</a:t>
              </a:r>
              <a:r>
                <a:rPr lang="en-US" altLang="ko-KR" sz="1100" dirty="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안에서</a:t>
              </a:r>
              <a:r>
                <a:rPr lang="en-US" altLang="ko-KR" sz="1100" dirty="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집중도</a:t>
              </a:r>
              <a:r>
                <a:rPr lang="en-US" altLang="ko-KR" sz="1100" dirty="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높은</a:t>
              </a:r>
              <a:r>
                <a:rPr lang="en-US" altLang="ko-KR" sz="110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기획을</a:t>
              </a:r>
              <a:r>
                <a:rPr lang="en-US" altLang="ko-KR" sz="1100">
                  <a:latin typeface="Malgun Gothic"/>
                  <a:ea typeface="Malgun Gothic"/>
                </a:rPr>
                <a:t> </a:t>
              </a:r>
              <a:r>
                <a:rPr lang="en-US" altLang="ko-KR" sz="1100" err="1">
                  <a:latin typeface="Malgun Gothic"/>
                  <a:ea typeface="Malgun Gothic"/>
                </a:rPr>
                <a:t>권장함</a:t>
              </a:r>
              <a:endParaRPr lang="en-US" altLang="ko-KR" sz="1100" dirty="0" err="1">
                <a:latin typeface="Malgun Gothic"/>
                <a:ea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C5AC77-BBD7-4E2D-A593-7DF4345102F1}"/>
              </a:ext>
            </a:extLst>
          </p:cNvPr>
          <p:cNvGrpSpPr/>
          <p:nvPr/>
        </p:nvGrpSpPr>
        <p:grpSpPr>
          <a:xfrm>
            <a:off x="1798483" y="3436675"/>
            <a:ext cx="7864006" cy="1018865"/>
            <a:chOff x="6362220" y="2335702"/>
            <a:chExt cx="7864006" cy="10188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519040-6DC2-15F0-4BE9-CE7FE78563EF}"/>
                </a:ext>
              </a:extLst>
            </p:cNvPr>
            <p:cNvSpPr/>
            <p:nvPr/>
          </p:nvSpPr>
          <p:spPr>
            <a:xfrm>
              <a:off x="6362220" y="2335702"/>
              <a:ext cx="325958" cy="30840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665CC6-E22E-606E-93BD-E36AC1275DAF}"/>
                </a:ext>
              </a:extLst>
            </p:cNvPr>
            <p:cNvSpPr txBox="1"/>
            <p:nvPr/>
          </p:nvSpPr>
          <p:spPr>
            <a:xfrm>
              <a:off x="6417384" y="2367059"/>
              <a:ext cx="100858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 err="1">
                  <a:ea typeface="맑은 고딕"/>
                </a:rPr>
                <a:t>좋아요수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5C18CD-2092-0686-557B-3083D44E1F66}"/>
                </a:ext>
              </a:extLst>
            </p:cNvPr>
            <p:cNvSpPr txBox="1"/>
            <p:nvPr/>
          </p:nvSpPr>
          <p:spPr>
            <a:xfrm>
              <a:off x="6679046" y="2585126"/>
              <a:ext cx="754718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좋아요 최상위 : 15~30분, 10~15분, 1분 이하 순</a:t>
              </a:r>
              <a:endParaRPr lang="ko-KR" altLang="en-US" sz="1100" dirty="0">
                <a:ea typeface="맑은 고딕" panose="020B0503020000020004" pitchFamily="34" charset="-127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특이점 : 1분 이하 영상은 조회수 대비 좋아요 수가 상당히 높음</a:t>
              </a:r>
            </a:p>
            <a:p>
              <a:r>
                <a:rPr lang="ko-KR" altLang="en-US" sz="1100" dirty="0">
                  <a:ea typeface="맑은 고딕"/>
                </a:rPr>
                <a:t>➡️ 짧은 영상(1분 이하)은 소비가 빠르고 부담이 적어 </a:t>
              </a:r>
              <a:r>
                <a:rPr lang="ko-KR" altLang="en-US" sz="1100" dirty="0" err="1">
                  <a:ea typeface="맑은 고딕"/>
                </a:rPr>
                <a:t>좋아요를</a:t>
              </a:r>
              <a:r>
                <a:rPr lang="ko-KR" altLang="en-US" sz="1100" dirty="0">
                  <a:ea typeface="맑은 고딕"/>
                </a:rPr>
                <a:t> 누를 가능성이 높음 (바이럴 요소 강함)</a:t>
              </a:r>
              <a:endParaRPr lang="ko-KR" altLang="en-US" sz="1100" dirty="0">
                <a:solidFill>
                  <a:srgbClr val="000000"/>
                </a:solidFill>
                <a:latin typeface="맑은 고딕" panose="020F0502020204030204"/>
                <a:ea typeface="맑은 고딕"/>
              </a:endParaRPr>
            </a:p>
            <a:p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➡️ 반면, </a:t>
              </a:r>
              <a:r>
                <a:rPr lang="en-US" alt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15~30</a:t>
              </a:r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분 영상은 몰입형 콘텐츠로, 좋아요 수 절대량은 높지만 비율은 낮음</a:t>
              </a:r>
              <a:endParaRPr lang="ko-KR" altLang="en-US" sz="1100" dirty="0">
                <a:latin typeface="Malgun Gothic"/>
                <a:ea typeface="Malgun Gothic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1BB7BE-AE99-9F80-601E-6B280F19B3C6}"/>
              </a:ext>
            </a:extLst>
          </p:cNvPr>
          <p:cNvGrpSpPr/>
          <p:nvPr/>
        </p:nvGrpSpPr>
        <p:grpSpPr>
          <a:xfrm>
            <a:off x="1798483" y="4616763"/>
            <a:ext cx="7864006" cy="1018865"/>
            <a:chOff x="6362220" y="2335702"/>
            <a:chExt cx="7864006" cy="10188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5D948A9-5D1E-BBFA-7021-4F0959A70856}"/>
                </a:ext>
              </a:extLst>
            </p:cNvPr>
            <p:cNvSpPr/>
            <p:nvPr/>
          </p:nvSpPr>
          <p:spPr>
            <a:xfrm>
              <a:off x="6362220" y="2335702"/>
              <a:ext cx="325958" cy="308400"/>
            </a:xfrm>
            <a:prstGeom prst="rect">
              <a:avLst/>
            </a:prstGeom>
            <a:solidFill>
              <a:srgbClr val="FFC0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A36F27-85ED-B8A3-B896-B757D424B540}"/>
                </a:ext>
              </a:extLst>
            </p:cNvPr>
            <p:cNvSpPr txBox="1"/>
            <p:nvPr/>
          </p:nvSpPr>
          <p:spPr>
            <a:xfrm>
              <a:off x="6417384" y="2367059"/>
              <a:ext cx="100858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b="1" dirty="0" err="1">
                  <a:ea typeface="맑은 고딕"/>
                </a:rPr>
                <a:t>댓글수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C72498-C38F-F436-B3F5-6997CE435F6C}"/>
                </a:ext>
              </a:extLst>
            </p:cNvPr>
            <p:cNvSpPr txBox="1"/>
            <p:nvPr/>
          </p:nvSpPr>
          <p:spPr>
            <a:xfrm>
              <a:off x="6679046" y="2585126"/>
              <a:ext cx="754718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댓글 수가 가장 많은 구간 : 10~30분 (167.6, 166.4)</a:t>
              </a:r>
              <a:endParaRPr lang="ko-KR" altLang="en-US" sz="1100" dirty="0">
                <a:ea typeface="맑은 고딕" panose="020B0503020000020004" pitchFamily="34" charset="-127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ko-KR" altLang="en-US" sz="1100" dirty="0">
                  <a:ea typeface="맑은 고딕"/>
                </a:rPr>
                <a:t>1분 이하 영상은 댓글 수 매우 낮음 (53.9)</a:t>
              </a:r>
            </a:p>
            <a:p>
              <a:r>
                <a:rPr lang="ko-KR" altLang="en-US" sz="1100" dirty="0">
                  <a:ea typeface="맑은 고딕"/>
                </a:rPr>
                <a:t>➡️ 댓글은 콘텐츠에 대한 몰입도, </a:t>
              </a:r>
              <a:r>
                <a:rPr lang="ko-KR" altLang="en-US" sz="1100" dirty="0" err="1">
                  <a:ea typeface="맑은 고딕"/>
                </a:rPr>
                <a:t>주제성</a:t>
              </a:r>
              <a:r>
                <a:rPr lang="ko-KR" altLang="en-US" sz="1100" dirty="0">
                  <a:ea typeface="맑은 고딕"/>
                </a:rPr>
                <a:t>, 감정 유발 요소와 관련이 깊음</a:t>
              </a:r>
              <a:endParaRPr lang="ko-KR" altLang="en-US" sz="1100" dirty="0">
                <a:solidFill>
                  <a:srgbClr val="000000"/>
                </a:solidFill>
                <a:latin typeface="맑은 고딕" panose="020F0502020204030204"/>
                <a:ea typeface="맑은 고딕"/>
              </a:endParaRPr>
            </a:p>
            <a:p>
              <a:r>
                <a:rPr lang="ko-KR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➡️ 짧은 영상은 반응은 빠르지만 대화는 적음, 긴 영상은 주제를 중심으로 팬 간 상호작용을 </a:t>
              </a:r>
              <a:r>
                <a:rPr lang="ko-KR" altLang="en-US" sz="1100" dirty="0">
                  <a:solidFill>
                    <a:srgbClr val="000000"/>
                  </a:solidFill>
                  <a:latin typeface="Malgun Gothic"/>
                  <a:ea typeface="Malgun Gothic"/>
                </a:rPr>
                <a:t>유도</a:t>
              </a:r>
              <a:endParaRPr lang="ko-KR" altLang="en-US" sz="1100" dirty="0">
                <a:latin typeface="Malgun Gothic"/>
                <a:ea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76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14196-2F4C-0DD8-8739-7F669CE2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416B81-CC6A-35C9-351B-00D52A5A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269EFA-270A-32AE-3B53-4C60F9C14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FE69D1-2ADB-233C-48F1-9736FAA93576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4975EE-D4B7-A4F3-A21F-766C08A6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6DCDF-BC61-E19A-8F61-82AEBF1C59D5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종합 인사이트 - 연도별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A90726-0925-1165-CD1D-45D69452080A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5FA8DB2-97CF-D2B3-B44A-2547E0C5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36979"/>
              </p:ext>
            </p:extLst>
          </p:nvPr>
        </p:nvGraphicFramePr>
        <p:xfrm>
          <a:off x="1625149" y="2090442"/>
          <a:ext cx="9290073" cy="174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1346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6788727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연도 구간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인사이트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2020~2021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초기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구독자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기반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확장에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따른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점진적</a:t>
                      </a:r>
                      <a:r>
                        <a:rPr lang="en-US" altLang="ko-KR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성장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2022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SSG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랜더스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우승으로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인한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단기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급등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(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이벤트성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버프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)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5713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2023~2025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우승 없는 시기에도 조회수 및 반응 유지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or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증가</a:t>
                      </a:r>
                      <a:endParaRPr lang="en-US" altLang="ko-KR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➡️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팬층의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정착 및 콘텐츠 품질 기반의 안정 성장 가능성 시사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B28B0DDE-2253-9374-A65A-515D85B4653E}"/>
              </a:ext>
            </a:extLst>
          </p:cNvPr>
          <p:cNvGrpSpPr/>
          <p:nvPr/>
        </p:nvGrpSpPr>
        <p:grpSpPr>
          <a:xfrm>
            <a:off x="1637513" y="4020308"/>
            <a:ext cx="9270999" cy="1714499"/>
            <a:chOff x="1651000" y="3952874"/>
            <a:chExt cx="9270999" cy="17144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2B3810-5F07-5B91-1A12-B7B6D86AD55F}"/>
                </a:ext>
              </a:extLst>
            </p:cNvPr>
            <p:cNvSpPr/>
            <p:nvPr/>
          </p:nvSpPr>
          <p:spPr>
            <a:xfrm>
              <a:off x="1651000" y="3952874"/>
              <a:ext cx="9270999" cy="1714499"/>
            </a:xfrm>
            <a:prstGeom prst="rect">
              <a:avLst/>
            </a:prstGeom>
            <a:solidFill>
              <a:srgbClr val="FFC000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7E7EFD-7B2D-9017-1F6F-98FC40651C57}"/>
                </a:ext>
              </a:extLst>
            </p:cNvPr>
            <p:cNvSpPr txBox="1"/>
            <p:nvPr/>
          </p:nvSpPr>
          <p:spPr>
            <a:xfrm>
              <a:off x="1880621" y="4223289"/>
              <a:ext cx="8817402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400" dirty="0">
                  <a:ea typeface="맑은 고딕"/>
                </a:rPr>
                <a:t>✅ 일회성 이슈 없이 유지되는 성과 구조는 장기 콘텐츠 전략 수립에 긍정적</a:t>
              </a:r>
            </a:p>
            <a:p>
              <a:endParaRPr lang="ko-KR" altLang="en-US" sz="1400" dirty="0">
                <a:latin typeface="맑은 고딕"/>
                <a:ea typeface="맑은 고딕"/>
              </a:endParaRPr>
            </a:p>
            <a:p>
              <a:r>
                <a:rPr lang="ko-KR" sz="1400" dirty="0">
                  <a:latin typeface="Malgun Gothic"/>
                  <a:ea typeface="Malgun Gothic"/>
                </a:rPr>
                <a:t>✅  </a:t>
              </a:r>
              <a:r>
                <a:rPr lang="ko-KR" sz="1400" dirty="0" err="1">
                  <a:latin typeface="Malgun Gothic"/>
                  <a:ea typeface="Malgun Gothic"/>
                </a:rPr>
                <a:t>팬층</a:t>
              </a:r>
              <a:r>
                <a:rPr lang="ko-KR" sz="1400" dirty="0">
                  <a:latin typeface="Malgun Gothic"/>
                  <a:ea typeface="Malgun Gothic"/>
                </a:rPr>
                <a:t> 충성도 및 포맷 </a:t>
              </a:r>
              <a:r>
                <a:rPr lang="ko-KR" altLang="en-US" sz="1400" dirty="0">
                  <a:latin typeface="Malgun Gothic"/>
                  <a:ea typeface="Malgun Gothic"/>
                </a:rPr>
                <a:t>다양화가 채널 성장의 핵심 동력</a:t>
              </a:r>
              <a:endParaRPr lang="ko-KR" sz="1400" dirty="0">
                <a:latin typeface="Malgun Gothic"/>
                <a:ea typeface="Malgun Gothic"/>
              </a:endParaRPr>
            </a:p>
            <a:p>
              <a:endParaRPr lang="ko-KR" altLang="en-US" sz="1400" dirty="0">
                <a:latin typeface="Malgun Gothic"/>
                <a:ea typeface="Malgun Gothic"/>
              </a:endParaRPr>
            </a:p>
            <a:p>
              <a:r>
                <a:rPr lang="ko-KR" sz="1400" dirty="0">
                  <a:latin typeface="Malgun Gothic"/>
                  <a:ea typeface="Malgun Gothic"/>
                </a:rPr>
                <a:t>✅  향후 다시 우승 등 특수 이벤트가 발생할 경우</a:t>
              </a:r>
              <a:r>
                <a:rPr lang="en-US" altLang="ko-KR" sz="1400" dirty="0">
                  <a:latin typeface="Malgun Gothic"/>
                  <a:ea typeface="Malgun Gothic"/>
                </a:rPr>
                <a:t>,</a:t>
              </a:r>
              <a:r>
                <a:rPr lang="ko-KR" sz="1400" dirty="0">
                  <a:latin typeface="Malgun Gothic"/>
                  <a:ea typeface="Malgun Gothic"/>
                </a:rPr>
                <a:t> 폭발적 재도약 가능</a:t>
              </a:r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53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03A03-8289-BD31-A76D-8866A0970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F9C0DB3-5548-8D13-C3C0-4CAA3F4A235E}"/>
              </a:ext>
            </a:extLst>
          </p:cNvPr>
          <p:cNvGrpSpPr/>
          <p:nvPr/>
        </p:nvGrpSpPr>
        <p:grpSpPr>
          <a:xfrm>
            <a:off x="1686" y="1"/>
            <a:ext cx="12195380" cy="6866001"/>
            <a:chOff x="1686" y="1"/>
            <a:chExt cx="12195380" cy="6866001"/>
          </a:xfrm>
        </p:grpSpPr>
        <p:pic>
          <p:nvPicPr>
            <p:cNvPr id="6" name="그림 5" descr="야구, 텍스트, 스크린샷, 경기장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F2EF707-C986-DA98-9C48-216CD8D04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55" b="15503"/>
            <a:stretch>
              <a:fillRect/>
            </a:stretch>
          </p:blipFill>
          <p:spPr>
            <a:xfrm>
              <a:off x="1686" y="1"/>
              <a:ext cx="12195380" cy="68660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EEAC33-3691-3415-90F7-1CC2B861B6DE}"/>
                </a:ext>
              </a:extLst>
            </p:cNvPr>
            <p:cNvSpPr/>
            <p:nvPr/>
          </p:nvSpPr>
          <p:spPr>
            <a:xfrm>
              <a:off x="4489533" y="700888"/>
              <a:ext cx="2301875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8CDD6D-55EF-7744-FB9C-7EE95231BFA4}"/>
                </a:ext>
              </a:extLst>
            </p:cNvPr>
            <p:cNvSpPr/>
            <p:nvPr/>
          </p:nvSpPr>
          <p:spPr>
            <a:xfrm>
              <a:off x="5062718" y="539047"/>
              <a:ext cx="1020637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로고, 그래픽, 텍스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4A95A4-AADB-8CD4-9D54-E45A5D62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55" y="286329"/>
            <a:ext cx="2994054" cy="124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F9747-A635-A5B3-5EB8-4C129D4251AE}"/>
              </a:ext>
            </a:extLst>
          </p:cNvPr>
          <p:cNvSpPr txBox="1"/>
          <p:nvPr/>
        </p:nvSpPr>
        <p:spPr>
          <a:xfrm>
            <a:off x="3083696" y="2298240"/>
            <a:ext cx="51412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indent="-914400" algn="ctr">
              <a:buAutoNum type="arabicPeriod"/>
            </a:pPr>
            <a:r>
              <a:rPr lang="ko-KR" altLang="en-US" sz="4400" b="1" dirty="0">
                <a:solidFill>
                  <a:srgbClr val="FFFFFF"/>
                </a:solidFill>
                <a:latin typeface="Malgun Gothic"/>
                <a:ea typeface="Malgun Gothic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3067027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D150F-3F54-761D-E23A-9CB35DD06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A244603-16EB-49AF-37A1-E12587EE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F1662C-57EA-8153-653F-297C435DB4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D01FD9-1E35-747A-FC81-FC6C04E95452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7BB834-6273-F234-5B28-AEC1AD2A8A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E83E1-3ED0-B231-2AB7-E50F1DBD4F66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종합 인사이트 - 요일 </a:t>
            </a:r>
            <a:r>
              <a:rPr lang="ko-KR" altLang="en-US" sz="2400" b="1" dirty="0" err="1">
                <a:latin typeface="Malgun Gothic"/>
                <a:ea typeface="Malgun Gothic"/>
              </a:rPr>
              <a:t>X</a:t>
            </a:r>
            <a:r>
              <a:rPr lang="ko-KR" altLang="en-US" sz="2400" b="1" dirty="0">
                <a:latin typeface="Malgun Gothic"/>
                <a:ea typeface="Malgun Gothic"/>
              </a:rPr>
              <a:t> 시간대별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8BBF7FC-EE66-6186-0FB6-DD9C5F7EBD81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EA946ED-49AB-1669-3202-BA26C1E9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93099"/>
              </p:ext>
            </p:extLst>
          </p:nvPr>
        </p:nvGraphicFramePr>
        <p:xfrm>
          <a:off x="1222962" y="2088444"/>
          <a:ext cx="10640665" cy="3516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372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1615950180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634432976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2543617909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1898701226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2280904175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3378511817"/>
                    </a:ext>
                  </a:extLst>
                </a:gridCol>
                <a:gridCol w="1381899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</a:tblGrid>
              <a:tr h="465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심야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이른 아침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아침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점심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오후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저녁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711789"/>
                  </a:ext>
                </a:extLst>
              </a:tr>
              <a:tr h="4092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월요일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우수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매우 우수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⭐</a:t>
                      </a: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️ 최고 성과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</a:rPr>
                        <a:t>낮음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40929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화요일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보통</a:t>
                      </a:r>
                      <a:endParaRPr lang="ko-KR" sz="1600" b="0" i="0" u="none" strike="noStrike" noProof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낮음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수요일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낮음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목요일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보통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낮음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6841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금요일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보통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89613"/>
                  </a:ext>
                </a:extLst>
              </a:tr>
              <a:tr h="4465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토요일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187855"/>
                  </a:ext>
                </a:extLst>
              </a:tr>
              <a:tr h="446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일요일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보통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매우 우수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낮음</a:t>
                      </a:r>
                      <a:endParaRPr lang="ko-KR" b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🚨 최저 성과</a:t>
                      </a:r>
                      <a:endParaRPr lang="ko-KR" altLang="en-US" sz="1600" b="1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0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8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7DFA-6D7A-0345-442D-18E2E123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A18C70-9CD4-532C-CF51-1A2CEEBD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67301E-9190-8FDB-CD77-CBCD7096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26A527-6EDE-F3B4-1C3B-0B22250E692E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965F63-3DF5-B3F5-CFC3-57749B986D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005F4-8F82-5695-AA2F-2F07EE0C7EF7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종합 인사이트 - 콘텐츠 길이별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2B3C48-F3B7-32BE-B552-75B2C1C765D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B35411-2784-D2D2-C5F3-89999A407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78315"/>
              </p:ext>
            </p:extLst>
          </p:nvPr>
        </p:nvGraphicFramePr>
        <p:xfrm>
          <a:off x="1557717" y="2090442"/>
          <a:ext cx="9718692" cy="3621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782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1615950180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353974419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2543617909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2280904175"/>
                    </a:ext>
                  </a:extLst>
                </a:gridCol>
                <a:gridCol w="1619782">
                  <a:extLst>
                    <a:ext uri="{9D8B030D-6E8A-4147-A177-3AD203B41FA5}">
                      <a16:colId xmlns:a16="http://schemas.microsoft.com/office/drawing/2014/main" val="246129591"/>
                    </a:ext>
                  </a:extLst>
                </a:gridCol>
              </a:tblGrid>
              <a:tr h="3733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길이 구간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조회수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좋아요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댓글 </a:t>
                      </a: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좋아요 비율</a:t>
                      </a:r>
                      <a:endParaRPr lang="ko-KR" sz="1600" b="1" i="0" u="none" strike="noStrike" noProof="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b="1" i="0" u="none" strike="noStrike" noProof="0" err="1">
                          <a:solidFill>
                            <a:schemeClr val="bg1"/>
                          </a:solidFill>
                          <a:effectLst/>
                        </a:rPr>
                        <a:t>댓글</a:t>
                      </a:r>
                      <a:r>
                        <a:rPr lang="en-US" altLang="ko-KR" sz="1600" b="1" i="0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i="0" u="none" strike="noStrike" noProof="0" err="1">
                          <a:solidFill>
                            <a:schemeClr val="bg1"/>
                          </a:solidFill>
                          <a:effectLst/>
                        </a:rPr>
                        <a:t>비율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3733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1분 이하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</a:rPr>
                        <a:t>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상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최상</a:t>
                      </a:r>
                      <a:r>
                        <a:rPr lang="ko-KR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1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1~3분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중상위권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3~5분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</a:t>
                      </a: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위권</a:t>
                      </a:r>
                      <a:endParaRPr lang="ko-KR" altLang="en-US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중상</a:t>
                      </a: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위권</a:t>
                      </a:r>
                      <a:endParaRPr lang="en-US" altLang="ko-KR" sz="16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6841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5~10분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중상위권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89613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10~15분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상위권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최상위권</a:t>
                      </a:r>
                      <a:endParaRPr lang="ko-KR" sz="1600" b="1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중위권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617155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15~30분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1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최상위권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최상위권</a:t>
                      </a:r>
                      <a:endParaRPr lang="ko-KR" b="1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최상위권</a:t>
                      </a:r>
                      <a:endParaRPr lang="ko-KR" b="1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하위권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6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중위권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21513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30분~1시간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중위권</a:t>
                      </a:r>
                      <a:endParaRPr lang="ko-KR" sz="1600" b="0" i="0" u="none" strike="noStrike" noProof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중하위권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중하위권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중상위권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269215"/>
                  </a:ext>
                </a:extLst>
              </a:tr>
              <a:tr h="4106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1시간 초과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최하위권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하위권</a:t>
                      </a:r>
                      <a:endParaRPr lang="ko-KR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하위권</a:t>
                      </a:r>
                      <a:endParaRPr lang="ko-KR" altLang="en-US" dirty="0"/>
                    </a:p>
                  </a:txBody>
                  <a:tcPr marL="9524" marR="9524" marT="9524" marB="0"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8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665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EE56-8EE4-22B7-9FA1-4191BAD9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3361F5-8A60-E003-C93A-C1F80380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295730-64D7-956C-5B02-D5E81A26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DA7A2-0B4D-7D7B-1A75-7366D24A05F1}"/>
              </a:ext>
            </a:extLst>
          </p:cNvPr>
          <p:cNvSpPr txBox="1"/>
          <p:nvPr/>
        </p:nvSpPr>
        <p:spPr>
          <a:xfrm>
            <a:off x="264971" y="201055"/>
            <a:ext cx="72181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4000" b="1" dirty="0">
                <a:latin typeface="Malgun Gothic"/>
                <a:ea typeface="Malgun Gothic"/>
              </a:rPr>
              <a:t>4. </a:t>
            </a:r>
            <a:r>
              <a:rPr lang="en-US" altLang="ko-KR" sz="4000" b="1" dirty="0" err="1">
                <a:latin typeface="Malgun Gothic"/>
                <a:ea typeface="Malgun Gothic"/>
              </a:rPr>
              <a:t>전략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제안</a:t>
            </a: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964A7F-2D86-FEE7-C9F6-E3623F27AD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1000A4-FC15-2CC3-A8F8-1B337456B706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채널 성장을 위한 전략 제안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9B6C59-A663-5EFE-E808-65FBA3453CB9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22D5DA-BBF6-13C3-88D6-995F6EDF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56906"/>
              </p:ext>
            </p:extLst>
          </p:nvPr>
        </p:nvGraphicFramePr>
        <p:xfrm>
          <a:off x="1793735" y="2090442"/>
          <a:ext cx="9668592" cy="3521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034">
                  <a:extLst>
                    <a:ext uri="{9D8B030D-6E8A-4147-A177-3AD203B41FA5}">
                      <a16:colId xmlns:a16="http://schemas.microsoft.com/office/drawing/2014/main" val="3925132011"/>
                    </a:ext>
                  </a:extLst>
                </a:gridCol>
                <a:gridCol w="7601558">
                  <a:extLst>
                    <a:ext uri="{9D8B030D-6E8A-4147-A177-3AD203B41FA5}">
                      <a16:colId xmlns:a16="http://schemas.microsoft.com/office/drawing/2014/main" val="1615950180"/>
                    </a:ext>
                  </a:extLst>
                </a:gridCol>
              </a:tblGrid>
              <a:tr h="40502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i="0" u="none" strike="noStrike" noProof="0" dirty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전략 제안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74918"/>
                  </a:ext>
                </a:extLst>
              </a:tr>
              <a:tr h="7043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콘텐츠 길이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팬 타겟 콘텐츠 : 10~30분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</a:rPr>
                        <a:t>확산형 콘텐츠 : 1분 이하 </a:t>
                      </a:r>
                      <a:r>
                        <a:rPr lang="ko-KR" altLang="en-US" sz="1800" b="0" i="0" u="none" strike="noStrike" noProof="0" err="1">
                          <a:solidFill>
                            <a:schemeClr val="tx1"/>
                          </a:solidFill>
                        </a:rPr>
                        <a:t>쇼츠</a:t>
                      </a:r>
                      <a:endParaRPr lang="ko-KR" altLang="en-US" sz="1800" b="0" i="0" u="none" strike="noStrike" noProof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69989"/>
                  </a:ext>
                </a:extLst>
              </a:tr>
              <a:tr h="10037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업로드 타이밍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월요일 오후 </a:t>
                      </a:r>
                      <a:r>
                        <a:rPr lang="en-US" alt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하이라이트/</a:t>
                      </a:r>
                      <a:r>
                        <a:rPr lang="ko-KR" sz="1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리캡</a:t>
                      </a:r>
                      <a:r>
                        <a:rPr lang="ko-KR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중심 배치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화~금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오전 : 일상 콘텐츠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일요일 오후 : 요약 콘텐츠 배치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41516"/>
                  </a:ext>
                </a:extLst>
              </a:tr>
              <a:tr h="7043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지양 대상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1시간 이상 : </a:t>
                      </a:r>
                      <a:r>
                        <a:rPr lang="ko-KR" altLang="en-US" sz="1800" b="0" i="0" u="none" strike="noStrike" noProof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이탈률</a:t>
                      </a: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 높음</a:t>
                      </a:r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일요일 밤 : 반응 최저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6841"/>
                  </a:ext>
                </a:extLst>
              </a:tr>
              <a:tr h="7043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콘텐츠 방향성</a:t>
                      </a:r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짧은 콘텐츠 : 좋아요/조회수 유도</a:t>
                      </a:r>
                      <a:endParaRPr lang="ko-KR" sz="1800" dirty="0"/>
                    </a:p>
                    <a:p>
                      <a:pPr marL="285750" lvl="0" indent="-285750" algn="l">
                        <a:buFont typeface="Calibri"/>
                        <a:buChar char="-"/>
                      </a:pPr>
                      <a:r>
                        <a:rPr lang="ko-KR" altLang="en-US" sz="1800" b="0" i="0" u="none" strike="noStrike" noProof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긴 콘텐츠 : 팬 몰입 및 커뮤니티 반응 강화</a:t>
                      </a:r>
                      <a:endParaRPr lang="ko-KR" sz="1800" dirty="0"/>
                    </a:p>
                  </a:txBody>
                  <a:tcPr anchor="ctr">
                    <a:lnL w="1270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bg1">
                          <a:lumMod val="75000"/>
                        </a:schemeClr>
                      </a:solidFill>
                    </a:lnR>
                    <a:lnT w="1270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bg1">
                          <a:lumMod val="7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88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09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C887B-7EA9-BD65-39A8-A8CD691CA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EDA03A-A1E5-A688-6B9A-EB4C7D96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8" b="4115"/>
          <a:stretch>
            <a:fillRect/>
          </a:stretch>
        </p:blipFill>
        <p:spPr>
          <a:xfrm>
            <a:off x="0" y="0"/>
            <a:ext cx="12200290" cy="1936202"/>
          </a:xfrm>
          <a:prstGeom prst="rect">
            <a:avLst/>
          </a:prstGeom>
        </p:spPr>
      </p:pic>
      <p:pic>
        <p:nvPicPr>
          <p:cNvPr id="5" name="그림 4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9F3B973-8708-89BD-23CD-4701A1AC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5251776" y="5648821"/>
            <a:ext cx="1688475" cy="89121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FBC8A55-D0EC-777C-E7C6-1158A97F32AF}"/>
              </a:ext>
            </a:extLst>
          </p:cNvPr>
          <p:cNvGrpSpPr/>
          <p:nvPr/>
        </p:nvGrpSpPr>
        <p:grpSpPr>
          <a:xfrm>
            <a:off x="2840935" y="2642152"/>
            <a:ext cx="6510130" cy="2189152"/>
            <a:chOff x="2840935" y="2642152"/>
            <a:chExt cx="6510130" cy="21891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1E638-93A2-E82C-5741-A86D0BB1BBFB}"/>
                </a:ext>
              </a:extLst>
            </p:cNvPr>
            <p:cNvSpPr txBox="1"/>
            <p:nvPr/>
          </p:nvSpPr>
          <p:spPr>
            <a:xfrm>
              <a:off x="2840935" y="2642152"/>
              <a:ext cx="651013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4800" b="1" dirty="0">
                  <a:latin typeface="Malgun Gothic"/>
                  <a:ea typeface="Malgun Gothic"/>
                </a:rPr>
                <a:t>감사합니다</a:t>
              </a:r>
            </a:p>
            <a:p>
              <a:pPr algn="ctr"/>
              <a:r>
                <a:rPr lang="ko-KR" altLang="en-US" sz="4800" b="1" dirty="0" err="1">
                  <a:latin typeface="Malgun Gothic"/>
                  <a:ea typeface="Malgun Gothic"/>
                </a:rPr>
                <a:t>Thank</a:t>
              </a:r>
              <a:r>
                <a:rPr lang="ko-KR" altLang="en-US" sz="4800" b="1" dirty="0">
                  <a:latin typeface="Malgun Gothic"/>
                  <a:ea typeface="Malgun Gothic"/>
                </a:rPr>
                <a:t> </a:t>
              </a:r>
              <a:r>
                <a:rPr lang="ko-KR" altLang="en-US" sz="4800" b="1" dirty="0" err="1">
                  <a:latin typeface="Malgun Gothic"/>
                  <a:ea typeface="Malgun Gothic"/>
                </a:rPr>
                <a:t>you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242AE2-DBE1-0BC3-2344-9215669802AF}"/>
                </a:ext>
              </a:extLst>
            </p:cNvPr>
            <p:cNvSpPr txBox="1"/>
            <p:nvPr/>
          </p:nvSpPr>
          <p:spPr>
            <a:xfrm>
              <a:off x="2840935" y="4431194"/>
              <a:ext cx="651013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맑은 고딕"/>
                  <a:ea typeface="맑은 고딕"/>
                </a:rPr>
                <a:t>SSG </a:t>
              </a:r>
              <a:r>
                <a:rPr lang="ko-KR" altLang="en-US" sz="2000" dirty="0" err="1">
                  <a:latin typeface="맑은 고딕"/>
                  <a:ea typeface="맑은 고딕"/>
                </a:rPr>
                <a:t>Landers</a:t>
              </a:r>
              <a:r>
                <a:rPr lang="ko-KR" altLang="en-US" sz="2000" dirty="0">
                  <a:latin typeface="맑은 고딕"/>
                  <a:ea typeface="맑은 고딕"/>
                </a:rPr>
                <a:t> 유튜브 채널 분석</a:t>
              </a:r>
              <a:endParaRPr lang="ko-KR" altLang="en-US" sz="2000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51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251DBB-A503-A9F2-E8EC-D7AFB2A6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7A08C8-ECC2-B52D-8D2A-CF74025E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83DABE-97FC-15F4-93E2-5C6D5817FB9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56A17F-0B28-DF42-08C7-E1CA9D652B80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1. 프로젝트 개요</a:t>
            </a:r>
            <a:endParaRPr lang="ko-KR" sz="4000" dirty="0">
              <a:ea typeface="맑은 고딕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DDD85F9-D1BF-E225-637B-4FA4F49DFAF0}"/>
              </a:ext>
            </a:extLst>
          </p:cNvPr>
          <p:cNvGrpSpPr/>
          <p:nvPr/>
        </p:nvGrpSpPr>
        <p:grpSpPr>
          <a:xfrm>
            <a:off x="506215" y="1422594"/>
            <a:ext cx="10812557" cy="4207106"/>
            <a:chOff x="506215" y="1517001"/>
            <a:chExt cx="10812557" cy="420710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9B5E8D3-1C2D-EF1F-158C-A997B3A9AD46}"/>
                </a:ext>
              </a:extLst>
            </p:cNvPr>
            <p:cNvGrpSpPr/>
            <p:nvPr/>
          </p:nvGrpSpPr>
          <p:grpSpPr>
            <a:xfrm>
              <a:off x="3398655" y="1517001"/>
              <a:ext cx="5395541" cy="727817"/>
              <a:chOff x="3398655" y="1463054"/>
              <a:chExt cx="5395541" cy="727817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B4C9E8-6D4F-22C8-09CC-7453B11304FF}"/>
                  </a:ext>
                </a:extLst>
              </p:cNvPr>
              <p:cNvSpPr/>
              <p:nvPr/>
            </p:nvSpPr>
            <p:spPr>
              <a:xfrm>
                <a:off x="3398655" y="1463054"/>
                <a:ext cx="5395541" cy="727817"/>
              </a:xfrm>
              <a:prstGeom prst="rect">
                <a:avLst/>
              </a:prstGeom>
              <a:solidFill>
                <a:srgbClr val="FFC000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977706-0099-A95A-3B09-9A5B919ED1EA}"/>
                  </a:ext>
                </a:extLst>
              </p:cNvPr>
              <p:cNvSpPr txBox="1"/>
              <p:nvPr/>
            </p:nvSpPr>
            <p:spPr>
              <a:xfrm>
                <a:off x="3479575" y="1564204"/>
                <a:ext cx="5235635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800" b="1" dirty="0">
                    <a:latin typeface="Malgun Gothic"/>
                    <a:ea typeface="Malgun Gothic"/>
                  </a:rPr>
                  <a:t>SSG </a:t>
                </a:r>
                <a:r>
                  <a:rPr lang="ko-KR" altLang="en-US" sz="2800" b="1" dirty="0" err="1">
                    <a:latin typeface="Malgun Gothic"/>
                    <a:ea typeface="Malgun Gothic"/>
                  </a:rPr>
                  <a:t>Landers</a:t>
                </a:r>
                <a:r>
                  <a:rPr lang="ko-KR" altLang="en-US" sz="2800" b="1" dirty="0">
                    <a:latin typeface="Malgun Gothic"/>
                    <a:ea typeface="Malgun Gothic"/>
                  </a:rPr>
                  <a:t> 유튜브 채널 분석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9696F27-4641-832F-DC86-70C86826D1E8}"/>
                </a:ext>
              </a:extLst>
            </p:cNvPr>
            <p:cNvGrpSpPr/>
            <p:nvPr/>
          </p:nvGrpSpPr>
          <p:grpSpPr>
            <a:xfrm>
              <a:off x="8551048" y="4900797"/>
              <a:ext cx="2767724" cy="823310"/>
              <a:chOff x="8618482" y="4887310"/>
              <a:chExt cx="2767724" cy="82331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C1759CB-8443-841D-C600-BE47164E4C11}"/>
                  </a:ext>
                </a:extLst>
              </p:cNvPr>
              <p:cNvSpPr/>
              <p:nvPr/>
            </p:nvSpPr>
            <p:spPr>
              <a:xfrm>
                <a:off x="8618482" y="4887310"/>
                <a:ext cx="2767724" cy="823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18837C-DFA1-2829-468E-87D3D2F5D161}"/>
                  </a:ext>
                </a:extLst>
              </p:cNvPr>
              <p:cNvSpPr txBox="1"/>
              <p:nvPr/>
            </p:nvSpPr>
            <p:spPr>
              <a:xfrm>
                <a:off x="8756721" y="4941257"/>
                <a:ext cx="2491086" cy="7146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SSG </a:t>
                </a:r>
                <a:r>
                  <a:rPr lang="ko-KR" altLang="en-US" sz="2000" dirty="0" err="1">
                    <a:latin typeface="Malgun Gothic"/>
                    <a:ea typeface="Malgun Gothic"/>
                  </a:rPr>
                  <a:t>Landers</a:t>
                </a:r>
                <a:r>
                  <a:rPr lang="ko-KR" altLang="en-US" sz="2000" dirty="0">
                    <a:latin typeface="Malgun Gothic"/>
                    <a:ea typeface="Malgun Gothic"/>
                  </a:rPr>
                  <a:t> 유튜브</a:t>
                </a:r>
                <a:endParaRPr lang="ko-KR"/>
              </a:p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채널 운영진</a:t>
                </a:r>
                <a:endParaRPr lang="ko-KR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AF9C21E-E966-FF54-BFD6-9366F2B5E01C}"/>
                </a:ext>
              </a:extLst>
            </p:cNvPr>
            <p:cNvGrpSpPr/>
            <p:nvPr/>
          </p:nvGrpSpPr>
          <p:grpSpPr>
            <a:xfrm>
              <a:off x="950814" y="2757190"/>
              <a:ext cx="10291263" cy="2083701"/>
              <a:chOff x="950814" y="2757190"/>
              <a:chExt cx="10291263" cy="2083701"/>
            </a:xfrm>
          </p:grpSpPr>
          <p:pic>
            <p:nvPicPr>
              <p:cNvPr id="23" name="그림 22" descr="노트북, 컴퓨터, 만화 영화, 일러스트레이션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A1CE65F-FB0C-8EE1-B180-BFD556F48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2079" y="2767305"/>
                <a:ext cx="2559998" cy="2063470"/>
              </a:xfrm>
              <a:prstGeom prst="rect">
                <a:avLst/>
              </a:prstGeom>
            </p:spPr>
          </p:pic>
          <p:pic>
            <p:nvPicPr>
              <p:cNvPr id="24" name="그림 23" descr="스크린샷, 서류 캐비닛, 직사각형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997526-E0CB-BB7B-87E7-3EA9D942C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6252" y="2757190"/>
                <a:ext cx="2399869" cy="2083701"/>
              </a:xfrm>
              <a:prstGeom prst="rect">
                <a:avLst/>
              </a:prstGeom>
            </p:spPr>
          </p:pic>
          <p:pic>
            <p:nvPicPr>
              <p:cNvPr id="25" name="그림 24" descr="로고, 그래픽, 상징, 스크린샷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875BD08-9AB4-F2D3-AD26-65655D84B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814" y="2922402"/>
                <a:ext cx="1781598" cy="1754624"/>
              </a:xfrm>
              <a:prstGeom prst="rect">
                <a:avLst/>
              </a:prstGeom>
            </p:spPr>
          </p:pic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440C0FF-7A9A-4C34-A5B8-35416928DDA5}"/>
                  </a:ext>
                </a:extLst>
              </p:cNvPr>
              <p:cNvCxnSpPr/>
              <p:nvPr/>
            </p:nvCxnSpPr>
            <p:spPr>
              <a:xfrm>
                <a:off x="2926969" y="3792296"/>
                <a:ext cx="1383862" cy="17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2EF60CA-5FB8-BD36-4D80-A93680F32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75822" y="3155707"/>
                <a:ext cx="1410836" cy="650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5440C0FF-7A9A-4C34-A5B8-35416928DDA5}"/>
                  </a:ext>
                </a:extLst>
              </p:cNvPr>
              <p:cNvCxnSpPr/>
              <p:nvPr/>
            </p:nvCxnSpPr>
            <p:spPr>
              <a:xfrm>
                <a:off x="7084718" y="3801242"/>
                <a:ext cx="1404091" cy="6851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58702E-8030-F070-47CE-D1EDE00018C9}"/>
                </a:ext>
              </a:extLst>
            </p:cNvPr>
            <p:cNvSpPr txBox="1"/>
            <p:nvPr/>
          </p:nvSpPr>
          <p:spPr>
            <a:xfrm>
              <a:off x="2638632" y="3345511"/>
              <a:ext cx="1944874" cy="78335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err="1">
                  <a:latin typeface="Malgun Gothic"/>
                  <a:ea typeface="Malgun Gothic"/>
                </a:rPr>
                <a:t>API를</a:t>
              </a:r>
              <a:r>
                <a:rPr lang="ko-KR" altLang="en-US" sz="1600" dirty="0">
                  <a:latin typeface="Malgun Gothic"/>
                  <a:ea typeface="Malgun Gothic"/>
                </a:rPr>
                <a:t> 활용한</a:t>
              </a:r>
              <a:endParaRPr lang="ko-KR" sz="1600">
                <a:ea typeface="맑은 고딕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Malgun Gothic"/>
                  <a:ea typeface="Malgun Gothic"/>
                </a:rPr>
                <a:t>데이터 수집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192779-39A3-6BE2-7E21-2608A99B068C}"/>
                </a:ext>
              </a:extLst>
            </p:cNvPr>
            <p:cNvSpPr txBox="1"/>
            <p:nvPr/>
          </p:nvSpPr>
          <p:spPr>
            <a:xfrm>
              <a:off x="7116225" y="2988111"/>
              <a:ext cx="1257052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>
                  <a:latin typeface="Malgun Gothic"/>
                  <a:ea typeface="Malgun Gothic"/>
                </a:rPr>
                <a:t>현재 성과</a:t>
              </a:r>
              <a:endParaRPr lang="ko-KR"/>
            </a:p>
            <a:p>
              <a:r>
                <a:rPr lang="ko-KR" altLang="en-US" sz="1600">
                  <a:latin typeface="Malgun Gothic"/>
                  <a:ea typeface="Malgun Gothic"/>
                </a:rPr>
                <a:t>평가</a:t>
              </a:r>
              <a:endParaRPr lang="ko-KR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A449D8-ED64-D481-5B2D-86EAD29ABFF4}"/>
                </a:ext>
              </a:extLst>
            </p:cNvPr>
            <p:cNvSpPr txBox="1"/>
            <p:nvPr/>
          </p:nvSpPr>
          <p:spPr>
            <a:xfrm>
              <a:off x="7129712" y="4073792"/>
              <a:ext cx="1378432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>
                  <a:latin typeface="Malgun Gothic"/>
                  <a:ea typeface="Malgun Gothic"/>
                </a:rPr>
                <a:t>운영</a:t>
              </a:r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방안 컨설팅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B4E20B0-A121-67B8-F2B6-D09B3DEA6726}"/>
                </a:ext>
              </a:extLst>
            </p:cNvPr>
            <p:cNvGrpSpPr/>
            <p:nvPr/>
          </p:nvGrpSpPr>
          <p:grpSpPr>
            <a:xfrm>
              <a:off x="4343189" y="4900796"/>
              <a:ext cx="2767724" cy="823310"/>
              <a:chOff x="8618482" y="4887310"/>
              <a:chExt cx="2767724" cy="82331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218F2B2-B497-0B57-2C38-65B0FD067244}"/>
                  </a:ext>
                </a:extLst>
              </p:cNvPr>
              <p:cNvSpPr/>
              <p:nvPr/>
            </p:nvSpPr>
            <p:spPr>
              <a:xfrm>
                <a:off x="8618482" y="4887310"/>
                <a:ext cx="2767724" cy="823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BEC8DF-56EA-AB7A-5E49-FC5DA6503DCC}"/>
                  </a:ext>
                </a:extLst>
              </p:cNvPr>
              <p:cNvSpPr txBox="1"/>
              <p:nvPr/>
            </p:nvSpPr>
            <p:spPr>
              <a:xfrm>
                <a:off x="8756721" y="4941257"/>
                <a:ext cx="2491086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데이터 가공</a:t>
                </a:r>
              </a:p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및 분석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B02BE54-BAC2-7381-0209-EF0C9567824B}"/>
                </a:ext>
              </a:extLst>
            </p:cNvPr>
            <p:cNvGrpSpPr/>
            <p:nvPr/>
          </p:nvGrpSpPr>
          <p:grpSpPr>
            <a:xfrm>
              <a:off x="506215" y="4900795"/>
              <a:ext cx="2767724" cy="823310"/>
              <a:chOff x="8618482" y="4887310"/>
              <a:chExt cx="2767724" cy="82331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18507B6-0997-D7C1-22F9-3489FFA34968}"/>
                  </a:ext>
                </a:extLst>
              </p:cNvPr>
              <p:cNvSpPr/>
              <p:nvPr/>
            </p:nvSpPr>
            <p:spPr>
              <a:xfrm>
                <a:off x="8618482" y="4887310"/>
                <a:ext cx="2767724" cy="8233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04AD65-633C-F8D4-5516-42165557E7D9}"/>
                  </a:ext>
                </a:extLst>
              </p:cNvPr>
              <p:cNvSpPr txBox="1"/>
              <p:nvPr/>
            </p:nvSpPr>
            <p:spPr>
              <a:xfrm>
                <a:off x="8756721" y="4941257"/>
                <a:ext cx="2491086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SSG </a:t>
                </a:r>
                <a:r>
                  <a:rPr lang="ko-KR" altLang="en-US" sz="2000" dirty="0" err="1">
                    <a:latin typeface="Malgun Gothic"/>
                    <a:ea typeface="Malgun Gothic"/>
                  </a:rPr>
                  <a:t>Landers</a:t>
                </a:r>
              </a:p>
              <a:p>
                <a:pPr algn="ctr"/>
                <a:r>
                  <a:rPr lang="ko-KR" altLang="en-US" sz="2000" dirty="0">
                    <a:latin typeface="Malgun Gothic"/>
                    <a:ea typeface="Malgun Gothic"/>
                  </a:rPr>
                  <a:t>유튜브 채널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55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3AED-1C12-1398-8A5C-239C1E7B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A5C054-E2A0-29FF-89FD-83269D37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3CA7823-D736-6E7E-C95B-03E66C61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03EDA-89CA-97C9-8D86-286187E15D29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1. 프로젝트 개요</a:t>
            </a:r>
            <a:endParaRPr lang="ko-KR" sz="4000" dirty="0">
              <a:ea typeface="맑은 고딕"/>
            </a:endParaRPr>
          </a:p>
        </p:txBody>
      </p:sp>
      <p:pic>
        <p:nvPicPr>
          <p:cNvPr id="4" name="그림 3" descr="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E5CBE2-A85A-736D-80CC-F251084B4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9" y="2022335"/>
            <a:ext cx="756607" cy="763350"/>
          </a:xfrm>
          <a:prstGeom prst="rect">
            <a:avLst/>
          </a:prstGeom>
        </p:spPr>
      </p:pic>
      <p:pic>
        <p:nvPicPr>
          <p:cNvPr id="13" name="그림 12" descr="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3BEE3D-DA8D-2DC9-B98F-5C6D9ADEC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8" y="3111388"/>
            <a:ext cx="756607" cy="763350"/>
          </a:xfrm>
          <a:prstGeom prst="rect">
            <a:avLst/>
          </a:prstGeom>
        </p:spPr>
      </p:pic>
      <p:pic>
        <p:nvPicPr>
          <p:cNvPr id="14" name="그림 13" descr="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A0AD18-3DB5-AF83-0794-BD076D72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299" y="4200441"/>
            <a:ext cx="756607" cy="763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633E1-C366-8617-C89C-6CC3E72B85F5}"/>
              </a:ext>
            </a:extLst>
          </p:cNvPr>
          <p:cNvSpPr txBox="1"/>
          <p:nvPr/>
        </p:nvSpPr>
        <p:spPr>
          <a:xfrm>
            <a:off x="2148223" y="2203451"/>
            <a:ext cx="75014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Malgun Gothic"/>
                <a:ea typeface="Malgun Gothic"/>
              </a:rPr>
              <a:t>현재 채널 성과는 어떤 추세인가?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77C44-A182-6300-884C-10956CB15CEB}"/>
              </a:ext>
            </a:extLst>
          </p:cNvPr>
          <p:cNvSpPr txBox="1"/>
          <p:nvPr/>
        </p:nvSpPr>
        <p:spPr>
          <a:xfrm>
            <a:off x="2148222" y="3295875"/>
            <a:ext cx="75014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Malgun Gothic"/>
                <a:ea typeface="Malgun Gothic"/>
              </a:rPr>
              <a:t>성과 좋은 영상들은 무엇이고 어떤 주제인가?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EF2BA-83ED-D332-814D-85CF215B5259}"/>
              </a:ext>
            </a:extLst>
          </p:cNvPr>
          <p:cNvSpPr txBox="1"/>
          <p:nvPr/>
        </p:nvSpPr>
        <p:spPr>
          <a:xfrm>
            <a:off x="2148221" y="4381556"/>
            <a:ext cx="750140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>
                <a:latin typeface="Malgun Gothic"/>
                <a:ea typeface="Malgun Gothic"/>
              </a:rPr>
              <a:t>시청자들은 어떤 주제 및 내용을 주로 언급하며 관심을 갖는가?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F3828D-7F42-EB32-3B69-F884F5DAFF55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49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BB023-685E-790B-515E-9F78558B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0A5BE-2278-8374-C0B1-C0C7E7310560}"/>
              </a:ext>
            </a:extLst>
          </p:cNvPr>
          <p:cNvGrpSpPr/>
          <p:nvPr/>
        </p:nvGrpSpPr>
        <p:grpSpPr>
          <a:xfrm>
            <a:off x="1686" y="1"/>
            <a:ext cx="12195380" cy="6866001"/>
            <a:chOff x="1686" y="1"/>
            <a:chExt cx="12195380" cy="6866001"/>
          </a:xfrm>
        </p:grpSpPr>
        <p:pic>
          <p:nvPicPr>
            <p:cNvPr id="6" name="그림 5" descr="야구, 텍스트, 스크린샷, 경기장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BE353C3-3AC3-0AB4-4459-D5292903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-55" b="15503"/>
            <a:stretch>
              <a:fillRect/>
            </a:stretch>
          </p:blipFill>
          <p:spPr>
            <a:xfrm>
              <a:off x="1686" y="1"/>
              <a:ext cx="12195380" cy="686600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A9D6F-915F-1E9B-0EC0-C237E1DBF9FF}"/>
                </a:ext>
              </a:extLst>
            </p:cNvPr>
            <p:cNvSpPr/>
            <p:nvPr/>
          </p:nvSpPr>
          <p:spPr>
            <a:xfrm>
              <a:off x="4489533" y="700888"/>
              <a:ext cx="2301875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851262-3B45-F567-D5EE-B3423ECD2051}"/>
                </a:ext>
              </a:extLst>
            </p:cNvPr>
            <p:cNvSpPr/>
            <p:nvPr/>
          </p:nvSpPr>
          <p:spPr>
            <a:xfrm>
              <a:off x="5062718" y="539047"/>
              <a:ext cx="1020637" cy="650874"/>
            </a:xfrm>
            <a:prstGeom prst="rect">
              <a:avLst/>
            </a:prstGeom>
            <a:solidFill>
              <a:srgbClr val="B028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 descr="로고, 그래픽, 텍스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B6001D-2BBD-8B7D-F479-14D9B5EBF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655" y="286329"/>
            <a:ext cx="2994054" cy="1241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900791-D10F-207E-0617-7CF720F9780D}"/>
              </a:ext>
            </a:extLst>
          </p:cNvPr>
          <p:cNvSpPr txBox="1"/>
          <p:nvPr/>
        </p:nvSpPr>
        <p:spPr>
          <a:xfrm>
            <a:off x="3083696" y="2298240"/>
            <a:ext cx="51412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FFFFFF"/>
                </a:solidFill>
                <a:latin typeface="Malgun Gothic"/>
                <a:ea typeface="Malgun Gothic"/>
              </a:rPr>
              <a:t>2. 데이터 개요</a:t>
            </a:r>
          </a:p>
        </p:txBody>
      </p:sp>
    </p:spTree>
    <p:extLst>
      <p:ext uri="{BB962C8B-B14F-4D97-AF65-F5344CB8AC3E}">
        <p14:creationId xmlns:p14="http://schemas.microsoft.com/office/powerpoint/2010/main" val="5151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39FD-678B-15BE-CCA1-F7E80C0F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C8978CE-3789-360F-F796-E8F2F419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40CB18-E030-B912-5FA1-3D9034F3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8FAB1D-970C-39A1-3A3F-FF25CEDFB144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ea typeface="맑은 고딕"/>
            </a:endParaRPr>
          </a:p>
        </p:txBody>
      </p:sp>
      <p:pic>
        <p:nvPicPr>
          <p:cNvPr id="2" name="그림 1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B87DE4-8657-25A1-2BA0-A9F4A3CFB0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B246A-64AD-BD82-45E8-25028FEAE0A1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수집 : </a:t>
            </a:r>
            <a:r>
              <a:rPr lang="ko-KR" altLang="en-US" sz="2400" b="1" dirty="0" err="1">
                <a:latin typeface="Malgun Gothic"/>
                <a:ea typeface="Malgun Gothic"/>
              </a:rPr>
              <a:t>API를</a:t>
            </a:r>
            <a:r>
              <a:rPr lang="ko-KR" altLang="en-US" sz="2400" b="1" dirty="0">
                <a:latin typeface="Malgun Gothic"/>
                <a:ea typeface="Malgun Gothic"/>
              </a:rPr>
              <a:t> 활용한 수집</a:t>
            </a:r>
            <a:endParaRPr 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FD3B72-11E8-5FAB-5AFB-ADF61F1FEDD7}"/>
              </a:ext>
            </a:extLst>
          </p:cNvPr>
          <p:cNvGrpSpPr/>
          <p:nvPr/>
        </p:nvGrpSpPr>
        <p:grpSpPr>
          <a:xfrm>
            <a:off x="1125453" y="2208691"/>
            <a:ext cx="6125165" cy="1823357"/>
            <a:chOff x="1111966" y="2326820"/>
            <a:chExt cx="6125165" cy="1823357"/>
          </a:xfrm>
        </p:grpSpPr>
        <p:pic>
          <p:nvPicPr>
            <p:cNvPr id="6" name="그림 5" descr="텍스트, 스크린샷, 폰트, 로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16095AE-6336-5741-5276-4F2F4C87F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1966" y="2352878"/>
              <a:ext cx="4678078" cy="17464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>
                <a:srgbClr val="000000">
                  <a:alpha val="40000"/>
                </a:srgbClr>
              </a:outerShdw>
            </a:effectLst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1AB03CF-7A87-5329-C57A-0BF17C46023A}"/>
                </a:ext>
              </a:extLst>
            </p:cNvPr>
            <p:cNvGrpSpPr/>
            <p:nvPr/>
          </p:nvGrpSpPr>
          <p:grpSpPr>
            <a:xfrm>
              <a:off x="5796643" y="2326820"/>
              <a:ext cx="1440488" cy="1823357"/>
              <a:chOff x="6477000" y="2326820"/>
              <a:chExt cx="1440488" cy="182335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AF587EA-464C-3E44-65A4-076213637A88}"/>
                  </a:ext>
                </a:extLst>
              </p:cNvPr>
              <p:cNvGrpSpPr/>
              <p:nvPr/>
            </p:nvGrpSpPr>
            <p:grpSpPr>
              <a:xfrm>
                <a:off x="7062107" y="2326820"/>
                <a:ext cx="855381" cy="1823357"/>
                <a:chOff x="7062107" y="2326820"/>
                <a:chExt cx="855381" cy="1823357"/>
              </a:xfrm>
            </p:grpSpPr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F4900C05-A2F5-E781-84AE-8E6FFB522385}"/>
                    </a:ext>
                  </a:extLst>
                </p:cNvPr>
                <p:cNvCxnSpPr/>
                <p:nvPr/>
              </p:nvCxnSpPr>
              <p:spPr>
                <a:xfrm>
                  <a:off x="7080783" y="2345764"/>
                  <a:ext cx="836705" cy="149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B9A7A03D-5BF8-A825-FBD7-6DDB09B24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67176" y="4135103"/>
                  <a:ext cx="836705" cy="149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CD6ED19B-175D-078A-00A2-1474252B48F1}"/>
                    </a:ext>
                  </a:extLst>
                </p:cNvPr>
                <p:cNvCxnSpPr/>
                <p:nvPr/>
              </p:nvCxnSpPr>
              <p:spPr>
                <a:xfrm flipH="1">
                  <a:off x="7062107" y="2326820"/>
                  <a:ext cx="20410" cy="182335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3D874CE-9C2F-2C0C-8FE3-A0A9E0DF04FA}"/>
                  </a:ext>
                </a:extLst>
              </p:cNvPr>
              <p:cNvCxnSpPr/>
              <p:nvPr/>
            </p:nvCxnSpPr>
            <p:spPr>
              <a:xfrm>
                <a:off x="6477000" y="3224892"/>
                <a:ext cx="598714" cy="136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5087AA-F95A-DA16-330B-4AE4C6444B90}"/>
              </a:ext>
            </a:extLst>
          </p:cNvPr>
          <p:cNvGrpSpPr/>
          <p:nvPr/>
        </p:nvGrpSpPr>
        <p:grpSpPr>
          <a:xfrm>
            <a:off x="7251093" y="2023812"/>
            <a:ext cx="4274035" cy="1668058"/>
            <a:chOff x="7237606" y="2509334"/>
            <a:chExt cx="4274035" cy="166805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A0F78C-A088-209E-CADB-2CEB83766E87}"/>
                </a:ext>
              </a:extLst>
            </p:cNvPr>
            <p:cNvSpPr/>
            <p:nvPr/>
          </p:nvSpPr>
          <p:spPr>
            <a:xfrm>
              <a:off x="7443106" y="2694214"/>
              <a:ext cx="4068535" cy="1483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6643D-3231-0677-C299-4A9456AF0A1A}"/>
                </a:ext>
              </a:extLst>
            </p:cNvPr>
            <p:cNvSpPr txBox="1"/>
            <p:nvPr/>
          </p:nvSpPr>
          <p:spPr>
            <a:xfrm>
              <a:off x="7237606" y="2509334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latin typeface="Malgun Gothic"/>
                  <a:ea typeface="Malgun Gothic"/>
                </a:rPr>
                <a:t>영상 데이터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A7013C-AA58-4E58-ABE1-CF6322A691B1}"/>
                </a:ext>
              </a:extLst>
            </p:cNvPr>
            <p:cNvSpPr txBox="1"/>
            <p:nvPr/>
          </p:nvSpPr>
          <p:spPr>
            <a:xfrm>
              <a:off x="7473624" y="2961139"/>
              <a:ext cx="3994854" cy="1083961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latin typeface="Malgun Gothic"/>
                  <a:ea typeface="Malgun Gothic"/>
                </a:rPr>
                <a:t>영상ID</a:t>
              </a:r>
              <a:r>
                <a:rPr lang="ko-KR" altLang="en-US" sz="1600" dirty="0">
                  <a:latin typeface="Malgun Gothic"/>
                  <a:ea typeface="Malgun Gothic"/>
                </a:rPr>
                <a:t>, 영상 제목,</a:t>
              </a:r>
              <a:endParaRPr lang="ko-KR" dirty="0"/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업로드 날짜 및 시간, 조회수,</a:t>
              </a:r>
              <a:endParaRPr lang="ko-KR" dirty="0">
                <a:latin typeface="맑은 고딕" panose="020F0502020204030204"/>
                <a:ea typeface="맑은 고딕" panose="020B0503020000020004" pitchFamily="34" charset="-127"/>
              </a:endParaRPr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좋아요 수, 댓글 수, 영상 길이, 영상 설명, 태그, </a:t>
              </a:r>
              <a:r>
                <a:rPr lang="ko-KR" altLang="en-US" sz="1600" dirty="0" err="1">
                  <a:latin typeface="Malgun Gothic"/>
                  <a:ea typeface="Malgun Gothic"/>
                </a:rPr>
                <a:t>카테고리ID</a:t>
              </a:r>
              <a:r>
                <a:rPr lang="ko-KR" altLang="en-US" sz="1600" dirty="0">
                  <a:latin typeface="Malgun Gothic"/>
                  <a:ea typeface="Malgun Gothic"/>
                </a:rPr>
                <a:t>, 차원, 선명도</a:t>
              </a:r>
              <a:endParaRPr lang="ko-KR">
                <a:ea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FD371F-A17B-2BBB-20A1-0617A8000114}"/>
              </a:ext>
            </a:extLst>
          </p:cNvPr>
          <p:cNvGrpSpPr/>
          <p:nvPr/>
        </p:nvGrpSpPr>
        <p:grpSpPr>
          <a:xfrm>
            <a:off x="7251092" y="3878236"/>
            <a:ext cx="4274035" cy="1668058"/>
            <a:chOff x="7237606" y="2509334"/>
            <a:chExt cx="4274035" cy="16680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AE46C03-53A6-1E34-F86F-1782A0FA71C5}"/>
                </a:ext>
              </a:extLst>
            </p:cNvPr>
            <p:cNvSpPr/>
            <p:nvPr/>
          </p:nvSpPr>
          <p:spPr>
            <a:xfrm>
              <a:off x="7443106" y="2694214"/>
              <a:ext cx="4068535" cy="1483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A9B2D8-17AD-0390-F507-A92DA2FBB723}"/>
                </a:ext>
              </a:extLst>
            </p:cNvPr>
            <p:cNvSpPr txBox="1"/>
            <p:nvPr/>
          </p:nvSpPr>
          <p:spPr>
            <a:xfrm>
              <a:off x="7237606" y="2509334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latin typeface="Malgun Gothic"/>
                  <a:ea typeface="Malgun Gothic"/>
                </a:rPr>
                <a:t>댓글 데이터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D856E7-2797-5AE2-203F-692978F36748}"/>
                </a:ext>
              </a:extLst>
            </p:cNvPr>
            <p:cNvSpPr txBox="1"/>
            <p:nvPr/>
          </p:nvSpPr>
          <p:spPr>
            <a:xfrm>
              <a:off x="7554544" y="3069033"/>
              <a:ext cx="3057527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latin typeface="Malgun Gothic"/>
                  <a:ea typeface="Malgun Gothic"/>
                </a:rPr>
                <a:t>영상ID</a:t>
              </a:r>
              <a:r>
                <a:rPr lang="ko-KR" altLang="en-US" sz="1600" dirty="0">
                  <a:latin typeface="Malgun Gothic"/>
                  <a:ea typeface="Malgun Gothic"/>
                </a:rPr>
                <a:t>, </a:t>
              </a:r>
              <a:r>
                <a:rPr lang="ko-KR" altLang="en-US" sz="1600" dirty="0" err="1">
                  <a:latin typeface="Malgun Gothic"/>
                  <a:ea typeface="Malgun Gothic"/>
                </a:rPr>
                <a:t>댓글ID</a:t>
              </a:r>
              <a:r>
                <a:rPr lang="ko-KR" altLang="en-US" sz="1600" dirty="0">
                  <a:latin typeface="Malgun Gothic"/>
                  <a:ea typeface="Malgun Gothic"/>
                </a:rPr>
                <a:t>, 댓글 작성자</a:t>
              </a:r>
              <a:endParaRPr lang="ko-KR" dirty="0"/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댓글 내용, 댓글 좋아요 수,</a:t>
              </a:r>
              <a:endParaRPr lang="ko-KR" dirty="0">
                <a:latin typeface="맑은 고딕" panose="020F0502020204030204"/>
                <a:ea typeface="맑은 고딕" panose="020B0503020000020004" pitchFamily="34" charset="-127"/>
              </a:endParaRPr>
            </a:p>
            <a:p>
              <a:r>
                <a:rPr lang="ko-KR" altLang="en-US" sz="1600" dirty="0">
                  <a:latin typeface="Malgun Gothic"/>
                  <a:ea typeface="Malgun Gothic"/>
                </a:rPr>
                <a:t>댓글 업로드 날짜 및 시간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BBCFB51-DA10-7B86-8540-20FA8C6B96A2}"/>
              </a:ext>
            </a:extLst>
          </p:cNvPr>
          <p:cNvSpPr txBox="1"/>
          <p:nvPr/>
        </p:nvSpPr>
        <p:spPr>
          <a:xfrm>
            <a:off x="363423" y="4468955"/>
            <a:ext cx="4669189" cy="107721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latin typeface="Malgun Gothic"/>
                <a:ea typeface="Malgun Gothic"/>
              </a:rPr>
              <a:t>🚨 특이사항 🚨</a:t>
            </a:r>
            <a:endParaRPr lang="ko-KR" dirty="0"/>
          </a:p>
          <a:p>
            <a:r>
              <a:rPr lang="ko-KR" altLang="en-US" sz="1600" dirty="0" err="1">
                <a:latin typeface="Malgun Gothic"/>
                <a:ea typeface="Malgun Gothic"/>
              </a:rPr>
              <a:t>API를</a:t>
            </a:r>
            <a:r>
              <a:rPr lang="ko-KR" altLang="en-US" sz="1600" dirty="0">
                <a:latin typeface="Malgun Gothic"/>
                <a:ea typeface="Malgun Gothic"/>
              </a:rPr>
              <a:t> 활용하여 2025년 5월 9일 오후 4시에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5월 8일 이전의 영상들에 대한 데이터를 수집함.</a:t>
            </a:r>
            <a:endParaRPr lang="ko-KR" dirty="0">
              <a:latin typeface="맑은 고딕" panose="020F0502020204030204"/>
              <a:ea typeface="맑은 고딕"/>
            </a:endParaRPr>
          </a:p>
          <a:p>
            <a:r>
              <a:rPr lang="ko-KR" altLang="en-US" sz="1600" dirty="0">
                <a:latin typeface="Malgun Gothic"/>
                <a:ea typeface="Malgun Gothic"/>
              </a:rPr>
              <a:t>따라서 분석도 수집된 데이터 기준으로 이루어짐</a:t>
            </a:r>
            <a:endParaRPr lang="ko-KR">
              <a:ea typeface="맑은 고딕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6DCB113-586D-FAA4-2BC7-404096898A57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1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3893C-24B9-F924-9AE1-6FC71E37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71A76D-63C1-043A-A09C-26F1A60E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003AE4-1FE9-6601-3ED6-C46E7B9B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025E00-4AE3-A59D-F9FF-A7CD840CD3B4}"/>
              </a:ext>
            </a:extLst>
          </p:cNvPr>
          <p:cNvSpPr txBox="1"/>
          <p:nvPr/>
        </p:nvSpPr>
        <p:spPr>
          <a:xfrm>
            <a:off x="264971" y="234771"/>
            <a:ext cx="514122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FDECC4-A735-930D-B189-1CD5B0E26D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798D74-A2AD-A628-9AEE-A4922BAF24A4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(1) 영상 데이터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45975C1-F444-D3AF-A5B8-C7671DD63B99}"/>
              </a:ext>
            </a:extLst>
          </p:cNvPr>
          <p:cNvGrpSpPr/>
          <p:nvPr/>
        </p:nvGrpSpPr>
        <p:grpSpPr>
          <a:xfrm>
            <a:off x="1691557" y="2087423"/>
            <a:ext cx="3837487" cy="3616712"/>
            <a:chOff x="1691557" y="2087423"/>
            <a:chExt cx="3837487" cy="361671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AF43AA9-F093-6357-E197-617897271915}"/>
                </a:ext>
              </a:extLst>
            </p:cNvPr>
            <p:cNvSpPr/>
            <p:nvPr/>
          </p:nvSpPr>
          <p:spPr>
            <a:xfrm>
              <a:off x="1691557" y="2087423"/>
              <a:ext cx="3837487" cy="3080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BDC427D-373F-A39D-7324-612C45B183E1}"/>
                </a:ext>
              </a:extLst>
            </p:cNvPr>
            <p:cNvSpPr/>
            <p:nvPr/>
          </p:nvSpPr>
          <p:spPr>
            <a:xfrm>
              <a:off x="3625271" y="2245455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sz="1600" err="1">
                  <a:solidFill>
                    <a:srgbClr val="000000"/>
                  </a:solidFill>
                  <a:latin typeface="Malgun Gothic"/>
                  <a:ea typeface="Malgun Gothic"/>
                </a:rPr>
                <a:t>video_id</a:t>
              </a:r>
              <a:endParaRPr lang="ko-KR" sz="1600" err="1">
                <a:ea typeface="맑은 고딕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46832F9-AAE7-9FF9-B12E-7169549A15A3}"/>
                </a:ext>
              </a:extLst>
            </p:cNvPr>
            <p:cNvSpPr/>
            <p:nvPr/>
          </p:nvSpPr>
          <p:spPr>
            <a:xfrm>
              <a:off x="3625271" y="2655732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title</a:t>
              </a:r>
              <a:endParaRPr lang="ko-KR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F3277FF-A937-A531-0F39-207E258018B7}"/>
                </a:ext>
              </a:extLst>
            </p:cNvPr>
            <p:cNvSpPr/>
            <p:nvPr/>
          </p:nvSpPr>
          <p:spPr>
            <a:xfrm>
              <a:off x="3625271" y="3066009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published_at</a:t>
              </a:r>
              <a:endParaRPr lang="ko-KR" dirty="0" err="1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193C810-5B6B-7B5B-C021-2F5A8B32AA58}"/>
                </a:ext>
              </a:extLst>
            </p:cNvPr>
            <p:cNvSpPr/>
            <p:nvPr/>
          </p:nvSpPr>
          <p:spPr>
            <a:xfrm>
              <a:off x="3625271" y="3476285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view</a:t>
              </a:r>
              <a:r>
                <a:rPr 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_</a:t>
              </a:r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count</a:t>
              </a:r>
              <a:endParaRPr lang="ko-KR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515F3CF-F13A-5B3F-4741-72C641D19BA4}"/>
                </a:ext>
              </a:extLst>
            </p:cNvPr>
            <p:cNvSpPr/>
            <p:nvPr/>
          </p:nvSpPr>
          <p:spPr>
            <a:xfrm>
              <a:off x="3625271" y="3886561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like</a:t>
              </a:r>
              <a:r>
                <a:rPr 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_</a:t>
              </a:r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count</a:t>
              </a:r>
              <a:endParaRPr lang="ko-KR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CDD2F851-BA7D-9503-8754-432B0C1D3A50}"/>
                </a:ext>
              </a:extLst>
            </p:cNvPr>
            <p:cNvSpPr/>
            <p:nvPr/>
          </p:nvSpPr>
          <p:spPr>
            <a:xfrm>
              <a:off x="3625271" y="4296838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comment_count</a:t>
              </a:r>
              <a:endParaRPr lang="ko-KR" altLang="en-US" dirty="0" err="1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044A077-9AEC-42E5-8734-BA502FF5A7B0}"/>
                </a:ext>
              </a:extLst>
            </p:cNvPr>
            <p:cNvSpPr/>
            <p:nvPr/>
          </p:nvSpPr>
          <p:spPr>
            <a:xfrm>
              <a:off x="3625271" y="4694135"/>
              <a:ext cx="1715266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duration</a:t>
              </a:r>
              <a:endParaRPr lang="ko-KR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D20960A-A469-63BF-9F9F-C3873B602029}"/>
                </a:ext>
              </a:extLst>
            </p:cNvPr>
            <p:cNvSpPr/>
            <p:nvPr/>
          </p:nvSpPr>
          <p:spPr>
            <a:xfrm>
              <a:off x="1843578" y="2239376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description</a:t>
              </a:r>
              <a:endParaRPr lang="ko-KR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8F7A9B4-3515-F0D6-B3E7-524401148C7C}"/>
                </a:ext>
              </a:extLst>
            </p:cNvPr>
            <p:cNvSpPr/>
            <p:nvPr/>
          </p:nvSpPr>
          <p:spPr>
            <a:xfrm>
              <a:off x="1843578" y="2853271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tags</a:t>
              </a:r>
              <a:endParaRPr lang="ko-KR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08DF37F-CDCC-D7FE-62E5-20E2802E80E9}"/>
                </a:ext>
              </a:extLst>
            </p:cNvPr>
            <p:cNvSpPr/>
            <p:nvPr/>
          </p:nvSpPr>
          <p:spPr>
            <a:xfrm>
              <a:off x="1843578" y="3473245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category_id</a:t>
              </a:r>
              <a:endParaRPr lang="ko-KR" dirty="0" err="1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036C7F2-6860-7DAE-D53E-D473D867061E}"/>
                </a:ext>
              </a:extLst>
            </p:cNvPr>
            <p:cNvSpPr/>
            <p:nvPr/>
          </p:nvSpPr>
          <p:spPr>
            <a:xfrm>
              <a:off x="1843578" y="4087141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dimension</a:t>
              </a:r>
              <a:endParaRPr lang="ko-KR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D9127E9-8185-D830-102E-47B3C6E7E852}"/>
                </a:ext>
              </a:extLst>
            </p:cNvPr>
            <p:cNvSpPr/>
            <p:nvPr/>
          </p:nvSpPr>
          <p:spPr>
            <a:xfrm>
              <a:off x="1843578" y="4701036"/>
              <a:ext cx="1715266" cy="32746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definition</a:t>
              </a:r>
              <a:endParaRPr lang="ko-KR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628227D-EF99-67DA-A3C4-9015D87DE676}"/>
                </a:ext>
              </a:extLst>
            </p:cNvPr>
            <p:cNvSpPr txBox="1"/>
            <p:nvPr/>
          </p:nvSpPr>
          <p:spPr>
            <a:xfrm>
              <a:off x="2854420" y="5334803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dirty="0">
                  <a:latin typeface="Malgun Gothic"/>
                  <a:ea typeface="Malgun Gothic"/>
                </a:rPr>
                <a:t>수집 데이터</a:t>
              </a: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D040110-50FB-D51F-D9CB-DD08830FC850}"/>
              </a:ext>
            </a:extLst>
          </p:cNvPr>
          <p:cNvSpPr/>
          <p:nvPr/>
        </p:nvSpPr>
        <p:spPr>
          <a:xfrm>
            <a:off x="10270084" y="5379085"/>
            <a:ext cx="1715266" cy="32746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200" dirty="0" err="1">
                <a:solidFill>
                  <a:srgbClr val="000000"/>
                </a:solidFill>
                <a:latin typeface="Malgun Gothic"/>
                <a:ea typeface="Malgun Gothic"/>
              </a:rPr>
              <a:t>불필요데이터로</a:t>
            </a:r>
            <a:r>
              <a:rPr lang="en-US" altLang="ko-KR" sz="1200" dirty="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Malgun Gothic"/>
                <a:ea typeface="Malgun Gothic"/>
              </a:rPr>
              <a:t>제외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99DFF5C-9238-5F3D-29DA-B07384588FFD}"/>
              </a:ext>
            </a:extLst>
          </p:cNvPr>
          <p:cNvGrpSpPr/>
          <p:nvPr/>
        </p:nvGrpSpPr>
        <p:grpSpPr>
          <a:xfrm>
            <a:off x="6695130" y="2087422"/>
            <a:ext cx="3871204" cy="3616712"/>
            <a:chOff x="5960103" y="2087422"/>
            <a:chExt cx="3871204" cy="3616712"/>
          </a:xfrm>
        </p:grpSpPr>
        <p:sp>
          <p:nvSpPr>
            <p:cNvPr id="32" name="사각형: 둥근 모서리 11">
              <a:extLst>
                <a:ext uri="{FF2B5EF4-FFF2-40B4-BE49-F238E27FC236}">
                  <a16:creationId xmlns:a16="http://schemas.microsoft.com/office/drawing/2014/main" id="{C8AEABF4-544A-4BB7-2362-0F6560BE8198}"/>
                </a:ext>
              </a:extLst>
            </p:cNvPr>
            <p:cNvSpPr/>
            <p:nvPr/>
          </p:nvSpPr>
          <p:spPr>
            <a:xfrm>
              <a:off x="5960103" y="2087422"/>
              <a:ext cx="3871204" cy="30808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7B4D280-15DC-E1E5-B2BC-D5BC9C8BD769}"/>
                </a:ext>
              </a:extLst>
            </p:cNvPr>
            <p:cNvSpPr/>
            <p:nvPr/>
          </p:nvSpPr>
          <p:spPr>
            <a:xfrm>
              <a:off x="6124506" y="2245454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>
                  <a:solidFill>
                    <a:srgbClr val="000000"/>
                  </a:solidFill>
                  <a:latin typeface="Malgun Gothic"/>
                  <a:ea typeface="Malgun Gothic"/>
                </a:rPr>
                <a:t>id</a:t>
              </a:r>
              <a:endParaRPr lang="ko-KR" dirty="0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C73C50B-3207-611C-9987-E08B16352C4A}"/>
                </a:ext>
              </a:extLst>
            </p:cNvPr>
            <p:cNvSpPr/>
            <p:nvPr/>
          </p:nvSpPr>
          <p:spPr>
            <a:xfrm>
              <a:off x="6124506" y="2655731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like_rate</a:t>
              </a:r>
              <a:endParaRPr lang="ko-KR" dirty="0" err="1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12AC58-EDF8-398D-6FCB-C47E072EAA48}"/>
                </a:ext>
              </a:extLst>
            </p:cNvPr>
            <p:cNvSpPr/>
            <p:nvPr/>
          </p:nvSpPr>
          <p:spPr>
            <a:xfrm>
              <a:off x="6124506" y="3066008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comment_rate</a:t>
              </a:r>
              <a:endParaRPr lang="ko-KR" dirty="0" err="1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33CF4757-9554-3A3D-ECC2-CDF6B454B5FD}"/>
                </a:ext>
              </a:extLst>
            </p:cNvPr>
            <p:cNvSpPr/>
            <p:nvPr/>
          </p:nvSpPr>
          <p:spPr>
            <a:xfrm>
              <a:off x="6124506" y="3476284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publish_year</a:t>
              </a:r>
              <a:endParaRPr lang="ko-KR" dirty="0" err="1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4F64C897-D905-369B-AD05-D267178C4DE7}"/>
                </a:ext>
              </a:extLst>
            </p:cNvPr>
            <p:cNvSpPr/>
            <p:nvPr/>
          </p:nvSpPr>
          <p:spPr>
            <a:xfrm>
              <a:off x="7978931" y="2245454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publish_date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F1752FA3-024E-0F2E-7B29-6084FA02436D}"/>
                </a:ext>
              </a:extLst>
            </p:cNvPr>
            <p:cNvSpPr/>
            <p:nvPr/>
          </p:nvSpPr>
          <p:spPr>
            <a:xfrm>
              <a:off x="7978931" y="3066008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publish_time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A8EC834-F057-511D-950B-612A0A4D5E26}"/>
                </a:ext>
              </a:extLst>
            </p:cNvPr>
            <p:cNvSpPr/>
            <p:nvPr/>
          </p:nvSpPr>
          <p:spPr>
            <a:xfrm>
              <a:off x="7978931" y="3469541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774F98-25A0-B1DC-76A5-FDD6FEBCE0B5}"/>
                </a:ext>
              </a:extLst>
            </p:cNvPr>
            <p:cNvSpPr txBox="1"/>
            <p:nvPr/>
          </p:nvSpPr>
          <p:spPr>
            <a:xfrm>
              <a:off x="7082508" y="5334802"/>
              <a:ext cx="15132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dirty="0">
                  <a:latin typeface="Malgun Gothic"/>
                  <a:ea typeface="Malgun Gothic"/>
                </a:rPr>
                <a:t>변수 생성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4694C7B-C6FE-04A7-32D6-5079C7544301}"/>
                </a:ext>
              </a:extLst>
            </p:cNvPr>
            <p:cNvSpPr/>
            <p:nvPr/>
          </p:nvSpPr>
          <p:spPr>
            <a:xfrm>
              <a:off x="6101578" y="3921854"/>
              <a:ext cx="3625935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publish_time_label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3B6D48CE-4BB2-80A6-DD0B-FB417FB59B42}"/>
                </a:ext>
              </a:extLst>
            </p:cNvPr>
            <p:cNvSpPr/>
            <p:nvPr/>
          </p:nvSpPr>
          <p:spPr>
            <a:xfrm>
              <a:off x="7976233" y="2655731"/>
              <a:ext cx="1717564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publish_am_pm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DF99EB9-D827-C3B6-9796-117EFEF4CD79}"/>
                </a:ext>
              </a:extLst>
            </p:cNvPr>
            <p:cNvSpPr/>
            <p:nvPr/>
          </p:nvSpPr>
          <p:spPr>
            <a:xfrm>
              <a:off x="6094835" y="4296838"/>
              <a:ext cx="3619192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duration_seconds</a:t>
              </a:r>
              <a:endParaRPr lang="ko-KR" dirty="0" err="1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2BC89D3E-9554-BF0B-2F42-4251090E049D}"/>
                </a:ext>
              </a:extLst>
            </p:cNvPr>
            <p:cNvSpPr/>
            <p:nvPr/>
          </p:nvSpPr>
          <p:spPr>
            <a:xfrm>
              <a:off x="6101578" y="4694135"/>
              <a:ext cx="3625935" cy="32746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dist="38100" dir="270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sz="1600" dirty="0" err="1">
                  <a:solidFill>
                    <a:srgbClr val="000000"/>
                  </a:solidFill>
                  <a:latin typeface="Malgun Gothic"/>
                  <a:ea typeface="Malgun Gothic"/>
                </a:rPr>
                <a:t>duration_label</a:t>
              </a:r>
              <a:endParaRPr lang="ko-KR" dirty="0" err="1"/>
            </a:p>
          </p:txBody>
        </p: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EBB91591-406F-8B8B-1F74-7BFDAAAC6135}"/>
              </a:ext>
            </a:extLst>
          </p:cNvPr>
          <p:cNvSpPr/>
          <p:nvPr/>
        </p:nvSpPr>
        <p:spPr>
          <a:xfrm>
            <a:off x="5767919" y="3301228"/>
            <a:ext cx="691444" cy="64911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39189B-643E-F57D-D75A-C3455DDAED6C}"/>
              </a:ext>
            </a:extLst>
          </p:cNvPr>
          <p:cNvSpPr txBox="1"/>
          <p:nvPr/>
        </p:nvSpPr>
        <p:spPr>
          <a:xfrm>
            <a:off x="3006820" y="5487203"/>
            <a:ext cx="151329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latin typeface="Malgun Gothic"/>
                <a:ea typeface="Malgun Gothic"/>
              </a:rPr>
              <a:t>수집 데이터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A75CB41-26F5-A240-B72E-25E0BE68755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4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819C-51F5-49A0-B437-B6FAD2E5D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아니메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33D31A-20E5-74E9-48BE-EA3A0C96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90" r="-75" b="24080"/>
          <a:stretch>
            <a:fillRect/>
          </a:stretch>
        </p:blipFill>
        <p:spPr>
          <a:xfrm>
            <a:off x="0" y="5873469"/>
            <a:ext cx="12201118" cy="986013"/>
          </a:xfrm>
          <a:prstGeom prst="rect">
            <a:avLst/>
          </a:prstGeom>
        </p:spPr>
      </p:pic>
      <p:pic>
        <p:nvPicPr>
          <p:cNvPr id="9" name="그림 8" descr="텍스트, 그래픽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088388-FF1A-D917-4DD9-51BF5B80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 r="-332" b="20229"/>
          <a:stretch>
            <a:fillRect/>
          </a:stretch>
        </p:blipFill>
        <p:spPr>
          <a:xfrm>
            <a:off x="10295811" y="146237"/>
            <a:ext cx="1688475" cy="89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EF956-741B-D591-47B9-1105D3798F3A}"/>
              </a:ext>
            </a:extLst>
          </p:cNvPr>
          <p:cNvSpPr txBox="1"/>
          <p:nvPr/>
        </p:nvSpPr>
        <p:spPr>
          <a:xfrm>
            <a:off x="264971" y="234771"/>
            <a:ext cx="51412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4000" b="1" dirty="0">
                <a:latin typeface="Malgun Gothic"/>
                <a:ea typeface="Malgun Gothic"/>
              </a:rPr>
              <a:t>2. 데이터 개요</a:t>
            </a:r>
            <a:endParaRPr lang="ko-KR" sz="4000" dirty="0">
              <a:latin typeface="Malgun Gothic"/>
              <a:ea typeface="Malgun Gothic"/>
            </a:endParaRPr>
          </a:p>
          <a:p>
            <a:endParaRPr lang="ko-KR" altLang="en-US" sz="4000" b="1" dirty="0">
              <a:latin typeface="Malgun Gothic"/>
              <a:ea typeface="Malgun Gothic"/>
            </a:endParaRPr>
          </a:p>
        </p:txBody>
      </p:sp>
      <p:pic>
        <p:nvPicPr>
          <p:cNvPr id="4" name="그림 3" descr="그래픽, 그래픽 디자인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1600AD-8957-964A-E558-9530D164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00" t="22517" r="27983" b="24779"/>
          <a:stretch>
            <a:fillRect/>
          </a:stretch>
        </p:blipFill>
        <p:spPr>
          <a:xfrm>
            <a:off x="623151" y="1341929"/>
            <a:ext cx="654621" cy="748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F8A3F-20CB-7EB7-B56B-22734B855DA1}"/>
              </a:ext>
            </a:extLst>
          </p:cNvPr>
          <p:cNvSpPr txBox="1"/>
          <p:nvPr/>
        </p:nvSpPr>
        <p:spPr>
          <a:xfrm>
            <a:off x="1278329" y="1481911"/>
            <a:ext cx="75014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latin typeface="Malgun Gothic"/>
                <a:ea typeface="Malgun Gothic"/>
              </a:rPr>
              <a:t>데이터 </a:t>
            </a:r>
            <a:r>
              <a:rPr lang="ko-KR" altLang="en-US" sz="2400" b="1" dirty="0" err="1">
                <a:latin typeface="Malgun Gothic"/>
                <a:ea typeface="Malgun Gothic"/>
              </a:rPr>
              <a:t>전처리</a:t>
            </a:r>
            <a:r>
              <a:rPr lang="ko-KR" altLang="en-US" sz="2400" b="1" dirty="0">
                <a:latin typeface="Malgun Gothic"/>
                <a:ea typeface="Malgun Gothic"/>
              </a:rPr>
              <a:t> - (1) 영상 데이터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8E75A-3148-F3B5-839B-EBE7B218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34645"/>
              </p:ext>
            </p:extLst>
          </p:nvPr>
        </p:nvGraphicFramePr>
        <p:xfrm>
          <a:off x="950814" y="2178106"/>
          <a:ext cx="10944906" cy="3484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51">
                  <a:extLst>
                    <a:ext uri="{9D8B030D-6E8A-4147-A177-3AD203B41FA5}">
                      <a16:colId xmlns:a16="http://schemas.microsoft.com/office/drawing/2014/main" val="3984384391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1762312570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408996522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1716949720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3264895684"/>
                    </a:ext>
                  </a:extLst>
                </a:gridCol>
                <a:gridCol w="1824151">
                  <a:extLst>
                    <a:ext uri="{9D8B030D-6E8A-4147-A177-3AD203B41FA5}">
                      <a16:colId xmlns:a16="http://schemas.microsoft.com/office/drawing/2014/main" val="772927338"/>
                    </a:ext>
                  </a:extLst>
                </a:gridCol>
              </a:tblGrid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  <a:endParaRPr lang="ko-K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err="1">
                          <a:solidFill>
                            <a:schemeClr val="bg1"/>
                          </a:solidFill>
                        </a:rPr>
                        <a:t>변수명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변수설명</a:t>
                      </a:r>
                      <a:endParaRPr lang="ko-KR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rgbClr val="AD0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13936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video_id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유튜브 업로드 시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부여받는</a:t>
                      </a:r>
                      <a:r>
                        <a:rPr lang="ko-KR" altLang="en-US" sz="1400" dirty="0"/>
                        <a:t> 영상 </a:t>
                      </a:r>
                      <a:r>
                        <a:rPr lang="ko-KR" altLang="en-US" sz="1400" dirty="0" err="1"/>
                        <a:t>id</a:t>
                      </a:r>
                      <a:endParaRPr lang="ko-KR" altLang="en-US" sz="1400" dirty="0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duration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길이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(형식 : %</a:t>
                      </a:r>
                      <a:r>
                        <a:rPr lang="ko-KR" altLang="en-US" sz="1400" dirty="0" err="1"/>
                        <a:t>h%m%s</a:t>
                      </a:r>
                      <a:r>
                        <a:rPr lang="ko-KR" altLang="en-US" sz="1400" dirty="0"/>
                        <a:t>)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publish_time</a:t>
                      </a:r>
                      <a:endParaRPr lang="ko-KR" altLang="en-US" sz="1400" dirty="0" err="1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시간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887034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title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제목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/>
                        <a:t>id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고유번호 부여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publish_day</a:t>
                      </a:r>
                      <a:endParaRPr lang="ko-KR" altLang="en-US" sz="1400" dirty="0" err="1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요일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4754366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published_at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 업로드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날짜 및 시간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like_rate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 대비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좋아요수</a:t>
                      </a:r>
                      <a:r>
                        <a:rPr lang="ko-KR" altLang="en-US" sz="1400" dirty="0"/>
                        <a:t> 비율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publish_time_label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시간대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420505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view_count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조회수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comment_rate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조회수 대비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댓글수</a:t>
                      </a:r>
                      <a:r>
                        <a:rPr lang="ko-KR" sz="14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비율</a:t>
                      </a:r>
                      <a:endParaRPr lang="ko-KR" dirty="0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publish_am_pm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오전/오후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228115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like_count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 수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publish_year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업로드 연도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duration_seconds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영상길이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(형식 : %</a:t>
                      </a:r>
                      <a:r>
                        <a:rPr lang="ko-KR" altLang="en-US" sz="1400" dirty="0" err="1"/>
                        <a:t>s</a:t>
                      </a:r>
                      <a:r>
                        <a:rPr lang="ko-KR" altLang="en-US" sz="1400" dirty="0"/>
                        <a:t>)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50500"/>
                  </a:ext>
                </a:extLst>
              </a:tr>
              <a:tr h="4706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comment_count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err="1"/>
                        <a:t>댓글수</a:t>
                      </a:r>
                      <a:endParaRPr lang="ko-KR" altLang="en-US" sz="1400" dirty="0" err="1"/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publish_date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업로드 날짜</a:t>
                      </a:r>
                    </a:p>
                  </a:txBody>
                  <a:tcPr anchor="ctr"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 err="1"/>
                        <a:t>duration_label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400" dirty="0"/>
                        <a:t>영상길이 </a:t>
                      </a:r>
                      <a:r>
                        <a:rPr lang="ko-KR" altLang="en-US" sz="1400" dirty="0" err="1"/>
                        <a:t>라벨링</a:t>
                      </a:r>
                    </a:p>
                  </a:txBody>
                  <a:tcPr anchor="ctr">
                    <a:lnL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72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119635-A566-C010-D014-A427FBF26540}"/>
              </a:ext>
            </a:extLst>
          </p:cNvPr>
          <p:cNvSpPr txBox="1"/>
          <p:nvPr/>
        </p:nvSpPr>
        <p:spPr>
          <a:xfrm>
            <a:off x="7421026" y="1499178"/>
            <a:ext cx="4520840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600" dirty="0">
                <a:latin typeface="Malgun Gothic"/>
                <a:ea typeface="Malgun Gothic"/>
              </a:rPr>
              <a:t># 조회수, </a:t>
            </a:r>
            <a:r>
              <a:rPr lang="ko-KR" altLang="en-US" sz="1600" dirty="0" err="1">
                <a:latin typeface="Malgun Gothic"/>
                <a:ea typeface="Malgun Gothic"/>
              </a:rPr>
              <a:t>좋아요수</a:t>
            </a:r>
            <a:r>
              <a:rPr lang="ko-KR" altLang="en-US" sz="1600" dirty="0">
                <a:latin typeface="Malgun Gothic"/>
                <a:ea typeface="Malgun Gothic"/>
              </a:rPr>
              <a:t>, </a:t>
            </a:r>
            <a:r>
              <a:rPr lang="ko-KR" altLang="en-US" sz="1600" dirty="0" err="1">
                <a:latin typeface="Malgun Gothic"/>
                <a:ea typeface="Malgun Gothic"/>
              </a:rPr>
              <a:t>댓글수</a:t>
            </a:r>
            <a:r>
              <a:rPr lang="ko-KR" altLang="en-US" sz="1600" dirty="0">
                <a:latin typeface="Malgun Gothic"/>
                <a:ea typeface="Malgun Gothic"/>
              </a:rPr>
              <a:t> 각각 오름차순으로</a:t>
            </a:r>
            <a:endParaRPr lang="ko-KR" dirty="0">
              <a:latin typeface="맑은 고딕" panose="020F0502020204030204"/>
              <a:ea typeface="맑은 고딕" panose="020B0503020000020004" pitchFamily="34" charset="-127"/>
            </a:endParaRPr>
          </a:p>
          <a:p>
            <a:pPr algn="r"/>
            <a:r>
              <a:rPr lang="ko-KR" altLang="en-US" sz="1600" dirty="0">
                <a:latin typeface="Malgun Gothic"/>
                <a:ea typeface="Malgun Gothic"/>
              </a:rPr>
              <a:t>정렬하여 Top5, Bootom5 데이터 생성</a:t>
            </a:r>
            <a:endParaRPr lang="ko-KR">
              <a:ea typeface="맑은 고딕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06E7A4-84AA-7C02-9723-1956DE91576E}"/>
              </a:ext>
            </a:extLst>
          </p:cNvPr>
          <p:cNvCxnSpPr/>
          <p:nvPr/>
        </p:nvCxnSpPr>
        <p:spPr>
          <a:xfrm>
            <a:off x="-35034" y="1138620"/>
            <a:ext cx="12262068" cy="3503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5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33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1930</cp:revision>
  <dcterms:created xsi:type="dcterms:W3CDTF">2025-05-14T10:09:44Z</dcterms:created>
  <dcterms:modified xsi:type="dcterms:W3CDTF">2025-05-26T15:26:22Z</dcterms:modified>
</cp:coreProperties>
</file>