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9" r:id="rId3"/>
    <p:sldId id="262" r:id="rId4"/>
    <p:sldId id="277" r:id="rId5"/>
    <p:sldId id="260" r:id="rId6"/>
    <p:sldId id="274" r:id="rId7"/>
    <p:sldId id="276" r:id="rId8"/>
    <p:sldId id="289" r:id="rId9"/>
    <p:sldId id="287" r:id="rId10"/>
    <p:sldId id="278" r:id="rId11"/>
    <p:sldId id="288" r:id="rId12"/>
    <p:sldId id="285" r:id="rId13"/>
    <p:sldId id="290" r:id="rId14"/>
    <p:sldId id="291" r:id="rId15"/>
    <p:sldId id="282" r:id="rId16"/>
    <p:sldId id="284" r:id="rId17"/>
    <p:sldId id="286" r:id="rId18"/>
    <p:sldId id="304" r:id="rId19"/>
    <p:sldId id="279" r:id="rId20"/>
    <p:sldId id="294" r:id="rId21"/>
    <p:sldId id="295" r:id="rId22"/>
    <p:sldId id="296" r:id="rId23"/>
    <p:sldId id="297" r:id="rId24"/>
    <p:sldId id="292" r:id="rId25"/>
    <p:sldId id="298" r:id="rId26"/>
    <p:sldId id="299" r:id="rId27"/>
    <p:sldId id="300" r:id="rId28"/>
    <p:sldId id="280" r:id="rId29"/>
    <p:sldId id="301" r:id="rId30"/>
    <p:sldId id="303" r:id="rId31"/>
    <p:sldId id="302" r:id="rId32"/>
    <p:sldId id="293" r:id="rId33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12롯데마트드림Light" panose="0202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12롯데마트드림Medium" panose="02020603020101020101" pitchFamily="18" charset="-127"/>
      <p:regular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9"/>
    <a:srgbClr val="03436F"/>
    <a:srgbClr val="E05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CA31F-638E-4ACD-8171-17062F754BF0}" v="658" dt="2020-02-17T21:03:40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4" autoAdjust="0"/>
    <p:restoredTop sz="89586" autoAdjust="0"/>
  </p:normalViewPr>
  <p:slideViewPr>
    <p:cSldViewPr snapToGrid="0">
      <p:cViewPr varScale="1">
        <p:scale>
          <a:sx n="100" d="100"/>
          <a:sy n="100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형순" userId="aadc558ea12496b8" providerId="LiveId" clId="{B44CA31F-638E-4ACD-8171-17062F754BF0}"/>
    <pc:docChg chg="undo custSel addSld delSld modSld sldOrd">
      <pc:chgData name="김 형순" userId="aadc558ea12496b8" providerId="LiveId" clId="{B44CA31F-638E-4ACD-8171-17062F754BF0}" dt="2020-02-17T21:03:53.488" v="2565" actId="1076"/>
      <pc:docMkLst>
        <pc:docMk/>
      </pc:docMkLst>
      <pc:sldChg chg="ord">
        <pc:chgData name="김 형순" userId="aadc558ea12496b8" providerId="LiveId" clId="{B44CA31F-638E-4ACD-8171-17062F754BF0}" dt="2020-02-17T20:42:52.404" v="2497"/>
        <pc:sldMkLst>
          <pc:docMk/>
          <pc:sldMk cId="3648100272" sldId="257"/>
        </pc:sldMkLst>
      </pc:sldChg>
      <pc:sldChg chg="del">
        <pc:chgData name="김 형순" userId="aadc558ea12496b8" providerId="LiveId" clId="{B44CA31F-638E-4ACD-8171-17062F754BF0}" dt="2020-02-17T17:20:36.615" v="0" actId="2696"/>
        <pc:sldMkLst>
          <pc:docMk/>
          <pc:sldMk cId="2082034395" sldId="258"/>
        </pc:sldMkLst>
      </pc:sldChg>
      <pc:sldChg chg="modSp">
        <pc:chgData name="김 형순" userId="aadc558ea12496b8" providerId="LiveId" clId="{B44CA31F-638E-4ACD-8171-17062F754BF0}" dt="2020-02-17T19:29:39.111" v="1655" actId="2711"/>
        <pc:sldMkLst>
          <pc:docMk/>
          <pc:sldMk cId="2820336349" sldId="259"/>
        </pc:sldMkLst>
        <pc:spChg chg="mod">
          <ac:chgData name="김 형순" userId="aadc558ea12496b8" providerId="LiveId" clId="{B44CA31F-638E-4ACD-8171-17062F754BF0}" dt="2020-02-17T19:29:39.111" v="1655" actId="2711"/>
          <ac:spMkLst>
            <pc:docMk/>
            <pc:sldMk cId="2820336349" sldId="259"/>
            <ac:spMk id="24" creationId="{00000000-0000-0000-0000-000000000000}"/>
          </ac:spMkLst>
        </pc:spChg>
        <pc:spChg chg="mod">
          <ac:chgData name="김 형순" userId="aadc558ea12496b8" providerId="LiveId" clId="{B44CA31F-638E-4ACD-8171-17062F754BF0}" dt="2020-02-17T19:24:48.604" v="1648" actId="403"/>
          <ac:spMkLst>
            <pc:docMk/>
            <pc:sldMk cId="2820336349" sldId="259"/>
            <ac:spMk id="31" creationId="{00000000-0000-0000-0000-000000000000}"/>
          </ac:spMkLst>
        </pc:spChg>
      </pc:sldChg>
      <pc:sldChg chg="addSp delSp modSp">
        <pc:chgData name="김 형순" userId="aadc558ea12496b8" providerId="LiveId" clId="{B44CA31F-638E-4ACD-8171-17062F754BF0}" dt="2020-02-17T19:32:38.839" v="1670" actId="2711"/>
        <pc:sldMkLst>
          <pc:docMk/>
          <pc:sldMk cId="2445761485" sldId="260"/>
        </pc:sldMkLst>
        <pc:spChg chg="add mod">
          <ac:chgData name="김 형순" userId="aadc558ea12496b8" providerId="LiveId" clId="{B44CA31F-638E-4ACD-8171-17062F754BF0}" dt="2020-02-17T17:29:20.206" v="74" actId="14100"/>
          <ac:spMkLst>
            <pc:docMk/>
            <pc:sldMk cId="2445761485" sldId="260"/>
            <ac:spMk id="3" creationId="{344B1633-3B04-42C1-BA56-32A7C50E6068}"/>
          </ac:spMkLst>
        </pc:spChg>
        <pc:spChg chg="mod">
          <ac:chgData name="김 형순" userId="aadc558ea12496b8" providerId="LiveId" clId="{B44CA31F-638E-4ACD-8171-17062F754BF0}" dt="2020-02-17T19:32:20.306" v="1666" actId="2711"/>
          <ac:spMkLst>
            <pc:docMk/>
            <pc:sldMk cId="2445761485" sldId="260"/>
            <ac:spMk id="15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16.605" v="1665" actId="2711"/>
          <ac:spMkLst>
            <pc:docMk/>
            <pc:sldMk cId="2445761485" sldId="260"/>
            <ac:spMk id="16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35.098" v="1669" actId="2711"/>
          <ac:spMkLst>
            <pc:docMk/>
            <pc:sldMk cId="2445761485" sldId="260"/>
            <ac:spMk id="17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38.839" v="1670" actId="2711"/>
          <ac:spMkLst>
            <pc:docMk/>
            <pc:sldMk cId="2445761485" sldId="260"/>
            <ac:spMk id="18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31.249" v="1668" actId="2711"/>
          <ac:spMkLst>
            <pc:docMk/>
            <pc:sldMk cId="2445761485" sldId="260"/>
            <ac:spMk id="19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11.978" v="1664" actId="2711"/>
          <ac:spMkLst>
            <pc:docMk/>
            <pc:sldMk cId="2445761485" sldId="260"/>
            <ac:spMk id="28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2:24.114" v="1667" actId="2711"/>
          <ac:spMkLst>
            <pc:docMk/>
            <pc:sldMk cId="2445761485" sldId="260"/>
            <ac:spMk id="29" creationId="{3FA00699-5178-465A-9F3F-130CF1431F70}"/>
          </ac:spMkLst>
        </pc:spChg>
        <pc:spChg chg="add del mod ord">
          <ac:chgData name="김 형순" userId="aadc558ea12496b8" providerId="LiveId" clId="{B44CA31F-638E-4ACD-8171-17062F754BF0}" dt="2020-02-17T17:25:19.095" v="28" actId="478"/>
          <ac:spMkLst>
            <pc:docMk/>
            <pc:sldMk cId="2445761485" sldId="260"/>
            <ac:spMk id="33" creationId="{9E313FE7-ACE2-414D-AF1F-6078ABC23481}"/>
          </ac:spMkLst>
        </pc:spChg>
        <pc:picChg chg="add del mod">
          <ac:chgData name="김 형순" userId="aadc558ea12496b8" providerId="LiveId" clId="{B44CA31F-638E-4ACD-8171-17062F754BF0}" dt="2020-02-17T17:25:56.677" v="34" actId="478"/>
          <ac:picMkLst>
            <pc:docMk/>
            <pc:sldMk cId="2445761485" sldId="260"/>
            <ac:picMk id="2" creationId="{7C5D0BA7-B4D6-4611-B0AA-73323DA81B62}"/>
          </ac:picMkLst>
        </pc:picChg>
        <pc:picChg chg="add del">
          <ac:chgData name="김 형순" userId="aadc558ea12496b8" providerId="LiveId" clId="{B44CA31F-638E-4ACD-8171-17062F754BF0}" dt="2020-02-17T17:58:54.970" v="360"/>
          <ac:picMkLst>
            <pc:docMk/>
            <pc:sldMk cId="2445761485" sldId="260"/>
            <ac:picMk id="41" creationId="{00000000-0000-0000-0000-000000000000}"/>
          </ac:picMkLst>
        </pc:picChg>
      </pc:sldChg>
      <pc:sldChg chg="del">
        <pc:chgData name="김 형순" userId="aadc558ea12496b8" providerId="LiveId" clId="{B44CA31F-638E-4ACD-8171-17062F754BF0}" dt="2020-02-17T18:50:23.125" v="1318" actId="2696"/>
        <pc:sldMkLst>
          <pc:docMk/>
          <pc:sldMk cId="393997042" sldId="261"/>
        </pc:sldMkLst>
      </pc:sldChg>
      <pc:sldChg chg="modSp">
        <pc:chgData name="김 형순" userId="aadc558ea12496b8" providerId="LiveId" clId="{B44CA31F-638E-4ACD-8171-17062F754BF0}" dt="2020-02-17T20:44:27.355" v="2507"/>
        <pc:sldMkLst>
          <pc:docMk/>
          <pc:sldMk cId="476346252" sldId="262"/>
        </pc:sldMkLst>
        <pc:spChg chg="mod">
          <ac:chgData name="김 형순" userId="aadc558ea12496b8" providerId="LiveId" clId="{B44CA31F-638E-4ACD-8171-17062F754BF0}" dt="2020-02-17T19:31:18.874" v="1660" actId="2711"/>
          <ac:spMkLst>
            <pc:docMk/>
            <pc:sldMk cId="476346252" sldId="262"/>
            <ac:spMk id="16" creationId="{00000000-0000-0000-0000-000000000000}"/>
          </ac:spMkLst>
        </pc:spChg>
        <pc:spChg chg="mod">
          <ac:chgData name="김 형순" userId="aadc558ea12496b8" providerId="LiveId" clId="{B44CA31F-638E-4ACD-8171-17062F754BF0}" dt="2020-02-17T19:30:42.949" v="1656" actId="2711"/>
          <ac:spMkLst>
            <pc:docMk/>
            <pc:sldMk cId="476346252" sldId="262"/>
            <ac:spMk id="17" creationId="{00000000-0000-0000-0000-000000000000}"/>
          </ac:spMkLst>
        </pc:spChg>
        <pc:spChg chg="mod">
          <ac:chgData name="김 형순" userId="aadc558ea12496b8" providerId="LiveId" clId="{B44CA31F-638E-4ACD-8171-17062F754BF0}" dt="2020-02-17T19:31:25.147" v="1661" actId="2711"/>
          <ac:spMkLst>
            <pc:docMk/>
            <pc:sldMk cId="476346252" sldId="262"/>
            <ac:spMk id="19" creationId="{00000000-0000-0000-0000-000000000000}"/>
          </ac:spMkLst>
        </pc:spChg>
        <pc:spChg chg="mod">
          <ac:chgData name="김 형순" userId="aadc558ea12496b8" providerId="LiveId" clId="{B44CA31F-638E-4ACD-8171-17062F754BF0}" dt="2020-02-17T20:44:27.355" v="2507"/>
          <ac:spMkLst>
            <pc:docMk/>
            <pc:sldMk cId="476346252" sldId="262"/>
            <ac:spMk id="20" creationId="{3FA00699-5178-465A-9F3F-130CF1431F70}"/>
          </ac:spMkLst>
        </pc:spChg>
        <pc:spChg chg="mod">
          <ac:chgData name="김 형순" userId="aadc558ea12496b8" providerId="LiveId" clId="{B44CA31F-638E-4ACD-8171-17062F754BF0}" dt="2020-02-17T18:46:01.632" v="1291" actId="20577"/>
          <ac:spMkLst>
            <pc:docMk/>
            <pc:sldMk cId="476346252" sldId="262"/>
            <ac:spMk id="21" creationId="{3FA00699-5178-465A-9F3F-130CF1431F70}"/>
          </ac:spMkLst>
        </pc:spChg>
        <pc:spChg chg="mod">
          <ac:chgData name="김 형순" userId="aadc558ea12496b8" providerId="LiveId" clId="{B44CA31F-638E-4ACD-8171-17062F754BF0}" dt="2020-02-17T19:27:41.848" v="1654" actId="2711"/>
          <ac:spMkLst>
            <pc:docMk/>
            <pc:sldMk cId="476346252" sldId="262"/>
            <ac:spMk id="24" creationId="{00000000-0000-0000-0000-000000000000}"/>
          </ac:spMkLst>
        </pc:spChg>
        <pc:spChg chg="mod">
          <ac:chgData name="김 형순" userId="aadc558ea12496b8" providerId="LiveId" clId="{B44CA31F-638E-4ACD-8171-17062F754BF0}" dt="2020-02-17T18:46:17.435" v="1296" actId="20577"/>
          <ac:spMkLst>
            <pc:docMk/>
            <pc:sldMk cId="476346252" sldId="262"/>
            <ac:spMk id="26" creationId="{3FA00699-5178-465A-9F3F-130CF1431F70}"/>
          </ac:spMkLst>
        </pc:spChg>
        <pc:spChg chg="mod">
          <ac:chgData name="김 형순" userId="aadc558ea12496b8" providerId="LiveId" clId="{B44CA31F-638E-4ACD-8171-17062F754BF0}" dt="2020-02-17T19:31:31.560" v="1662" actId="2711"/>
          <ac:spMkLst>
            <pc:docMk/>
            <pc:sldMk cId="476346252" sldId="262"/>
            <ac:spMk id="35" creationId="{00000000-0000-0000-0000-000000000000}"/>
          </ac:spMkLst>
        </pc:spChg>
        <pc:spChg chg="mod">
          <ac:chgData name="김 형순" userId="aadc558ea12496b8" providerId="LiveId" clId="{B44CA31F-638E-4ACD-8171-17062F754BF0}" dt="2020-02-17T18:44:04.763" v="1190" actId="20577"/>
          <ac:spMkLst>
            <pc:docMk/>
            <pc:sldMk cId="476346252" sldId="262"/>
            <ac:spMk id="38" creationId="{3FA00699-5178-465A-9F3F-130CF1431F70}"/>
          </ac:spMkLst>
        </pc:spChg>
      </pc:sldChg>
      <pc:sldChg chg="ord">
        <pc:chgData name="김 형순" userId="aadc558ea12496b8" providerId="LiveId" clId="{B44CA31F-638E-4ACD-8171-17062F754BF0}" dt="2020-02-17T20:42:28.858" v="2491"/>
        <pc:sldMkLst>
          <pc:docMk/>
          <pc:sldMk cId="105240206" sldId="263"/>
        </pc:sldMkLst>
      </pc:sldChg>
      <pc:sldChg chg="delSp modSp mod">
        <pc:chgData name="김 형순" userId="aadc558ea12496b8" providerId="LiveId" clId="{B44CA31F-638E-4ACD-8171-17062F754BF0}" dt="2020-02-17T20:47:52.188" v="2512" actId="207"/>
        <pc:sldMkLst>
          <pc:docMk/>
          <pc:sldMk cId="2177348158" sldId="264"/>
        </pc:sldMkLst>
        <pc:spChg chg="mod">
          <ac:chgData name="김 형순" userId="aadc558ea12496b8" providerId="LiveId" clId="{B44CA31F-638E-4ACD-8171-17062F754BF0}" dt="2020-02-17T20:15:56.673" v="2138" actId="1076"/>
          <ac:spMkLst>
            <pc:docMk/>
            <pc:sldMk cId="2177348158" sldId="264"/>
            <ac:spMk id="104" creationId="{00000000-0000-0000-0000-000000000000}"/>
          </ac:spMkLst>
        </pc:spChg>
        <pc:spChg chg="del mod">
          <ac:chgData name="김 형순" userId="aadc558ea12496b8" providerId="LiveId" clId="{B44CA31F-638E-4ACD-8171-17062F754BF0}" dt="2020-02-17T20:00:48.189" v="1909" actId="478"/>
          <ac:spMkLst>
            <pc:docMk/>
            <pc:sldMk cId="2177348158" sldId="264"/>
            <ac:spMk id="105" creationId="{00000000-0000-0000-0000-000000000000}"/>
          </ac:spMkLst>
        </pc:spChg>
        <pc:spChg chg="mod">
          <ac:chgData name="김 형순" userId="aadc558ea12496b8" providerId="LiveId" clId="{B44CA31F-638E-4ACD-8171-17062F754BF0}" dt="2020-02-17T20:28:49.013" v="2199" actId="1076"/>
          <ac:spMkLst>
            <pc:docMk/>
            <pc:sldMk cId="2177348158" sldId="264"/>
            <ac:spMk id="106" creationId="{00000000-0000-0000-0000-000000000000}"/>
          </ac:spMkLst>
        </pc:spChg>
        <pc:grpChg chg="del">
          <ac:chgData name="김 형순" userId="aadc558ea12496b8" providerId="LiveId" clId="{B44CA31F-638E-4ACD-8171-17062F754BF0}" dt="2020-02-17T20:01:01.249" v="1912" actId="478"/>
          <ac:grpSpMkLst>
            <pc:docMk/>
            <pc:sldMk cId="2177348158" sldId="264"/>
            <ac:grpSpMk id="107" creationId="{00000000-0000-0000-0000-000000000000}"/>
          </ac:grpSpMkLst>
        </pc:grpChg>
        <pc:graphicFrameChg chg="mod">
          <ac:chgData name="김 형순" userId="aadc558ea12496b8" providerId="LiveId" clId="{B44CA31F-638E-4ACD-8171-17062F754BF0}" dt="2020-02-17T20:47:52.188" v="2512" actId="207"/>
          <ac:graphicFrameMkLst>
            <pc:docMk/>
            <pc:sldMk cId="2177348158" sldId="264"/>
            <ac:graphicFrameMk id="103" creationId="{DE9E9F55-2344-49D3-8325-DD6E6DEDC5CB}"/>
          </ac:graphicFrameMkLst>
        </pc:graphicFrameChg>
        <pc:cxnChg chg="mod">
          <ac:chgData name="김 형순" userId="aadc558ea12496b8" providerId="LiveId" clId="{B44CA31F-638E-4ACD-8171-17062F754BF0}" dt="2020-02-17T20:05:18.057" v="1948" actId="1076"/>
          <ac:cxnSpMkLst>
            <pc:docMk/>
            <pc:sldMk cId="2177348158" sldId="264"/>
            <ac:cxnSpMk id="23" creationId="{00000000-0000-0000-0000-000000000000}"/>
          </ac:cxnSpMkLst>
        </pc:cxnChg>
      </pc:sldChg>
      <pc:sldChg chg="ord">
        <pc:chgData name="김 형순" userId="aadc558ea12496b8" providerId="LiveId" clId="{B44CA31F-638E-4ACD-8171-17062F754BF0}" dt="2020-02-17T20:42:45.032" v="2495"/>
        <pc:sldMkLst>
          <pc:docMk/>
          <pc:sldMk cId="1225525989" sldId="268"/>
        </pc:sldMkLst>
      </pc:sldChg>
      <pc:sldChg chg="modSp ord">
        <pc:chgData name="김 형순" userId="aadc558ea12496b8" providerId="LiveId" clId="{B44CA31F-638E-4ACD-8171-17062F754BF0}" dt="2020-02-17T20:42:58.966" v="2499"/>
        <pc:sldMkLst>
          <pc:docMk/>
          <pc:sldMk cId="725257843" sldId="269"/>
        </pc:sldMkLst>
        <pc:spChg chg="mod">
          <ac:chgData name="김 형순" userId="aadc558ea12496b8" providerId="LiveId" clId="{B44CA31F-638E-4ACD-8171-17062F754BF0}" dt="2020-02-17T17:32:10.161" v="82" actId="1076"/>
          <ac:spMkLst>
            <pc:docMk/>
            <pc:sldMk cId="725257843" sldId="269"/>
            <ac:spMk id="27" creationId="{3FA00699-5178-465A-9F3F-130CF1431F70}"/>
          </ac:spMkLst>
        </pc:spChg>
        <pc:spChg chg="mod">
          <ac:chgData name="김 형순" userId="aadc558ea12496b8" providerId="LiveId" clId="{B44CA31F-638E-4ACD-8171-17062F754BF0}" dt="2020-02-17T17:37:25.909" v="268" actId="20577"/>
          <ac:spMkLst>
            <pc:docMk/>
            <pc:sldMk cId="725257843" sldId="269"/>
            <ac:spMk id="30" creationId="{3FA00699-5178-465A-9F3F-130CF1431F70}"/>
          </ac:spMkLst>
        </pc:spChg>
        <pc:spChg chg="mod">
          <ac:chgData name="김 형순" userId="aadc558ea12496b8" providerId="LiveId" clId="{B44CA31F-638E-4ACD-8171-17062F754BF0}" dt="2020-02-17T17:37:31.720" v="271" actId="20577"/>
          <ac:spMkLst>
            <pc:docMk/>
            <pc:sldMk cId="725257843" sldId="269"/>
            <ac:spMk id="33" creationId="{3FA00699-5178-465A-9F3F-130CF1431F70}"/>
          </ac:spMkLst>
        </pc:spChg>
        <pc:spChg chg="mod">
          <ac:chgData name="김 형순" userId="aadc558ea12496b8" providerId="LiveId" clId="{B44CA31F-638E-4ACD-8171-17062F754BF0}" dt="2020-02-17T17:32:04.556" v="81" actId="1076"/>
          <ac:spMkLst>
            <pc:docMk/>
            <pc:sldMk cId="725257843" sldId="269"/>
            <ac:spMk id="52" creationId="{3FA00699-5178-465A-9F3F-130CF1431F70}"/>
          </ac:spMkLst>
        </pc:spChg>
        <pc:spChg chg="mod">
          <ac:chgData name="김 형순" userId="aadc558ea12496b8" providerId="LiveId" clId="{B44CA31F-638E-4ACD-8171-17062F754BF0}" dt="2020-02-17T17:31:58.804" v="80" actId="1076"/>
          <ac:spMkLst>
            <pc:docMk/>
            <pc:sldMk cId="725257843" sldId="269"/>
            <ac:spMk id="53" creationId="{3FA00699-5178-465A-9F3F-130CF1431F70}"/>
          </ac:spMkLst>
        </pc:spChg>
        <pc:grpChg chg="mod">
          <ac:chgData name="김 형순" userId="aadc558ea12496b8" providerId="LiveId" clId="{B44CA31F-638E-4ACD-8171-17062F754BF0}" dt="2020-02-17T17:36:52.023" v="256" actId="1076"/>
          <ac:grpSpMkLst>
            <pc:docMk/>
            <pc:sldMk cId="725257843" sldId="269"/>
            <ac:grpSpMk id="40" creationId="{00000000-0000-0000-0000-000000000000}"/>
          </ac:grpSpMkLst>
        </pc:grpChg>
        <pc:grpChg chg="mod">
          <ac:chgData name="김 형순" userId="aadc558ea12496b8" providerId="LiveId" clId="{B44CA31F-638E-4ACD-8171-17062F754BF0}" dt="2020-02-17T17:36:44.599" v="255" actId="1076"/>
          <ac:grpSpMkLst>
            <pc:docMk/>
            <pc:sldMk cId="725257843" sldId="269"/>
            <ac:grpSpMk id="43" creationId="{00000000-0000-0000-0000-000000000000}"/>
          </ac:grpSpMkLst>
        </pc:grpChg>
      </pc:sldChg>
      <pc:sldChg chg="del">
        <pc:chgData name="김 형순" userId="aadc558ea12496b8" providerId="LiveId" clId="{B44CA31F-638E-4ACD-8171-17062F754BF0}" dt="2020-02-17T18:50:25.758" v="1319" actId="47"/>
        <pc:sldMkLst>
          <pc:docMk/>
          <pc:sldMk cId="353983815" sldId="270"/>
        </pc:sldMkLst>
      </pc:sldChg>
      <pc:sldChg chg="del">
        <pc:chgData name="김 형순" userId="aadc558ea12496b8" providerId="LiveId" clId="{B44CA31F-638E-4ACD-8171-17062F754BF0}" dt="2020-02-17T18:50:26.256" v="1320" actId="47"/>
        <pc:sldMkLst>
          <pc:docMk/>
          <pc:sldMk cId="3435537198" sldId="271"/>
        </pc:sldMkLst>
      </pc:sldChg>
      <pc:sldChg chg="del">
        <pc:chgData name="김 형순" userId="aadc558ea12496b8" providerId="LiveId" clId="{B44CA31F-638E-4ACD-8171-17062F754BF0}" dt="2020-02-17T18:50:26.823" v="1321" actId="47"/>
        <pc:sldMkLst>
          <pc:docMk/>
          <pc:sldMk cId="3820497228" sldId="272"/>
        </pc:sldMkLst>
      </pc:sldChg>
      <pc:sldChg chg="del">
        <pc:chgData name="김 형순" userId="aadc558ea12496b8" providerId="LiveId" clId="{B44CA31F-638E-4ACD-8171-17062F754BF0}" dt="2020-02-17T18:50:28.088" v="1322" actId="47"/>
        <pc:sldMkLst>
          <pc:docMk/>
          <pc:sldMk cId="2023555520" sldId="273"/>
        </pc:sldMkLst>
      </pc:sldChg>
      <pc:sldChg chg="addSp delSp modSp add ord modAnim">
        <pc:chgData name="김 형순" userId="aadc558ea12496b8" providerId="LiveId" clId="{B44CA31F-638E-4ACD-8171-17062F754BF0}" dt="2020-02-17T20:19:06.553" v="2153" actId="207"/>
        <pc:sldMkLst>
          <pc:docMk/>
          <pc:sldMk cId="795383333" sldId="274"/>
        </pc:sldMkLst>
        <pc:spChg chg="mod">
          <ac:chgData name="김 형순" userId="aadc558ea12496b8" providerId="LiveId" clId="{B44CA31F-638E-4ACD-8171-17062F754BF0}" dt="2020-02-17T18:13:37.246" v="571" actId="692"/>
          <ac:spMkLst>
            <pc:docMk/>
            <pc:sldMk cId="795383333" sldId="274"/>
            <ac:spMk id="7" creationId="{9F7C999F-2AEB-49FF-9F78-01A2729C241E}"/>
          </ac:spMkLst>
        </pc:spChg>
        <pc:spChg chg="mod">
          <ac:chgData name="김 형순" userId="aadc558ea12496b8" providerId="LiveId" clId="{B44CA31F-638E-4ACD-8171-17062F754BF0}" dt="2020-02-17T18:13:40.983" v="572" actId="207"/>
          <ac:spMkLst>
            <pc:docMk/>
            <pc:sldMk cId="795383333" sldId="274"/>
            <ac:spMk id="10" creationId="{BF6EEF9B-1A6E-4E2A-BD57-8661EE0BBD07}"/>
          </ac:spMkLst>
        </pc:spChg>
        <pc:spChg chg="mod">
          <ac:chgData name="김 형순" userId="aadc558ea12496b8" providerId="LiveId" clId="{B44CA31F-638E-4ACD-8171-17062F754BF0}" dt="2020-02-17T18:13:32.756" v="570" actId="692"/>
          <ac:spMkLst>
            <pc:docMk/>
            <pc:sldMk cId="795383333" sldId="274"/>
            <ac:spMk id="12" creationId="{0AF813DD-5AD3-4235-BAA3-DA4B8102210F}"/>
          </ac:spMkLst>
        </pc:spChg>
        <pc:spChg chg="mod">
          <ac:chgData name="김 형순" userId="aadc558ea12496b8" providerId="LiveId" clId="{B44CA31F-638E-4ACD-8171-17062F754BF0}" dt="2020-02-17T18:13:29.352" v="569" actId="207"/>
          <ac:spMkLst>
            <pc:docMk/>
            <pc:sldMk cId="795383333" sldId="274"/>
            <ac:spMk id="14" creationId="{DCDB2CAB-B23C-43D1-8CA9-3232DE45AC68}"/>
          </ac:spMkLst>
        </pc:spChg>
        <pc:spChg chg="mod">
          <ac:chgData name="김 형순" userId="aadc558ea12496b8" providerId="LiveId" clId="{B44CA31F-638E-4ACD-8171-17062F754BF0}" dt="2020-02-17T18:13:50.789" v="574" actId="692"/>
          <ac:spMkLst>
            <pc:docMk/>
            <pc:sldMk cId="795383333" sldId="274"/>
            <ac:spMk id="16" creationId="{F093D10C-1D31-44D3-98F7-E349C60BE452}"/>
          </ac:spMkLst>
        </pc:spChg>
        <pc:spChg chg="mod">
          <ac:chgData name="김 형순" userId="aadc558ea12496b8" providerId="LiveId" clId="{B44CA31F-638E-4ACD-8171-17062F754BF0}" dt="2020-02-17T18:13:54.557" v="575" actId="207"/>
          <ac:spMkLst>
            <pc:docMk/>
            <pc:sldMk cId="795383333" sldId="274"/>
            <ac:spMk id="18" creationId="{8695F21C-6023-4F32-9623-53565A69A036}"/>
          </ac:spMkLst>
        </pc:spChg>
        <pc:spChg chg="mod">
          <ac:chgData name="김 형순" userId="aadc558ea12496b8" providerId="LiveId" clId="{B44CA31F-638E-4ACD-8171-17062F754BF0}" dt="2020-02-17T18:13:06.656" v="564" actId="692"/>
          <ac:spMkLst>
            <pc:docMk/>
            <pc:sldMk cId="795383333" sldId="274"/>
            <ac:spMk id="20" creationId="{9E878AE2-6FC6-43A7-8E4C-18F0A6456053}"/>
          </ac:spMkLst>
        </pc:spChg>
        <pc:spChg chg="mod">
          <ac:chgData name="김 형순" userId="aadc558ea12496b8" providerId="LiveId" clId="{B44CA31F-638E-4ACD-8171-17062F754BF0}" dt="2020-02-17T18:12:56.038" v="563" actId="692"/>
          <ac:spMkLst>
            <pc:docMk/>
            <pc:sldMk cId="795383333" sldId="274"/>
            <ac:spMk id="22" creationId="{A61C4EAD-7DDC-4A9F-A9A6-C65346415D24}"/>
          </ac:spMkLst>
        </pc:spChg>
        <pc:spChg chg="mod">
          <ac:chgData name="김 형순" userId="aadc558ea12496b8" providerId="LiveId" clId="{B44CA31F-638E-4ACD-8171-17062F754BF0}" dt="2020-02-17T18:11:44.224" v="550" actId="692"/>
          <ac:spMkLst>
            <pc:docMk/>
            <pc:sldMk cId="795383333" sldId="274"/>
            <ac:spMk id="24" creationId="{5E574310-CD43-4923-8578-BA17713D3DEF}"/>
          </ac:spMkLst>
        </pc:spChg>
        <pc:spChg chg="mod">
          <ac:chgData name="김 형순" userId="aadc558ea12496b8" providerId="LiveId" clId="{B44CA31F-638E-4ACD-8171-17062F754BF0}" dt="2020-02-17T18:11:55.472" v="551" actId="207"/>
          <ac:spMkLst>
            <pc:docMk/>
            <pc:sldMk cId="795383333" sldId="274"/>
            <ac:spMk id="26" creationId="{7E939CB3-67E4-44EB-861C-76A81E3A4AA8}"/>
          </ac:spMkLst>
        </pc:spChg>
        <pc:spChg chg="add mod ord">
          <ac:chgData name="김 형순" userId="aadc558ea12496b8" providerId="LiveId" clId="{B44CA31F-638E-4ACD-8171-17062F754BF0}" dt="2020-02-17T18:17:52.540" v="729" actId="166"/>
          <ac:spMkLst>
            <pc:docMk/>
            <pc:sldMk cId="795383333" sldId="274"/>
            <ac:spMk id="27" creationId="{6C81616F-075B-4BF7-ACA9-3F3889F18D51}"/>
          </ac:spMkLst>
        </pc:spChg>
        <pc:spChg chg="add mod">
          <ac:chgData name="김 형순" userId="aadc558ea12496b8" providerId="LiveId" clId="{B44CA31F-638E-4ACD-8171-17062F754BF0}" dt="2020-02-17T19:33:16.599" v="1674" actId="2711"/>
          <ac:spMkLst>
            <pc:docMk/>
            <pc:sldMk cId="795383333" sldId="274"/>
            <ac:spMk id="33" creationId="{14933274-636B-4AEC-B959-DEFFF8C3C685}"/>
          </ac:spMkLst>
        </pc:spChg>
        <pc:spChg chg="add mod">
          <ac:chgData name="김 형순" userId="aadc558ea12496b8" providerId="LiveId" clId="{B44CA31F-638E-4ACD-8171-17062F754BF0}" dt="2020-02-17T19:33:13.106" v="1673" actId="2711"/>
          <ac:spMkLst>
            <pc:docMk/>
            <pc:sldMk cId="795383333" sldId="274"/>
            <ac:spMk id="34" creationId="{AE87778D-9BAA-4C7E-B30A-A0BC6AEB19AE}"/>
          </ac:spMkLst>
        </pc:spChg>
        <pc:spChg chg="add del">
          <ac:chgData name="김 형순" userId="aadc558ea12496b8" providerId="LiveId" clId="{B44CA31F-638E-4ACD-8171-17062F754BF0}" dt="2020-02-17T17:57:38.391" v="356" actId="478"/>
          <ac:spMkLst>
            <pc:docMk/>
            <pc:sldMk cId="795383333" sldId="274"/>
            <ac:spMk id="35" creationId="{1399CB72-1A0A-40C6-8C58-F30FA3BD55B5}"/>
          </ac:spMkLst>
        </pc:spChg>
        <pc:spChg chg="add del">
          <ac:chgData name="김 형순" userId="aadc558ea12496b8" providerId="LiveId" clId="{B44CA31F-638E-4ACD-8171-17062F754BF0}" dt="2020-02-17T17:57:36.122" v="354" actId="478"/>
          <ac:spMkLst>
            <pc:docMk/>
            <pc:sldMk cId="795383333" sldId="274"/>
            <ac:spMk id="36" creationId="{D78B2AB9-855D-4278-8D19-A43CE16E4EDA}"/>
          </ac:spMkLst>
        </pc:spChg>
        <pc:spChg chg="add del mod">
          <ac:chgData name="김 형순" userId="aadc558ea12496b8" providerId="LiveId" clId="{B44CA31F-638E-4ACD-8171-17062F754BF0}" dt="2020-02-17T17:57:36.720" v="355" actId="478"/>
          <ac:spMkLst>
            <pc:docMk/>
            <pc:sldMk cId="795383333" sldId="274"/>
            <ac:spMk id="37" creationId="{67D1897B-87F1-47F3-B2B1-28E1D3175ABA}"/>
          </ac:spMkLst>
        </pc:spChg>
        <pc:spChg chg="add del">
          <ac:chgData name="김 형순" userId="aadc558ea12496b8" providerId="LiveId" clId="{B44CA31F-638E-4ACD-8171-17062F754BF0}" dt="2020-02-17T17:57:34.272" v="353" actId="478"/>
          <ac:spMkLst>
            <pc:docMk/>
            <pc:sldMk cId="795383333" sldId="274"/>
            <ac:spMk id="38" creationId="{D7A768BC-4E26-46B9-8FB8-4418AAE74C2C}"/>
          </ac:spMkLst>
        </pc:spChg>
        <pc:spChg chg="add mod">
          <ac:chgData name="김 형순" userId="aadc558ea12496b8" providerId="LiveId" clId="{B44CA31F-638E-4ACD-8171-17062F754BF0}" dt="2020-02-17T19:33:31.998" v="1678" actId="2711"/>
          <ac:spMkLst>
            <pc:docMk/>
            <pc:sldMk cId="795383333" sldId="274"/>
            <ac:spMk id="39" creationId="{7B1F13D4-C25C-490B-96D0-684338550561}"/>
          </ac:spMkLst>
        </pc:spChg>
        <pc:spChg chg="add mod">
          <ac:chgData name="김 형순" userId="aadc558ea12496b8" providerId="LiveId" clId="{B44CA31F-638E-4ACD-8171-17062F754BF0}" dt="2020-02-17T19:33:06.058" v="1671" actId="2711"/>
          <ac:spMkLst>
            <pc:docMk/>
            <pc:sldMk cId="795383333" sldId="274"/>
            <ac:spMk id="40" creationId="{D1C40043-FD42-434D-B012-F22D2E0290A2}"/>
          </ac:spMkLst>
        </pc:spChg>
        <pc:spChg chg="add mod">
          <ac:chgData name="김 형순" userId="aadc558ea12496b8" providerId="LiveId" clId="{B44CA31F-638E-4ACD-8171-17062F754BF0}" dt="2020-02-17T19:33:23.752" v="1676" actId="2711"/>
          <ac:spMkLst>
            <pc:docMk/>
            <pc:sldMk cId="795383333" sldId="274"/>
            <ac:spMk id="41" creationId="{D85ABC08-3F57-4695-A13F-DCBA0B5B7F39}"/>
          </ac:spMkLst>
        </pc:spChg>
        <pc:spChg chg="add mod">
          <ac:chgData name="김 형순" userId="aadc558ea12496b8" providerId="LiveId" clId="{B44CA31F-638E-4ACD-8171-17062F754BF0}" dt="2020-02-17T19:33:28.404" v="1677" actId="2711"/>
          <ac:spMkLst>
            <pc:docMk/>
            <pc:sldMk cId="795383333" sldId="274"/>
            <ac:spMk id="42" creationId="{3966BDB2-5320-42B0-9875-220D875D8201}"/>
          </ac:spMkLst>
        </pc:spChg>
        <pc:spChg chg="add del">
          <ac:chgData name="김 형순" userId="aadc558ea12496b8" providerId="LiveId" clId="{B44CA31F-638E-4ACD-8171-17062F754BF0}" dt="2020-02-17T18:04:32.474" v="491" actId="478"/>
          <ac:spMkLst>
            <pc:docMk/>
            <pc:sldMk cId="795383333" sldId="274"/>
            <ac:spMk id="43" creationId="{04C33A15-EFC7-448B-A892-3D9A95422AAD}"/>
          </ac:spMkLst>
        </pc:spChg>
        <pc:spChg chg="add del">
          <ac:chgData name="김 형순" userId="aadc558ea12496b8" providerId="LiveId" clId="{B44CA31F-638E-4ACD-8171-17062F754BF0}" dt="2020-02-17T18:04:30.084" v="490" actId="478"/>
          <ac:spMkLst>
            <pc:docMk/>
            <pc:sldMk cId="795383333" sldId="274"/>
            <ac:spMk id="44" creationId="{AD2EECAA-7F19-4762-9351-EEEEA62C6421}"/>
          </ac:spMkLst>
        </pc:spChg>
        <pc:spChg chg="add del">
          <ac:chgData name="김 형순" userId="aadc558ea12496b8" providerId="LiveId" clId="{B44CA31F-638E-4ACD-8171-17062F754BF0}" dt="2020-02-17T18:04:25.674" v="489" actId="478"/>
          <ac:spMkLst>
            <pc:docMk/>
            <pc:sldMk cId="795383333" sldId="274"/>
            <ac:spMk id="45" creationId="{77CB456A-A1A2-4E9A-A630-FB16DF9C6068}"/>
          </ac:spMkLst>
        </pc:spChg>
        <pc:spChg chg="add del">
          <ac:chgData name="김 형순" userId="aadc558ea12496b8" providerId="LiveId" clId="{B44CA31F-638E-4ACD-8171-17062F754BF0}" dt="2020-02-17T18:04:34.755" v="492" actId="478"/>
          <ac:spMkLst>
            <pc:docMk/>
            <pc:sldMk cId="795383333" sldId="274"/>
            <ac:spMk id="46" creationId="{6D821BBA-2B5B-4748-BCF4-F3F906A4D505}"/>
          </ac:spMkLst>
        </pc:spChg>
        <pc:spChg chg="add del">
          <ac:chgData name="김 형순" userId="aadc558ea12496b8" providerId="LiveId" clId="{B44CA31F-638E-4ACD-8171-17062F754BF0}" dt="2020-02-17T18:04:36.713" v="493" actId="478"/>
          <ac:spMkLst>
            <pc:docMk/>
            <pc:sldMk cId="795383333" sldId="274"/>
            <ac:spMk id="47" creationId="{C1FA1729-739D-48CD-A5A6-1D84F11869D4}"/>
          </ac:spMkLst>
        </pc:spChg>
        <pc:spChg chg="add del mod">
          <ac:chgData name="김 형순" userId="aadc558ea12496b8" providerId="LiveId" clId="{B44CA31F-638E-4ACD-8171-17062F754BF0}" dt="2020-02-17T17:49:55.205" v="301" actId="478"/>
          <ac:spMkLst>
            <pc:docMk/>
            <pc:sldMk cId="795383333" sldId="274"/>
            <ac:spMk id="48" creationId="{0C274C1A-9F7F-4307-BB1F-6CE5FF0BAE1D}"/>
          </ac:spMkLst>
        </pc:spChg>
        <pc:spChg chg="mod">
          <ac:chgData name="김 형순" userId="aadc558ea12496b8" providerId="LiveId" clId="{B44CA31F-638E-4ACD-8171-17062F754BF0}" dt="2020-02-17T17:52:40.195" v="330" actId="1076"/>
          <ac:spMkLst>
            <pc:docMk/>
            <pc:sldMk cId="795383333" sldId="274"/>
            <ac:spMk id="50" creationId="{FBF7276A-A4A6-4005-95A9-5226ED372F80}"/>
          </ac:spMkLst>
        </pc:spChg>
        <pc:spChg chg="add mod">
          <ac:chgData name="김 형순" userId="aadc558ea12496b8" providerId="LiveId" clId="{B44CA31F-638E-4ACD-8171-17062F754BF0}" dt="2020-02-17T17:53:55.240" v="335" actId="571"/>
          <ac:spMkLst>
            <pc:docMk/>
            <pc:sldMk cId="795383333" sldId="274"/>
            <ac:spMk id="58" creationId="{648C34E6-7F11-405A-8837-00E6DBAEC363}"/>
          </ac:spMkLst>
        </pc:spChg>
        <pc:spChg chg="mod">
          <ac:chgData name="김 형순" userId="aadc558ea12496b8" providerId="LiveId" clId="{B44CA31F-638E-4ACD-8171-17062F754BF0}" dt="2020-02-17T18:13:12.412" v="565" actId="692"/>
          <ac:spMkLst>
            <pc:docMk/>
            <pc:sldMk cId="795383333" sldId="274"/>
            <ac:spMk id="61" creationId="{B0367708-5557-406D-A4BB-2AC08A945DC1}"/>
          </ac:spMkLst>
        </pc:spChg>
        <pc:spChg chg="mod">
          <ac:chgData name="김 형순" userId="aadc558ea12496b8" providerId="LiveId" clId="{B44CA31F-638E-4ACD-8171-17062F754BF0}" dt="2020-02-17T18:13:23.517" v="568" actId="207"/>
          <ac:spMkLst>
            <pc:docMk/>
            <pc:sldMk cId="795383333" sldId="274"/>
            <ac:spMk id="63" creationId="{0269887C-694C-497A-9D2A-63C3C7D7A8B5}"/>
          </ac:spMkLst>
        </pc:spChg>
        <pc:spChg chg="add del">
          <ac:chgData name="김 형순" userId="aadc558ea12496b8" providerId="LiveId" clId="{B44CA31F-638E-4ACD-8171-17062F754BF0}" dt="2020-02-17T17:58:50.112" v="358"/>
          <ac:spMkLst>
            <pc:docMk/>
            <pc:sldMk cId="795383333" sldId="274"/>
            <ac:spMk id="64" creationId="{211324D4-3452-48AA-8FE9-1745D04D4A9B}"/>
          </ac:spMkLst>
        </pc:spChg>
        <pc:spChg chg="add del mod">
          <ac:chgData name="김 형순" userId="aadc558ea12496b8" providerId="LiveId" clId="{B44CA31F-638E-4ACD-8171-17062F754BF0}" dt="2020-02-17T18:02:50.356" v="478" actId="478"/>
          <ac:spMkLst>
            <pc:docMk/>
            <pc:sldMk cId="795383333" sldId="274"/>
            <ac:spMk id="66" creationId="{69A47CCA-33FE-44BD-9C32-9DCE58A2B82F}"/>
          </ac:spMkLst>
        </pc:spChg>
        <pc:spChg chg="add mod">
          <ac:chgData name="김 형순" userId="aadc558ea12496b8" providerId="LiveId" clId="{B44CA31F-638E-4ACD-8171-17062F754BF0}" dt="2020-02-17T18:14:11.442" v="577" actId="207"/>
          <ac:spMkLst>
            <pc:docMk/>
            <pc:sldMk cId="795383333" sldId="274"/>
            <ac:spMk id="68" creationId="{4719EC7E-5135-4C2B-A3E3-D4AEF31B86F4}"/>
          </ac:spMkLst>
        </pc:spChg>
        <pc:spChg chg="add mod">
          <ac:chgData name="김 형순" userId="aadc558ea12496b8" providerId="LiveId" clId="{B44CA31F-638E-4ACD-8171-17062F754BF0}" dt="2020-02-17T19:33:09.982" v="1672" actId="2711"/>
          <ac:spMkLst>
            <pc:docMk/>
            <pc:sldMk cId="795383333" sldId="274"/>
            <ac:spMk id="74" creationId="{975734C1-149C-4DAE-BBAA-9022076FE273}"/>
          </ac:spMkLst>
        </pc:spChg>
        <pc:spChg chg="add mod ord">
          <ac:chgData name="김 형순" userId="aadc558ea12496b8" providerId="LiveId" clId="{B44CA31F-638E-4ACD-8171-17062F754BF0}" dt="2020-02-17T20:19:06.553" v="2153" actId="207"/>
          <ac:spMkLst>
            <pc:docMk/>
            <pc:sldMk cId="795383333" sldId="274"/>
            <ac:spMk id="76" creationId="{A88F3255-D4E0-40FB-8C95-E178437AB48C}"/>
          </ac:spMkLst>
        </pc:spChg>
        <pc:grpChg chg="add mod">
          <ac:chgData name="김 형순" userId="aadc558ea12496b8" providerId="LiveId" clId="{B44CA31F-638E-4ACD-8171-17062F754BF0}" dt="2020-02-17T17:56:48.193" v="350" actId="1076"/>
          <ac:grpSpMkLst>
            <pc:docMk/>
            <pc:sldMk cId="795383333" sldId="274"/>
            <ac:grpSpMk id="6" creationId="{7076E4A2-B63D-483A-972D-42D244F78CA9}"/>
          </ac:grpSpMkLst>
        </pc:grpChg>
        <pc:grpChg chg="add mod">
          <ac:chgData name="김 형순" userId="aadc558ea12496b8" providerId="LiveId" clId="{B44CA31F-638E-4ACD-8171-17062F754BF0}" dt="2020-02-17T17:57:25.850" v="351" actId="1076"/>
          <ac:grpSpMkLst>
            <pc:docMk/>
            <pc:sldMk cId="795383333" sldId="274"/>
            <ac:grpSpMk id="11" creationId="{57E96551-3744-4607-AAC9-CAFAF66E46A8}"/>
          </ac:grpSpMkLst>
        </pc:grpChg>
        <pc:grpChg chg="add mod">
          <ac:chgData name="김 형순" userId="aadc558ea12496b8" providerId="LiveId" clId="{B44CA31F-638E-4ACD-8171-17062F754BF0}" dt="2020-02-17T17:56:14.255" v="349" actId="1076"/>
          <ac:grpSpMkLst>
            <pc:docMk/>
            <pc:sldMk cId="795383333" sldId="274"/>
            <ac:grpSpMk id="15" creationId="{40487495-31FE-44AA-83AA-E4491A65EC04}"/>
          </ac:grpSpMkLst>
        </pc:grpChg>
        <pc:grpChg chg="add mod">
          <ac:chgData name="김 형순" userId="aadc558ea12496b8" providerId="LiveId" clId="{B44CA31F-638E-4ACD-8171-17062F754BF0}" dt="2020-02-17T17:52:29.890" v="326" actId="1076"/>
          <ac:grpSpMkLst>
            <pc:docMk/>
            <pc:sldMk cId="795383333" sldId="274"/>
            <ac:grpSpMk id="19" creationId="{03B6975C-FAA8-418B-89FE-C196ED0DD48B}"/>
          </ac:grpSpMkLst>
        </pc:grpChg>
        <pc:grpChg chg="add mod">
          <ac:chgData name="김 형순" userId="aadc558ea12496b8" providerId="LiveId" clId="{B44CA31F-638E-4ACD-8171-17062F754BF0}" dt="2020-02-17T17:56:04.666" v="348" actId="1076"/>
          <ac:grpSpMkLst>
            <pc:docMk/>
            <pc:sldMk cId="795383333" sldId="274"/>
            <ac:grpSpMk id="23" creationId="{1C282434-E236-4576-9288-CF8ECB89C6FD}"/>
          </ac:grpSpMkLst>
        </pc:grpChg>
        <pc:grpChg chg="add del mod">
          <ac:chgData name="김 형순" userId="aadc558ea12496b8" providerId="LiveId" clId="{B44CA31F-638E-4ACD-8171-17062F754BF0}" dt="2020-02-17T17:57:32.716" v="352" actId="478"/>
          <ac:grpSpMkLst>
            <pc:docMk/>
            <pc:sldMk cId="795383333" sldId="274"/>
            <ac:grpSpMk id="28" creationId="{98B871F7-9014-4B02-B809-824BAA92D269}"/>
          </ac:grpSpMkLst>
        </pc:grpChg>
        <pc:grpChg chg="add del mod">
          <ac:chgData name="김 형순" userId="aadc558ea12496b8" providerId="LiveId" clId="{B44CA31F-638E-4ACD-8171-17062F754BF0}" dt="2020-02-17T17:54:35.564" v="342" actId="478"/>
          <ac:grpSpMkLst>
            <pc:docMk/>
            <pc:sldMk cId="795383333" sldId="274"/>
            <ac:grpSpMk id="49" creationId="{BAED1209-8630-498E-A713-1BF3F8071BB1}"/>
          </ac:grpSpMkLst>
        </pc:grpChg>
        <pc:grpChg chg="add mod">
          <ac:chgData name="김 형순" userId="aadc558ea12496b8" providerId="LiveId" clId="{B44CA31F-638E-4ACD-8171-17062F754BF0}" dt="2020-02-17T17:53:55.240" v="335" actId="571"/>
          <ac:grpSpMkLst>
            <pc:docMk/>
            <pc:sldMk cId="795383333" sldId="274"/>
            <ac:grpSpMk id="54" creationId="{CF9862C4-4056-4535-B216-AFC47132DA3D}"/>
          </ac:grpSpMkLst>
        </pc:grpChg>
        <pc:grpChg chg="add mod">
          <ac:chgData name="김 형순" userId="aadc558ea12496b8" providerId="LiveId" clId="{B44CA31F-638E-4ACD-8171-17062F754BF0}" dt="2020-02-17T18:09:10.914" v="519" actId="1076"/>
          <ac:grpSpMkLst>
            <pc:docMk/>
            <pc:sldMk cId="795383333" sldId="274"/>
            <ac:grpSpMk id="60" creationId="{BA234682-6205-4101-B50D-64C49E995FF3}"/>
          </ac:grpSpMkLst>
        </pc:grpChg>
        <pc:graphicFrameChg chg="add del mod">
          <ac:chgData name="김 형순" userId="aadc558ea12496b8" providerId="LiveId" clId="{B44CA31F-638E-4ACD-8171-17062F754BF0}" dt="2020-02-17T17:48:00.863" v="293" actId="478"/>
          <ac:graphicFrameMkLst>
            <pc:docMk/>
            <pc:sldMk cId="795383333" sldId="274"/>
            <ac:graphicFrameMk id="3" creationId="{74007A03-E3E2-4078-BBB9-9439E3F4A960}"/>
          </ac:graphicFrameMkLst>
        </pc:graphicFrameChg>
        <pc:picChg chg="del">
          <ac:chgData name="김 형순" userId="aadc558ea12496b8" providerId="LiveId" clId="{B44CA31F-638E-4ACD-8171-17062F754BF0}" dt="2020-02-17T17:42:13.872" v="278" actId="478"/>
          <ac:picMkLst>
            <pc:docMk/>
            <pc:sldMk cId="795383333" sldId="274"/>
            <ac:picMk id="2" creationId="{00000000-0000-0000-0000-000000000000}"/>
          </ac:picMkLst>
        </pc:picChg>
        <pc:picChg chg="del">
          <ac:chgData name="김 형순" userId="aadc558ea12496b8" providerId="LiveId" clId="{B44CA31F-638E-4ACD-8171-17062F754BF0}" dt="2020-02-17T17:42:13.450" v="277" actId="478"/>
          <ac:picMkLst>
            <pc:docMk/>
            <pc:sldMk cId="795383333" sldId="274"/>
            <ac:picMk id="4" creationId="{00000000-0000-0000-0000-000000000000}"/>
          </ac:picMkLst>
        </pc:picChg>
        <pc:picChg chg="add mod">
          <ac:chgData name="김 형순" userId="aadc558ea12496b8" providerId="LiveId" clId="{B44CA31F-638E-4ACD-8171-17062F754BF0}" dt="2020-02-17T17:59:34.614" v="366" actId="1076"/>
          <ac:picMkLst>
            <pc:docMk/>
            <pc:sldMk cId="795383333" sldId="274"/>
            <ac:picMk id="65" creationId="{EE88B144-98CB-42F9-90F9-BCD5C9A68A32}"/>
          </ac:picMkLst>
        </pc:picChg>
        <pc:picChg chg="add del">
          <ac:chgData name="김 형순" userId="aadc558ea12496b8" providerId="LiveId" clId="{B44CA31F-638E-4ACD-8171-17062F754BF0}" dt="2020-02-17T18:03:08.358" v="480" actId="478"/>
          <ac:picMkLst>
            <pc:docMk/>
            <pc:sldMk cId="795383333" sldId="274"/>
            <ac:picMk id="67" creationId="{5DF2049B-7CB0-4789-9C80-939B43B889B6}"/>
          </ac:picMkLst>
        </pc:picChg>
        <pc:picChg chg="add mod">
          <ac:chgData name="김 형순" userId="aadc558ea12496b8" providerId="LiveId" clId="{B44CA31F-638E-4ACD-8171-17062F754BF0}" dt="2020-02-17T18:07:28.441" v="506" actId="1076"/>
          <ac:picMkLst>
            <pc:docMk/>
            <pc:sldMk cId="795383333" sldId="274"/>
            <ac:picMk id="69" creationId="{6D1E34D8-858C-409D-AEC3-8BC2B5A5CEE9}"/>
          </ac:picMkLst>
        </pc:picChg>
        <pc:picChg chg="add mod">
          <ac:chgData name="김 형순" userId="aadc558ea12496b8" providerId="LiveId" clId="{B44CA31F-638E-4ACD-8171-17062F754BF0}" dt="2020-02-17T18:07:56.152" v="508" actId="1076"/>
          <ac:picMkLst>
            <pc:docMk/>
            <pc:sldMk cId="795383333" sldId="274"/>
            <ac:picMk id="70" creationId="{25AEF3DB-245C-4AFA-A237-FA51DE66EF5D}"/>
          </ac:picMkLst>
        </pc:picChg>
        <pc:picChg chg="add mod">
          <ac:chgData name="김 형순" userId="aadc558ea12496b8" providerId="LiveId" clId="{B44CA31F-638E-4ACD-8171-17062F754BF0}" dt="2020-02-17T18:09:26.212" v="521" actId="1076"/>
          <ac:picMkLst>
            <pc:docMk/>
            <pc:sldMk cId="795383333" sldId="274"/>
            <ac:picMk id="71" creationId="{AEEF47EB-E13C-4758-A0D5-A7A79D458619}"/>
          </ac:picMkLst>
        </pc:picChg>
        <pc:picChg chg="add mod">
          <ac:chgData name="김 형순" userId="aadc558ea12496b8" providerId="LiveId" clId="{B44CA31F-638E-4ACD-8171-17062F754BF0}" dt="2020-02-17T18:09:40.406" v="523" actId="1076"/>
          <ac:picMkLst>
            <pc:docMk/>
            <pc:sldMk cId="795383333" sldId="274"/>
            <ac:picMk id="72" creationId="{9EF6D00C-397B-4076-A587-66FE9195FBFF}"/>
          </ac:picMkLst>
        </pc:picChg>
        <pc:picChg chg="add mod">
          <ac:chgData name="김 형순" userId="aadc558ea12496b8" providerId="LiveId" clId="{B44CA31F-638E-4ACD-8171-17062F754BF0}" dt="2020-02-17T18:09:00.208" v="518" actId="1076"/>
          <ac:picMkLst>
            <pc:docMk/>
            <pc:sldMk cId="795383333" sldId="274"/>
            <ac:picMk id="73" creationId="{69448637-872E-4E64-802F-E93E12EBE8F6}"/>
          </ac:picMkLst>
        </pc:picChg>
        <pc:cxnChg chg="mod">
          <ac:chgData name="김 형순" userId="aadc558ea12496b8" providerId="LiveId" clId="{B44CA31F-638E-4ACD-8171-17062F754BF0}" dt="2020-02-17T17:50:42.737" v="309" actId="14100"/>
          <ac:cxnSpMkLst>
            <pc:docMk/>
            <pc:sldMk cId="795383333" sldId="274"/>
            <ac:cxnSpMk id="17" creationId="{97895FBE-CBDF-4F81-9EB4-119B60D054CE}"/>
          </ac:cxnSpMkLst>
        </pc:cxnChg>
        <pc:cxnChg chg="mod">
          <ac:chgData name="김 형순" userId="aadc558ea12496b8" providerId="LiveId" clId="{B44CA31F-638E-4ACD-8171-17062F754BF0}" dt="2020-02-17T18:12:42.235" v="560" actId="108"/>
          <ac:cxnSpMkLst>
            <pc:docMk/>
            <pc:sldMk cId="795383333" sldId="274"/>
            <ac:cxnSpMk id="21" creationId="{60153183-F134-4216-B582-482B2729DA4A}"/>
          </ac:cxnSpMkLst>
        </pc:cxnChg>
        <pc:cxnChg chg="mod">
          <ac:chgData name="김 형순" userId="aadc558ea12496b8" providerId="LiveId" clId="{B44CA31F-638E-4ACD-8171-17062F754BF0}" dt="2020-02-17T17:54:20.590" v="338" actId="14100"/>
          <ac:cxnSpMkLst>
            <pc:docMk/>
            <pc:sldMk cId="795383333" sldId="274"/>
            <ac:cxnSpMk id="25" creationId="{F1078EF6-13F5-4C75-8223-458B0F069EAA}"/>
          </ac:cxnSpMkLst>
        </pc:cxnChg>
        <pc:cxnChg chg="mod">
          <ac:chgData name="김 형순" userId="aadc558ea12496b8" providerId="LiveId" clId="{B44CA31F-638E-4ACD-8171-17062F754BF0}" dt="2020-02-17T17:54:35.564" v="342" actId="478"/>
          <ac:cxnSpMkLst>
            <pc:docMk/>
            <pc:sldMk cId="795383333" sldId="274"/>
            <ac:cxnSpMk id="51" creationId="{12DA5744-32C4-4E15-A445-E62F7A1196B4}"/>
          </ac:cxnSpMkLst>
        </pc:cxnChg>
        <pc:cxnChg chg="mod">
          <ac:chgData name="김 형순" userId="aadc558ea12496b8" providerId="LiveId" clId="{B44CA31F-638E-4ACD-8171-17062F754BF0}" dt="2020-02-17T17:55:34.217" v="345" actId="196"/>
          <ac:cxnSpMkLst>
            <pc:docMk/>
            <pc:sldMk cId="795383333" sldId="274"/>
            <ac:cxnSpMk id="62" creationId="{0E03C84A-3114-4B48-AEB0-8F535B287C7B}"/>
          </ac:cxnSpMkLst>
        </pc:cxnChg>
        <pc:cxnChg chg="add ord">
          <ac:chgData name="김 형순" userId="aadc558ea12496b8" providerId="LiveId" clId="{B44CA31F-638E-4ACD-8171-17062F754BF0}" dt="2020-02-17T18:17:56.177" v="730" actId="167"/>
          <ac:cxnSpMkLst>
            <pc:docMk/>
            <pc:sldMk cId="795383333" sldId="274"/>
            <ac:cxnSpMk id="75" creationId="{1D335121-2E9F-47BE-9465-7DB829AF7481}"/>
          </ac:cxnSpMkLst>
        </pc:cxnChg>
      </pc:sldChg>
      <pc:sldChg chg="add del">
        <pc:chgData name="김 형순" userId="aadc558ea12496b8" providerId="LiveId" clId="{B44CA31F-638E-4ACD-8171-17062F754BF0}" dt="2020-02-17T17:42:00.037" v="274" actId="2696"/>
        <pc:sldMkLst>
          <pc:docMk/>
          <pc:sldMk cId="2791839331" sldId="274"/>
        </pc:sldMkLst>
      </pc:sldChg>
      <pc:sldChg chg="add del">
        <pc:chgData name="김 형순" userId="aadc558ea12496b8" providerId="LiveId" clId="{B44CA31F-638E-4ACD-8171-17062F754BF0}" dt="2020-02-17T17:42:08.578" v="275" actId="2696"/>
        <pc:sldMkLst>
          <pc:docMk/>
          <pc:sldMk cId="166239868" sldId="275"/>
        </pc:sldMkLst>
      </pc:sldChg>
      <pc:sldChg chg="delSp add del ord">
        <pc:chgData name="김 형순" userId="aadc558ea12496b8" providerId="LiveId" clId="{B44CA31F-638E-4ACD-8171-17062F754BF0}" dt="2020-02-17T18:58:40.523" v="1329" actId="47"/>
        <pc:sldMkLst>
          <pc:docMk/>
          <pc:sldMk cId="2801450001" sldId="275"/>
        </pc:sldMkLst>
        <pc:picChg chg="del">
          <ac:chgData name="김 형순" userId="aadc558ea12496b8" providerId="LiveId" clId="{B44CA31F-638E-4ACD-8171-17062F754BF0}" dt="2020-02-17T18:58:27.806" v="1327" actId="478"/>
          <ac:picMkLst>
            <pc:docMk/>
            <pc:sldMk cId="2801450001" sldId="275"/>
            <ac:picMk id="2" creationId="{00000000-0000-0000-0000-000000000000}"/>
          </ac:picMkLst>
        </pc:picChg>
        <pc:picChg chg="del">
          <ac:chgData name="김 형순" userId="aadc558ea12496b8" providerId="LiveId" clId="{B44CA31F-638E-4ACD-8171-17062F754BF0}" dt="2020-02-17T18:58:27.239" v="1326" actId="478"/>
          <ac:picMkLst>
            <pc:docMk/>
            <pc:sldMk cId="2801450001" sldId="275"/>
            <ac:picMk id="4" creationId="{00000000-0000-0000-0000-000000000000}"/>
          </ac:picMkLst>
        </pc:picChg>
      </pc:sldChg>
      <pc:sldChg chg="addSp delSp modSp add ord">
        <pc:chgData name="김 형순" userId="aadc558ea12496b8" providerId="LiveId" clId="{B44CA31F-638E-4ACD-8171-17062F754BF0}" dt="2020-02-17T20:21:41.036" v="2169" actId="403"/>
        <pc:sldMkLst>
          <pc:docMk/>
          <pc:sldMk cId="2214491738" sldId="276"/>
        </pc:sldMkLst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16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17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18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19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20" creationId="{3FA00699-5178-465A-9F3F-130CF1431F70}"/>
          </ac:spMkLst>
        </pc:spChg>
        <pc:spChg chg="del">
          <ac:chgData name="김 형순" userId="aadc558ea12496b8" providerId="LiveId" clId="{B44CA31F-638E-4ACD-8171-17062F754BF0}" dt="2020-02-17T18:58:58.352" v="1333" actId="478"/>
          <ac:spMkLst>
            <pc:docMk/>
            <pc:sldMk cId="2214491738" sldId="276"/>
            <ac:spMk id="21" creationId="{3FA00699-5178-465A-9F3F-130CF1431F7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26" creationId="{3FA00699-5178-465A-9F3F-130CF1431F70}"/>
          </ac:spMkLst>
        </pc:spChg>
        <pc:spChg chg="add mod">
          <ac:chgData name="김 형순" userId="aadc558ea12496b8" providerId="LiveId" clId="{B44CA31F-638E-4ACD-8171-17062F754BF0}" dt="2020-02-17T20:18:27.044" v="2149" actId="2711"/>
          <ac:spMkLst>
            <pc:docMk/>
            <pc:sldMk cId="2214491738" sldId="276"/>
            <ac:spMk id="27" creationId="{B34D49EB-C1FA-49C3-817E-E2E700B60B38}"/>
          </ac:spMkLst>
        </pc:spChg>
        <pc:spChg chg="add mod">
          <ac:chgData name="김 형순" userId="aadc558ea12496b8" providerId="LiveId" clId="{B44CA31F-638E-4ACD-8171-17062F754BF0}" dt="2020-02-17T19:10:28.266" v="1640" actId="20577"/>
          <ac:spMkLst>
            <pc:docMk/>
            <pc:sldMk cId="2214491738" sldId="276"/>
            <ac:spMk id="28" creationId="{CA230032-4946-43FF-8FB2-EB78CAFD1570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30" creationId="{908D1F99-D66D-4606-9B74-BA05B0D99E4A}"/>
          </ac:spMkLst>
        </pc:spChg>
        <pc:spChg chg="mod">
          <ac:chgData name="김 형순" userId="aadc558ea12496b8" providerId="LiveId" clId="{B44CA31F-638E-4ACD-8171-17062F754BF0}" dt="2020-02-17T20:21:38.695" v="2168" actId="403"/>
          <ac:spMkLst>
            <pc:docMk/>
            <pc:sldMk cId="2214491738" sldId="276"/>
            <ac:spMk id="31" creationId="{FF000452-4FDD-4B29-B2B0-39DF91D867D6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32" creationId="{94C287C3-D122-4452-AF84-C4FA54854FCB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33" creationId="{1FF33F58-0B6D-431C-9E9F-D69A447433FC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34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35" creationId="{00000000-0000-0000-0000-000000000000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36" creationId="{00000000-0000-0000-0000-000000000000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37" creationId="{60846CC5-8E6A-4306-BEAB-79AA354B2C02}"/>
          </ac:spMkLst>
        </pc:spChg>
        <pc:spChg chg="del">
          <ac:chgData name="김 형순" userId="aadc558ea12496b8" providerId="LiveId" clId="{B44CA31F-638E-4ACD-8171-17062F754BF0}" dt="2020-02-17T18:58:52.615" v="1332" actId="478"/>
          <ac:spMkLst>
            <pc:docMk/>
            <pc:sldMk cId="2214491738" sldId="276"/>
            <ac:spMk id="38" creationId="{3FA00699-5178-465A-9F3F-130CF1431F70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39" creationId="{8D6B9F34-BE23-4B3E-9591-80AAAE6016CB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0" creationId="{0B91F8C4-A29A-4E3E-98C3-85A7E89615FB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1" creationId="{57B7AE3C-D7F6-48C4-AC3A-4FD677BE7B6A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2" creationId="{F3EF3F85-E1CE-4B52-86C9-834CBAC51086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3" creationId="{93B71916-FE3E-46E7-8B67-8087B1C2603C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4" creationId="{6EDE604E-C401-41B6-A32A-D3C93377BDE7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5" creationId="{DFCD02FE-F7D0-45EF-84FD-8BA8AE76680D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46" creationId="{578345C9-E6B6-4985-B88A-A13D98A86B48}"/>
          </ac:spMkLst>
        </pc:spChg>
        <pc:spChg chg="add mod">
          <ac:chgData name="김 형순" userId="aadc558ea12496b8" providerId="LiveId" clId="{B44CA31F-638E-4ACD-8171-17062F754BF0}" dt="2020-02-17T20:18:20.165" v="2148" actId="2711"/>
          <ac:spMkLst>
            <pc:docMk/>
            <pc:sldMk cId="2214491738" sldId="276"/>
            <ac:spMk id="47" creationId="{6F8323DE-655C-492E-80E7-4A8012C49497}"/>
          </ac:spMkLst>
        </pc:spChg>
        <pc:spChg chg="add mod">
          <ac:chgData name="김 형순" userId="aadc558ea12496b8" providerId="LiveId" clId="{B44CA31F-638E-4ACD-8171-17062F754BF0}" dt="2020-02-17T19:10:32.116" v="1641" actId="20577"/>
          <ac:spMkLst>
            <pc:docMk/>
            <pc:sldMk cId="2214491738" sldId="276"/>
            <ac:spMk id="48" creationId="{C962C041-F339-4909-9D45-9527802B8510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0" creationId="{B5B8BA53-C8C6-4A7B-BC3C-90F607F9355C}"/>
          </ac:spMkLst>
        </pc:spChg>
        <pc:spChg chg="mod">
          <ac:chgData name="김 형순" userId="aadc558ea12496b8" providerId="LiveId" clId="{B44CA31F-638E-4ACD-8171-17062F754BF0}" dt="2020-02-17T20:21:41.036" v="2169" actId="403"/>
          <ac:spMkLst>
            <pc:docMk/>
            <pc:sldMk cId="2214491738" sldId="276"/>
            <ac:spMk id="51" creationId="{345181E7-8676-4DB8-A3A0-B12E059B50FF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2" creationId="{2F2F6FFF-17A4-4771-8A81-9B1DA37EDD72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3" creationId="{F43F8675-2CED-4E15-8123-F2AB2428E5E3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4" creationId="{4A598DC8-9B54-4911-B7FD-4A6A20619D51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5" creationId="{80B9AF49-E336-4FA1-9F44-8F1533713B43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6" creationId="{84124F53-C080-4EDD-82D8-3D031188ADBF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7" creationId="{D34508C1-A1E1-43D5-90D6-5C6023C7B8A9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8" creationId="{50EF5005-E127-460B-ADBB-D23C890CA881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59" creationId="{6E84391C-82CE-4A5A-A348-DEDE27DFCD04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60" creationId="{BD3C60E8-7250-4AFA-B1C9-5C1CCBEE3F45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61" creationId="{5324BAA8-5DFD-49BD-80C9-72081151B2E4}"/>
          </ac:spMkLst>
        </pc:spChg>
        <pc:spChg chg="mod">
          <ac:chgData name="김 형순" userId="aadc558ea12496b8" providerId="LiveId" clId="{B44CA31F-638E-4ACD-8171-17062F754BF0}" dt="2020-02-17T18:59:20.103" v="1337" actId="120"/>
          <ac:spMkLst>
            <pc:docMk/>
            <pc:sldMk cId="2214491738" sldId="276"/>
            <ac:spMk id="62" creationId="{391248EA-4434-4DEB-A5B2-770C7BFAE16A}"/>
          </ac:spMkLst>
        </pc:spChg>
        <pc:grpChg chg="add mod">
          <ac:chgData name="김 형순" userId="aadc558ea12496b8" providerId="LiveId" clId="{B44CA31F-638E-4ACD-8171-17062F754BF0}" dt="2020-02-17T20:21:33.778" v="2167" actId="554"/>
          <ac:grpSpMkLst>
            <pc:docMk/>
            <pc:sldMk cId="2214491738" sldId="276"/>
            <ac:grpSpMk id="2" creationId="{59FA8114-3414-4716-A863-CBEEB2DFB11D}"/>
          </ac:grpSpMkLst>
        </pc:grpChg>
        <pc:grpChg chg="add mod">
          <ac:chgData name="김 형순" userId="aadc558ea12496b8" providerId="LiveId" clId="{B44CA31F-638E-4ACD-8171-17062F754BF0}" dt="2020-02-17T20:21:33.778" v="2167" actId="554"/>
          <ac:grpSpMkLst>
            <pc:docMk/>
            <pc:sldMk cId="2214491738" sldId="276"/>
            <ac:grpSpMk id="29" creationId="{7418AA1F-0B54-4C77-90D2-2EA1626C44FD}"/>
          </ac:grpSpMkLst>
        </pc:grpChg>
        <pc:grpChg chg="add mod">
          <ac:chgData name="김 형순" userId="aadc558ea12496b8" providerId="LiveId" clId="{B44CA31F-638E-4ACD-8171-17062F754BF0}" dt="2020-02-17T19:06:15.398" v="1484" actId="164"/>
          <ac:grpSpMkLst>
            <pc:docMk/>
            <pc:sldMk cId="2214491738" sldId="276"/>
            <ac:grpSpMk id="49" creationId="{F9A43D46-9D3B-486F-B340-0061FA550C46}"/>
          </ac:grpSpMkLst>
        </pc:grpChg>
      </pc:sldChg>
      <pc:sldChg chg="delSp modSp add ord">
        <pc:chgData name="김 형순" userId="aadc558ea12496b8" providerId="LiveId" clId="{B44CA31F-638E-4ACD-8171-17062F754BF0}" dt="2020-02-17T19:40:45.553" v="1825" actId="1076"/>
        <pc:sldMkLst>
          <pc:docMk/>
          <pc:sldMk cId="1799526669" sldId="277"/>
        </pc:sldMkLst>
        <pc:spChg chg="mod">
          <ac:chgData name="김 형순" userId="aadc558ea12496b8" providerId="LiveId" clId="{B44CA31F-638E-4ACD-8171-17062F754BF0}" dt="2020-02-17T19:40:45.553" v="1825" actId="1076"/>
          <ac:spMkLst>
            <pc:docMk/>
            <pc:sldMk cId="1799526669" sldId="277"/>
            <ac:spMk id="24" creationId="{00000000-0000-0000-0000-000000000000}"/>
          </ac:spMkLst>
        </pc:spChg>
        <pc:spChg chg="del mod">
          <ac:chgData name="김 형순" userId="aadc558ea12496b8" providerId="LiveId" clId="{B44CA31F-638E-4ACD-8171-17062F754BF0}" dt="2020-02-17T19:36:52.798" v="1711" actId="478"/>
          <ac:spMkLst>
            <pc:docMk/>
            <pc:sldMk cId="1799526669" sldId="277"/>
            <ac:spMk id="31" creationId="{00000000-0000-0000-0000-000000000000}"/>
          </ac:spMkLst>
        </pc:spChg>
        <pc:cxnChg chg="del">
          <ac:chgData name="김 형순" userId="aadc558ea12496b8" providerId="LiveId" clId="{B44CA31F-638E-4ACD-8171-17062F754BF0}" dt="2020-02-17T19:36:51.659" v="1710" actId="478"/>
          <ac:cxnSpMkLst>
            <pc:docMk/>
            <pc:sldMk cId="1799526669" sldId="277"/>
            <ac:cxnSpMk id="36" creationId="{00000000-0000-0000-0000-000000000000}"/>
          </ac:cxnSpMkLst>
        </pc:cxnChg>
      </pc:sldChg>
      <pc:sldChg chg="modSp add ord">
        <pc:chgData name="김 형순" userId="aadc558ea12496b8" providerId="LiveId" clId="{B44CA31F-638E-4ACD-8171-17062F754BF0}" dt="2020-02-17T20:41:41.740" v="2486"/>
        <pc:sldMkLst>
          <pc:docMk/>
          <pc:sldMk cId="1350417109" sldId="278"/>
        </pc:sldMkLst>
        <pc:spChg chg="mod">
          <ac:chgData name="김 형순" userId="aadc558ea12496b8" providerId="LiveId" clId="{B44CA31F-638E-4ACD-8171-17062F754BF0}" dt="2020-02-17T19:40:53.888" v="1828" actId="1076"/>
          <ac:spMkLst>
            <pc:docMk/>
            <pc:sldMk cId="1350417109" sldId="278"/>
            <ac:spMk id="24" creationId="{00000000-0000-0000-0000-000000000000}"/>
          </ac:spMkLst>
        </pc:spChg>
      </pc:sldChg>
      <pc:sldChg chg="modSp add ord">
        <pc:chgData name="김 형순" userId="aadc558ea12496b8" providerId="LiveId" clId="{B44CA31F-638E-4ACD-8171-17062F754BF0}" dt="2020-02-17T20:42:14.003" v="2488"/>
        <pc:sldMkLst>
          <pc:docMk/>
          <pc:sldMk cId="3919822124" sldId="279"/>
        </pc:sldMkLst>
        <pc:spChg chg="mod">
          <ac:chgData name="김 형순" userId="aadc558ea12496b8" providerId="LiveId" clId="{B44CA31F-638E-4ACD-8171-17062F754BF0}" dt="2020-02-17T19:41:02.541" v="1830" actId="1076"/>
          <ac:spMkLst>
            <pc:docMk/>
            <pc:sldMk cId="3919822124" sldId="279"/>
            <ac:spMk id="24" creationId="{00000000-0000-0000-0000-000000000000}"/>
          </ac:spMkLst>
        </pc:spChg>
      </pc:sldChg>
      <pc:sldChg chg="modSp add ord">
        <pc:chgData name="김 형순" userId="aadc558ea12496b8" providerId="LiveId" clId="{B44CA31F-638E-4ACD-8171-17062F754BF0}" dt="2020-02-17T20:42:35.266" v="2493"/>
        <pc:sldMkLst>
          <pc:docMk/>
          <pc:sldMk cId="2605978428" sldId="280"/>
        </pc:sldMkLst>
        <pc:spChg chg="mod">
          <ac:chgData name="김 형순" userId="aadc558ea12496b8" providerId="LiveId" clId="{B44CA31F-638E-4ACD-8171-17062F754BF0}" dt="2020-02-17T19:41:12.281" v="1832" actId="1076"/>
          <ac:spMkLst>
            <pc:docMk/>
            <pc:sldMk cId="2605978428" sldId="280"/>
            <ac:spMk id="24" creationId="{00000000-0000-0000-0000-000000000000}"/>
          </ac:spMkLst>
        </pc:spChg>
      </pc:sldChg>
      <pc:sldChg chg="delSp add del">
        <pc:chgData name="김 형순" userId="aadc558ea12496b8" providerId="LiveId" clId="{B44CA31F-638E-4ACD-8171-17062F754BF0}" dt="2020-02-17T20:42:21.503" v="2489" actId="2696"/>
        <pc:sldMkLst>
          <pc:docMk/>
          <pc:sldMk cId="3144247971" sldId="281"/>
        </pc:sldMkLst>
        <pc:spChg chg="del">
          <ac:chgData name="김 형순" userId="aadc558ea12496b8" providerId="LiveId" clId="{B44CA31F-638E-4ACD-8171-17062F754BF0}" dt="2020-02-17T20:16:38.802" v="2141" actId="478"/>
          <ac:spMkLst>
            <pc:docMk/>
            <pc:sldMk cId="3144247971" sldId="281"/>
            <ac:spMk id="104" creationId="{00000000-0000-0000-0000-000000000000}"/>
          </ac:spMkLst>
        </pc:spChg>
        <pc:graphicFrameChg chg="del">
          <ac:chgData name="김 형순" userId="aadc558ea12496b8" providerId="LiveId" clId="{B44CA31F-638E-4ACD-8171-17062F754BF0}" dt="2020-02-17T20:16:31.823" v="2140" actId="478"/>
          <ac:graphicFrameMkLst>
            <pc:docMk/>
            <pc:sldMk cId="3144247971" sldId="281"/>
            <ac:graphicFrameMk id="103" creationId="{DE9E9F55-2344-49D3-8325-DD6E6DEDC5CB}"/>
          </ac:graphicFrameMkLst>
        </pc:graphicFrameChg>
      </pc:sldChg>
      <pc:sldChg chg="addSp delSp modSp add mod">
        <pc:chgData name="김 형순" userId="aadc558ea12496b8" providerId="LiveId" clId="{B44CA31F-638E-4ACD-8171-17062F754BF0}" dt="2020-02-17T20:41:08.435" v="2484" actId="1076"/>
        <pc:sldMkLst>
          <pc:docMk/>
          <pc:sldMk cId="1381624805" sldId="282"/>
        </pc:sldMkLst>
        <pc:spChg chg="add mod">
          <ac:chgData name="김 형순" userId="aadc558ea12496b8" providerId="LiveId" clId="{B44CA31F-638E-4ACD-8171-17062F754BF0}" dt="2020-02-17T20:40:53.055" v="2481" actId="1076"/>
          <ac:spMkLst>
            <pc:docMk/>
            <pc:sldMk cId="1381624805" sldId="282"/>
            <ac:spMk id="9" creationId="{98DE4EEF-7029-4D71-8630-B355ACB61F42}"/>
          </ac:spMkLst>
        </pc:spChg>
        <pc:spChg chg="add mod">
          <ac:chgData name="김 형순" userId="aadc558ea12496b8" providerId="LiveId" clId="{B44CA31F-638E-4ACD-8171-17062F754BF0}" dt="2020-02-17T20:41:08.435" v="2484" actId="1076"/>
          <ac:spMkLst>
            <pc:docMk/>
            <pc:sldMk cId="1381624805" sldId="282"/>
            <ac:spMk id="10" creationId="{EFCC8F8A-DAD6-4CC4-B865-367EA2590E2E}"/>
          </ac:spMkLst>
        </pc:spChg>
        <pc:spChg chg="del mod">
          <ac:chgData name="김 형순" userId="aadc558ea12496b8" providerId="LiveId" clId="{B44CA31F-638E-4ACD-8171-17062F754BF0}" dt="2020-02-17T20:28:33.811" v="2196" actId="478"/>
          <ac:spMkLst>
            <pc:docMk/>
            <pc:sldMk cId="1381624805" sldId="282"/>
            <ac:spMk id="104" creationId="{00000000-0000-0000-0000-000000000000}"/>
          </ac:spMkLst>
        </pc:spChg>
        <pc:spChg chg="del mod">
          <ac:chgData name="김 형순" userId="aadc558ea12496b8" providerId="LiveId" clId="{B44CA31F-638E-4ACD-8171-17062F754BF0}" dt="2020-02-17T20:28:30.642" v="2194" actId="478"/>
          <ac:spMkLst>
            <pc:docMk/>
            <pc:sldMk cId="1381624805" sldId="282"/>
            <ac:spMk id="106" creationId="{00000000-0000-0000-0000-000000000000}"/>
          </ac:spMkLst>
        </pc:spChg>
        <pc:graphicFrameChg chg="mod">
          <ac:chgData name="김 형순" userId="aadc558ea12496b8" providerId="LiveId" clId="{B44CA31F-638E-4ACD-8171-17062F754BF0}" dt="2020-02-17T20:33:49.268" v="2396"/>
          <ac:graphicFrameMkLst>
            <pc:docMk/>
            <pc:sldMk cId="1381624805" sldId="282"/>
            <ac:graphicFrameMk id="103" creationId="{DE9E9F55-2344-49D3-8325-DD6E6DEDC5CB}"/>
          </ac:graphicFrameMkLst>
        </pc:graphicFrameChg>
      </pc:sldChg>
      <pc:sldChg chg="add del">
        <pc:chgData name="김 형순" userId="aadc558ea12496b8" providerId="LiveId" clId="{B44CA31F-638E-4ACD-8171-17062F754BF0}" dt="2020-02-17T20:29:09.052" v="2201" actId="2696"/>
        <pc:sldMkLst>
          <pc:docMk/>
          <pc:sldMk cId="805875594" sldId="283"/>
        </pc:sldMkLst>
      </pc:sldChg>
      <pc:sldChg chg="modSp add">
        <pc:chgData name="김 형순" userId="aadc558ea12496b8" providerId="LiveId" clId="{B44CA31F-638E-4ACD-8171-17062F754BF0}" dt="2020-02-17T20:33:19.026" v="2377"/>
        <pc:sldMkLst>
          <pc:docMk/>
          <pc:sldMk cId="3793157513" sldId="284"/>
        </pc:sldMkLst>
        <pc:graphicFrameChg chg="mod">
          <ac:chgData name="김 형순" userId="aadc558ea12496b8" providerId="LiveId" clId="{B44CA31F-638E-4ACD-8171-17062F754BF0}" dt="2020-02-17T20:33:19.026" v="2377"/>
          <ac:graphicFrameMkLst>
            <pc:docMk/>
            <pc:sldMk cId="3793157513" sldId="284"/>
            <ac:graphicFrameMk id="103" creationId="{DE9E9F55-2344-49D3-8325-DD6E6DEDC5CB}"/>
          </ac:graphicFrameMkLst>
        </pc:graphicFrameChg>
      </pc:sldChg>
      <pc:sldChg chg="modSp add">
        <pc:chgData name="김 형순" userId="aadc558ea12496b8" providerId="LiveId" clId="{B44CA31F-638E-4ACD-8171-17062F754BF0}" dt="2020-02-17T20:32:07.069" v="2325"/>
        <pc:sldMkLst>
          <pc:docMk/>
          <pc:sldMk cId="3521969653" sldId="285"/>
        </pc:sldMkLst>
        <pc:graphicFrameChg chg="mod">
          <ac:chgData name="김 형순" userId="aadc558ea12496b8" providerId="LiveId" clId="{B44CA31F-638E-4ACD-8171-17062F754BF0}" dt="2020-02-17T20:32:07.069" v="2325"/>
          <ac:graphicFrameMkLst>
            <pc:docMk/>
            <pc:sldMk cId="3521969653" sldId="285"/>
            <ac:graphicFrameMk id="103" creationId="{DE9E9F55-2344-49D3-8325-DD6E6DEDC5CB}"/>
          </ac:graphicFrameMkLst>
        </pc:graphicFrameChg>
      </pc:sldChg>
      <pc:sldChg chg="addSp delSp modSp add mod">
        <pc:chgData name="김 형순" userId="aadc558ea12496b8" providerId="LiveId" clId="{B44CA31F-638E-4ACD-8171-17062F754BF0}" dt="2020-02-17T20:40:10.253" v="2479"/>
        <pc:sldMkLst>
          <pc:docMk/>
          <pc:sldMk cId="209277233" sldId="286"/>
        </pc:sldMkLst>
        <pc:graphicFrameChg chg="add del">
          <ac:chgData name="김 형순" userId="aadc558ea12496b8" providerId="LiveId" clId="{B44CA31F-638E-4ACD-8171-17062F754BF0}" dt="2020-02-17T20:40:03.410" v="2477"/>
          <ac:graphicFrameMkLst>
            <pc:docMk/>
            <pc:sldMk cId="209277233" sldId="286"/>
            <ac:graphicFrameMk id="7" creationId="{5B761405-2969-4A4C-BD69-ACDA7E95B483}"/>
          </ac:graphicFrameMkLst>
        </pc:graphicFrameChg>
        <pc:graphicFrameChg chg="mod">
          <ac:chgData name="김 형순" userId="aadc558ea12496b8" providerId="LiveId" clId="{B44CA31F-638E-4ACD-8171-17062F754BF0}" dt="2020-02-17T20:40:10.253" v="2479"/>
          <ac:graphicFrameMkLst>
            <pc:docMk/>
            <pc:sldMk cId="209277233" sldId="286"/>
            <ac:graphicFrameMk id="103" creationId="{DE9E9F55-2344-49D3-8325-DD6E6DEDC5CB}"/>
          </ac:graphicFrameMkLst>
        </pc:graphicFrameChg>
      </pc:sldChg>
      <pc:sldChg chg="addSp delSp modSp add modAnim">
        <pc:chgData name="김 형순" userId="aadc558ea12496b8" providerId="LiveId" clId="{B44CA31F-638E-4ACD-8171-17062F754BF0}" dt="2020-02-17T21:03:53.488" v="2565" actId="1076"/>
        <pc:sldMkLst>
          <pc:docMk/>
          <pc:sldMk cId="3329717826" sldId="287"/>
        </pc:sldMkLst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4" creationId="{A69965CB-DC29-4CC7-9C20-2C739B0CC619}"/>
          </ac:spMkLst>
        </pc:spChg>
        <pc:spChg chg="mod">
          <ac:chgData name="김 형순" userId="aadc558ea12496b8" providerId="LiveId" clId="{B44CA31F-638E-4ACD-8171-17062F754BF0}" dt="2020-02-17T20:58:42.438" v="2527"/>
          <ac:spMkLst>
            <pc:docMk/>
            <pc:sldMk cId="3329717826" sldId="287"/>
            <ac:spMk id="22" creationId="{00000000-0000-0000-0000-000000000000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3" creationId="{5055A03A-68A0-480B-A2F3-11B48B85DEDB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4" creationId="{04427DC6-CA9C-47C1-9FB6-8E59995CA904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6" creationId="{066D6FC3-553C-41F5-9CF5-7956EFC3FB51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7" creationId="{5E182D32-472A-4C0A-AE15-F33D61358494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8" creationId="{78EBD885-86E9-4B6E-8761-C9E53AB45AB6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69" creationId="{28A4F993-2348-4BB8-8AB5-06136EB66959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70" creationId="{5872C695-0833-4EF1-98E6-333EC9B69B94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71" creationId="{F253844D-A555-4BD3-A52C-814F4BDAFAE6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72" creationId="{02C2CD90-87DA-45C7-BA5A-D0CFE3C1D55D}"/>
          </ac:spMkLst>
        </pc:spChg>
        <pc:spChg chg="add del mod">
          <ac:chgData name="김 형순" userId="aadc558ea12496b8" providerId="LiveId" clId="{B44CA31F-638E-4ACD-8171-17062F754BF0}" dt="2020-02-17T20:55:54.280" v="2518" actId="478"/>
          <ac:spMkLst>
            <pc:docMk/>
            <pc:sldMk cId="3329717826" sldId="287"/>
            <ac:spMk id="73" creationId="{2F37438B-406A-4D4C-9342-ED17BCE2D5E8}"/>
          </ac:spMkLst>
        </pc:spChg>
        <pc:spChg chg="add del">
          <ac:chgData name="김 형순" userId="aadc558ea12496b8" providerId="LiveId" clId="{B44CA31F-638E-4ACD-8171-17062F754BF0}" dt="2020-02-17T21:01:55.247" v="2555" actId="478"/>
          <ac:spMkLst>
            <pc:docMk/>
            <pc:sldMk cId="3329717826" sldId="287"/>
            <ac:spMk id="74" creationId="{5077920A-1622-46D6-BCC7-B1BC60092417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75" creationId="{5D87D39C-4383-412B-AFEA-72227EEA8E28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76" creationId="{BBB9838C-5390-4132-9968-3C50F2CED36A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77" creationId="{24D733B9-6A08-4BC1-BA7A-4CDF0C68BCAA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78" creationId="{88D872AF-C16A-43F1-85E8-1C8C94288FD3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79" creationId="{41F36083-61C6-4F47-B3C1-668E02CAE70F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80" creationId="{D61A0CEB-E2E5-4125-8AB8-AD28B9126DF0}"/>
          </ac:spMkLst>
        </pc:spChg>
        <pc:spChg chg="add mod">
          <ac:chgData name="김 형순" userId="aadc558ea12496b8" providerId="LiveId" clId="{B44CA31F-638E-4ACD-8171-17062F754BF0}" dt="2020-02-17T21:03:40.755" v="2563" actId="164"/>
          <ac:spMkLst>
            <pc:docMk/>
            <pc:sldMk cId="3329717826" sldId="287"/>
            <ac:spMk id="81" creationId="{028E9E97-17E2-474E-BF81-4D43991C457B}"/>
          </ac:spMkLst>
        </pc:spChg>
        <pc:grpChg chg="del">
          <ac:chgData name="김 형순" userId="aadc558ea12496b8" providerId="LiveId" clId="{B44CA31F-638E-4ACD-8171-17062F754BF0}" dt="2020-02-17T20:54:26.038" v="2513" actId="478"/>
          <ac:grpSpMkLst>
            <pc:docMk/>
            <pc:sldMk cId="3329717826" sldId="287"/>
            <ac:grpSpMk id="2" creationId="{59FA8114-3414-4716-A863-CBEEB2DFB11D}"/>
          </ac:grpSpMkLst>
        </pc:grpChg>
        <pc:grpChg chg="add mod">
          <ac:chgData name="김 형순" userId="aadc558ea12496b8" providerId="LiveId" clId="{B44CA31F-638E-4ACD-8171-17062F754BF0}" dt="2020-02-17T21:03:53.488" v="2565" actId="1076"/>
          <ac:grpSpMkLst>
            <pc:docMk/>
            <pc:sldMk cId="3329717826" sldId="287"/>
            <ac:grpSpMk id="5" creationId="{82EBBFDF-4717-4CC1-A8F3-B117853C29E9}"/>
          </ac:grpSpMkLst>
        </pc:grpChg>
        <pc:graphicFrameChg chg="add del mod">
          <ac:chgData name="김 형순" userId="aadc558ea12496b8" providerId="LiveId" clId="{B44CA31F-638E-4ACD-8171-17062F754BF0}" dt="2020-02-17T20:55:54.280" v="2518" actId="478"/>
          <ac:graphicFrameMkLst>
            <pc:docMk/>
            <pc:sldMk cId="3329717826" sldId="287"/>
            <ac:graphicFrameMk id="65" creationId="{29029E37-48C0-414B-A949-DB15FDA2CE48}"/>
          </ac:graphicFrameMkLst>
        </pc:graphicFrameChg>
        <pc:picChg chg="add mod modCrop">
          <ac:chgData name="김 형순" userId="aadc558ea12496b8" providerId="LiveId" clId="{B44CA31F-638E-4ACD-8171-17062F754BF0}" dt="2020-02-17T21:03:40.755" v="2563" actId="164"/>
          <ac:picMkLst>
            <pc:docMk/>
            <pc:sldMk cId="3329717826" sldId="287"/>
            <ac:picMk id="3" creationId="{373DE25A-06F0-41BA-BA5C-4DD0EBA815A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40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 별 하루 평균 감기 진료 건수</a:t>
            </a:r>
            <a:endParaRPr lang="en-US" altLang="ko-KR" sz="2400" dirty="0">
              <a:solidFill>
                <a:srgbClr val="686869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c:rich>
      </c:tx>
      <c:layout>
        <c:manualLayout>
          <c:xMode val="edge"/>
          <c:yMode val="edge"/>
          <c:x val="0.3258183119204347"/>
          <c:y val="0.8879469168811940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"/>
          <c:y val="2.28015998408998E-2"/>
          <c:w val="0.99437499036709631"/>
          <c:h val="0.68392835933443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3436F"/>
            </a:solidFill>
            <a:ln w="19050" cap="rnd">
              <a:solidFill>
                <a:srgbClr val="03436F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05670"/>
              </a:solidFill>
              <a:ln w="19050" cap="rnd">
                <a:solidFill>
                  <a:srgbClr val="E05670"/>
                </a:solidFill>
                <a:round/>
              </a:ln>
              <a:effectLst/>
            </c:spPr>
          </c:dPt>
          <c:dPt>
            <c:idx val="20"/>
            <c:invertIfNegative val="0"/>
            <c:bubble3D val="0"/>
          </c:dPt>
          <c:dPt>
            <c:idx val="24"/>
            <c:invertIfNegative val="0"/>
            <c:bubble3D val="0"/>
            <c:spPr>
              <a:solidFill>
                <a:srgbClr val="E05670"/>
              </a:solidFill>
              <a:ln w="19050" cap="rnd">
                <a:solidFill>
                  <a:srgbClr val="E05670"/>
                </a:solidFill>
                <a:round/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Sheet1!$A$2:$A$26</c:f>
              <c:strCache>
                <c:ptCount val="25"/>
                <c:pt idx="0">
                  <c:v>강서구</c:v>
                </c:pt>
                <c:pt idx="1">
                  <c:v>송파구</c:v>
                </c:pt>
                <c:pt idx="2">
                  <c:v>노원구</c:v>
                </c:pt>
                <c:pt idx="3">
                  <c:v>강남구</c:v>
                </c:pt>
                <c:pt idx="4">
                  <c:v>양천구</c:v>
                </c:pt>
                <c:pt idx="5">
                  <c:v>은평구</c:v>
                </c:pt>
                <c:pt idx="6">
                  <c:v>관악구</c:v>
                </c:pt>
                <c:pt idx="7">
                  <c:v>구로구</c:v>
                </c:pt>
                <c:pt idx="8">
                  <c:v>성북구</c:v>
                </c:pt>
                <c:pt idx="9">
                  <c:v>강동구</c:v>
                </c:pt>
                <c:pt idx="10">
                  <c:v>서초구</c:v>
                </c:pt>
                <c:pt idx="11">
                  <c:v>중랑구</c:v>
                </c:pt>
                <c:pt idx="12">
                  <c:v>동작구</c:v>
                </c:pt>
                <c:pt idx="13">
                  <c:v>영등포구</c:v>
                </c:pt>
                <c:pt idx="14">
                  <c:v>마포구</c:v>
                </c:pt>
                <c:pt idx="15">
                  <c:v>광진구</c:v>
                </c:pt>
                <c:pt idx="16">
                  <c:v>동대문구</c:v>
                </c:pt>
                <c:pt idx="17">
                  <c:v>도봉구</c:v>
                </c:pt>
                <c:pt idx="18">
                  <c:v>강북구</c:v>
                </c:pt>
                <c:pt idx="19">
                  <c:v>성동구</c:v>
                </c:pt>
                <c:pt idx="20">
                  <c:v>서대문구</c:v>
                </c:pt>
                <c:pt idx="21">
                  <c:v>금천구</c:v>
                </c:pt>
                <c:pt idx="22">
                  <c:v>용산구</c:v>
                </c:pt>
                <c:pt idx="23">
                  <c:v>종로구</c:v>
                </c:pt>
                <c:pt idx="24">
                  <c:v>중구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5166</c:v>
                </c:pt>
                <c:pt idx="1">
                  <c:v>5124</c:v>
                </c:pt>
                <c:pt idx="2">
                  <c:v>4417</c:v>
                </c:pt>
                <c:pt idx="3">
                  <c:v>3904</c:v>
                </c:pt>
                <c:pt idx="4">
                  <c:v>3800</c:v>
                </c:pt>
                <c:pt idx="5">
                  <c:v>3669</c:v>
                </c:pt>
                <c:pt idx="6">
                  <c:v>3663</c:v>
                </c:pt>
                <c:pt idx="7">
                  <c:v>3542</c:v>
                </c:pt>
                <c:pt idx="8">
                  <c:v>3447</c:v>
                </c:pt>
                <c:pt idx="9">
                  <c:v>3319</c:v>
                </c:pt>
                <c:pt idx="10">
                  <c:v>3213</c:v>
                </c:pt>
                <c:pt idx="11">
                  <c:v>3143</c:v>
                </c:pt>
                <c:pt idx="12">
                  <c:v>2979</c:v>
                </c:pt>
                <c:pt idx="13">
                  <c:v>2968</c:v>
                </c:pt>
                <c:pt idx="14">
                  <c:v>2880</c:v>
                </c:pt>
                <c:pt idx="15">
                  <c:v>2751</c:v>
                </c:pt>
                <c:pt idx="16">
                  <c:v>2608</c:v>
                </c:pt>
                <c:pt idx="17">
                  <c:v>2606</c:v>
                </c:pt>
                <c:pt idx="18">
                  <c:v>2449</c:v>
                </c:pt>
                <c:pt idx="19">
                  <c:v>2348</c:v>
                </c:pt>
                <c:pt idx="20">
                  <c:v>2293</c:v>
                </c:pt>
                <c:pt idx="21">
                  <c:v>1777</c:v>
                </c:pt>
                <c:pt idx="22">
                  <c:v>1522</c:v>
                </c:pt>
                <c:pt idx="23">
                  <c:v>962</c:v>
                </c:pt>
                <c:pt idx="24">
                  <c:v>929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2194216"/>
        <c:axId val="372195000"/>
      </c:barChart>
      <c:catAx>
        <c:axId val="37219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195000"/>
        <c:crosses val="autoZero"/>
        <c:auto val="1"/>
        <c:lblAlgn val="ctr"/>
        <c:lblOffset val="100"/>
        <c:noMultiLvlLbl val="0"/>
      </c:catAx>
      <c:valAx>
        <c:axId val="372195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21942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40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 별</a:t>
            </a:r>
            <a:r>
              <a:rPr lang="ko-KR" altLang="en-US" sz="2400" baseline="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하루</a:t>
            </a:r>
            <a:r>
              <a:rPr lang="ko-KR" altLang="en-US" sz="240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평균 </a:t>
            </a:r>
            <a:r>
              <a:rPr lang="ko-KR" altLang="en-US" sz="2400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생활 인구 </a:t>
            </a:r>
            <a:endParaRPr lang="en-US" altLang="ko-KR" sz="2400" dirty="0">
              <a:solidFill>
                <a:srgbClr val="686869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c:rich>
      </c:tx>
      <c:layout>
        <c:manualLayout>
          <c:xMode val="edge"/>
          <c:yMode val="edge"/>
          <c:x val="0.33461564238089708"/>
          <c:y val="0.8879469168811940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0957123577728848E-3"/>
          <c:y val="8.7698460926537766E-4"/>
          <c:w val="0.98403916613083187"/>
          <c:h val="0.710237897612392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3436F"/>
            </a:solidFill>
            <a:ln w="19050" cap="rnd">
              <a:solidFill>
                <a:srgbClr val="03436F"/>
              </a:solidFill>
              <a:round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E05670"/>
              </a:solidFill>
              <a:ln w="19050" cap="rnd">
                <a:solidFill>
                  <a:srgbClr val="E05670"/>
                </a:solidFill>
                <a:round/>
              </a:ln>
              <a:effectLst/>
            </c:spPr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Pt>
            <c:idx val="20"/>
            <c:invertIfNegative val="0"/>
            <c:bubble3D val="0"/>
            <c:spPr>
              <a:solidFill>
                <a:srgbClr val="E05670"/>
              </a:solidFill>
              <a:ln w="19050" cap="rnd">
                <a:solidFill>
                  <a:srgbClr val="E05670"/>
                </a:solidFill>
                <a:round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09966630755779E-3"/>
                  <c:y val="-4.3849230463268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Sheet1!$A$2:$A$26</c:f>
              <c:strCache>
                <c:ptCount val="25"/>
                <c:pt idx="0">
                  <c:v>강남구</c:v>
                </c:pt>
                <c:pt idx="1">
                  <c:v>송파구</c:v>
                </c:pt>
                <c:pt idx="2">
                  <c:v>서초구</c:v>
                </c:pt>
                <c:pt idx="3">
                  <c:v>강서구</c:v>
                </c:pt>
                <c:pt idx="4">
                  <c:v>노원구</c:v>
                </c:pt>
                <c:pt idx="5">
                  <c:v>관악구</c:v>
                </c:pt>
                <c:pt idx="6">
                  <c:v>영등포구</c:v>
                </c:pt>
                <c:pt idx="7">
                  <c:v>마포구</c:v>
                </c:pt>
                <c:pt idx="8">
                  <c:v>강동구</c:v>
                </c:pt>
                <c:pt idx="9">
                  <c:v>은평구</c:v>
                </c:pt>
                <c:pt idx="10">
                  <c:v>성북구</c:v>
                </c:pt>
                <c:pt idx="11">
                  <c:v>동작구</c:v>
                </c:pt>
                <c:pt idx="12">
                  <c:v>양천구</c:v>
                </c:pt>
                <c:pt idx="13">
                  <c:v>구로구</c:v>
                </c:pt>
                <c:pt idx="14">
                  <c:v>광진구</c:v>
                </c:pt>
                <c:pt idx="15">
                  <c:v>동대문구</c:v>
                </c:pt>
                <c:pt idx="16">
                  <c:v>서대문구</c:v>
                </c:pt>
                <c:pt idx="17">
                  <c:v>중랑구</c:v>
                </c:pt>
                <c:pt idx="18">
                  <c:v>성동구</c:v>
                </c:pt>
                <c:pt idx="19">
                  <c:v>종로구</c:v>
                </c:pt>
                <c:pt idx="20">
                  <c:v>중구</c:v>
                </c:pt>
                <c:pt idx="21">
                  <c:v>강북구</c:v>
                </c:pt>
                <c:pt idx="22">
                  <c:v>용산구</c:v>
                </c:pt>
                <c:pt idx="23">
                  <c:v>도봉구</c:v>
                </c:pt>
                <c:pt idx="24">
                  <c:v>금천구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857171</c:v>
                </c:pt>
                <c:pt idx="1">
                  <c:v>753046</c:v>
                </c:pt>
                <c:pt idx="2">
                  <c:v>632078</c:v>
                </c:pt>
                <c:pt idx="3">
                  <c:v>545109</c:v>
                </c:pt>
                <c:pt idx="4">
                  <c:v>533935</c:v>
                </c:pt>
                <c:pt idx="5">
                  <c:v>500312</c:v>
                </c:pt>
                <c:pt idx="6">
                  <c:v>495977</c:v>
                </c:pt>
                <c:pt idx="7">
                  <c:v>485649</c:v>
                </c:pt>
                <c:pt idx="8">
                  <c:v>483699</c:v>
                </c:pt>
                <c:pt idx="9">
                  <c:v>444289</c:v>
                </c:pt>
                <c:pt idx="10">
                  <c:v>442678</c:v>
                </c:pt>
                <c:pt idx="11">
                  <c:v>416068</c:v>
                </c:pt>
                <c:pt idx="12">
                  <c:v>406710</c:v>
                </c:pt>
                <c:pt idx="13">
                  <c:v>405111</c:v>
                </c:pt>
                <c:pt idx="14">
                  <c:v>383928</c:v>
                </c:pt>
                <c:pt idx="15">
                  <c:v>378799</c:v>
                </c:pt>
                <c:pt idx="16">
                  <c:v>370822</c:v>
                </c:pt>
                <c:pt idx="17">
                  <c:v>362653</c:v>
                </c:pt>
                <c:pt idx="18">
                  <c:v>351508</c:v>
                </c:pt>
                <c:pt idx="19">
                  <c:v>350828</c:v>
                </c:pt>
                <c:pt idx="20">
                  <c:v>323406</c:v>
                </c:pt>
                <c:pt idx="21">
                  <c:v>305973</c:v>
                </c:pt>
                <c:pt idx="22">
                  <c:v>305211</c:v>
                </c:pt>
                <c:pt idx="23">
                  <c:v>297655</c:v>
                </c:pt>
                <c:pt idx="24">
                  <c:v>230684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2198136"/>
        <c:axId val="372196568"/>
      </c:barChart>
      <c:catAx>
        <c:axId val="37219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196568"/>
        <c:crosses val="autoZero"/>
        <c:auto val="1"/>
        <c:lblAlgn val="ctr"/>
        <c:lblOffset val="100"/>
        <c:noMultiLvlLbl val="0"/>
      </c:catAx>
      <c:valAx>
        <c:axId val="372196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219813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80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별 하루 평균 감기 진료 건수</a:t>
            </a:r>
            <a:endParaRPr lang="en-US" altLang="ko-KR" sz="2800" dirty="0">
              <a:solidFill>
                <a:srgbClr val="686869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c:rich>
      </c:tx>
      <c:layout>
        <c:manualLayout>
          <c:xMode val="edge"/>
          <c:yMode val="edge"/>
          <c:x val="0.29942632053904777"/>
          <c:y val="0.8901393784043575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"/>
          <c:y val="6.8843291827332093E-2"/>
          <c:w val="0.99437499036709631"/>
          <c:h val="0.68392835933443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3623</c:v>
                </c:pt>
                <c:pt idx="1">
                  <c:v>2873</c:v>
                </c:pt>
                <c:pt idx="2">
                  <c:v>3104</c:v>
                </c:pt>
                <c:pt idx="3">
                  <c:v>3519</c:v>
                </c:pt>
                <c:pt idx="4">
                  <c:v>3052</c:v>
                </c:pt>
                <c:pt idx="5">
                  <c:v>2380</c:v>
                </c:pt>
                <c:pt idx="6">
                  <c:v>2038</c:v>
                </c:pt>
                <c:pt idx="7">
                  <c:v>1947</c:v>
                </c:pt>
                <c:pt idx="8">
                  <c:v>2800</c:v>
                </c:pt>
                <c:pt idx="9">
                  <c:v>2946</c:v>
                </c:pt>
                <c:pt idx="10">
                  <c:v>3415</c:v>
                </c:pt>
                <c:pt idx="11">
                  <c:v>4480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2197352"/>
        <c:axId val="372191472"/>
      </c:barChart>
      <c:catAx>
        <c:axId val="37219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191472"/>
        <c:crosses val="autoZero"/>
        <c:auto val="1"/>
        <c:lblAlgn val="ctr"/>
        <c:lblOffset val="100"/>
        <c:noMultiLvlLbl val="0"/>
      </c:catAx>
      <c:valAx>
        <c:axId val="37219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2197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80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별</a:t>
            </a:r>
            <a:r>
              <a:rPr lang="ko-KR" altLang="en-US" sz="2800" baseline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하루</a:t>
            </a:r>
            <a:r>
              <a:rPr lang="ko-KR" altLang="en-US" sz="280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평균 미세먼지 농도</a:t>
            </a:r>
            <a:endParaRPr lang="en-US" altLang="ko-KR" sz="2800" dirty="0">
              <a:solidFill>
                <a:srgbClr val="686869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c:rich>
      </c:tx>
      <c:layout>
        <c:manualLayout>
          <c:xMode val="edge"/>
          <c:yMode val="edge"/>
          <c:x val="0.30492465207683672"/>
          <c:y val="0.8901393784043575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"/>
          <c:y val="6.8843291827332093E-2"/>
          <c:w val="0.99437499036709631"/>
          <c:h val="0.68392835933443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54</c:v>
                </c:pt>
                <c:pt idx="3">
                  <c:v>54</c:v>
                </c:pt>
                <c:pt idx="4">
                  <c:v>55</c:v>
                </c:pt>
                <c:pt idx="5">
                  <c:v>44</c:v>
                </c:pt>
                <c:pt idx="6">
                  <c:v>34</c:v>
                </c:pt>
                <c:pt idx="7">
                  <c:v>29</c:v>
                </c:pt>
                <c:pt idx="8">
                  <c:v>34</c:v>
                </c:pt>
                <c:pt idx="9">
                  <c:v>36</c:v>
                </c:pt>
                <c:pt idx="10">
                  <c:v>48</c:v>
                </c:pt>
                <c:pt idx="11">
                  <c:v>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2192648"/>
        <c:axId val="372193040"/>
      </c:barChart>
      <c:catAx>
        <c:axId val="37219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2193040"/>
        <c:crosses val="autoZero"/>
        <c:auto val="1"/>
        <c:lblAlgn val="ctr"/>
        <c:lblOffset val="100"/>
        <c:noMultiLvlLbl val="0"/>
      </c:catAx>
      <c:valAx>
        <c:axId val="372193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2192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80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별 하루 평균 최저 기온 </a:t>
            </a:r>
            <a:r>
              <a:rPr lang="en-US" altLang="ko-KR" sz="2800" b="1" i="0" u="none" strike="noStrike" kern="1200" baseline="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(°C)</a:t>
            </a:r>
            <a:r>
              <a:rPr lang="ko-KR" altLang="ko-KR" sz="2800" b="1" i="0" u="none" strike="noStrike" kern="1200" baseline="0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</a:t>
            </a:r>
            <a:endParaRPr lang="en-US" altLang="ko-KR" sz="2800" b="1" i="0" u="none" strike="noStrike" kern="1200" baseline="0" dirty="0">
              <a:solidFill>
                <a:srgbClr val="686869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c:rich>
      </c:tx>
      <c:layout>
        <c:manualLayout>
          <c:xMode val="edge"/>
          <c:yMode val="edge"/>
          <c:x val="0.30602431838439448"/>
          <c:y val="0.8879469168811940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"/>
          <c:y val="8.1998060966312736E-2"/>
          <c:w val="0.99437499036709631"/>
          <c:h val="0.77162682026096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-6.4</c:v>
                </c:pt>
                <c:pt idx="1">
                  <c:v>-4.8</c:v>
                </c:pt>
                <c:pt idx="2">
                  <c:v>-2.9</c:v>
                </c:pt>
                <c:pt idx="3">
                  <c:v>8.5</c:v>
                </c:pt>
                <c:pt idx="4">
                  <c:v>13.9</c:v>
                </c:pt>
                <c:pt idx="5">
                  <c:v>18.8</c:v>
                </c:pt>
                <c:pt idx="6">
                  <c:v>23.4</c:v>
                </c:pt>
                <c:pt idx="7">
                  <c:v>23.3</c:v>
                </c:pt>
                <c:pt idx="8">
                  <c:v>17.8</c:v>
                </c:pt>
                <c:pt idx="9">
                  <c:v>11.1</c:v>
                </c:pt>
                <c:pt idx="10">
                  <c:v>2.2999999999999998</c:v>
                </c:pt>
                <c:pt idx="11">
                  <c:v>-3.9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217936600"/>
        <c:axId val="217933072"/>
      </c:barChart>
      <c:catAx>
        <c:axId val="2179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933072"/>
        <c:crosses val="autoZero"/>
        <c:auto val="1"/>
        <c:lblAlgn val="ctr"/>
        <c:lblOffset val="100"/>
        <c:noMultiLvlLbl val="0"/>
      </c:catAx>
      <c:valAx>
        <c:axId val="217933072"/>
        <c:scaling>
          <c:orientation val="minMax"/>
        </c:scaling>
        <c:delete val="1"/>
        <c:axPos val="l"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2179366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06549873029719E-2"/>
          <c:y val="3.86585524370242E-2"/>
          <c:w val="0.97793271458249265"/>
          <c:h val="0.81911474733399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Linear Regression
</c:v>
                </c:pt>
                <c:pt idx="1">
                  <c:v>RandomForest  Regressor
</c:v>
                </c:pt>
                <c:pt idx="2">
                  <c:v>Kneighbors Regressor
</c:v>
                </c:pt>
                <c:pt idx="3">
                  <c:v>DecisionTree Regressor
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0.4047</c:v>
                </c:pt>
                <c:pt idx="1">
                  <c:v>0.99539999999999995</c:v>
                </c:pt>
                <c:pt idx="2">
                  <c:v>0.93240000000000001</c:v>
                </c:pt>
                <c:pt idx="3">
                  <c:v>0.87609999999999999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3181000"/>
        <c:axId val="373178648"/>
      </c:barChart>
      <c:catAx>
        <c:axId val="37318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78648"/>
        <c:crosses val="autoZero"/>
        <c:auto val="1"/>
        <c:lblAlgn val="ctr"/>
        <c:lblOffset val="100"/>
        <c:noMultiLvlLbl val="0"/>
      </c:catAx>
      <c:valAx>
        <c:axId val="3731786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7318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06549873029719E-2"/>
          <c:y val="3.86585524370242E-2"/>
          <c:w val="0.97793271458249265"/>
          <c:h val="0.81911474733399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Logistic Regression
</c:v>
                </c:pt>
                <c:pt idx="1">
                  <c:v>RandomForest Classifier
r
</c:v>
                </c:pt>
                <c:pt idx="2">
                  <c:v>Kneighbors Classifier
</c:v>
                </c:pt>
                <c:pt idx="3">
                  <c:v>DecisionTree Classifier
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0.54800000000000004</c:v>
                </c:pt>
                <c:pt idx="1">
                  <c:v>0.997</c:v>
                </c:pt>
                <c:pt idx="2">
                  <c:v>0.92100000000000004</c:v>
                </c:pt>
                <c:pt idx="3">
                  <c:v>0.82399999999999995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73180608"/>
        <c:axId val="373180216"/>
      </c:barChart>
      <c:catAx>
        <c:axId val="37318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3180216"/>
        <c:crosses val="autoZero"/>
        <c:auto val="1"/>
        <c:lblAlgn val="ctr"/>
        <c:lblOffset val="100"/>
        <c:noMultiLvlLbl val="0"/>
      </c:catAx>
      <c:valAx>
        <c:axId val="37318021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7318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5.4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0.20144</cdr:x>
      <cdr:y>0.16073</cdr:y>
    </cdr:from>
    <cdr:to>
      <cdr:x>0.34633</cdr:x>
      <cdr:y>0.23077</cdr:y>
    </cdr:to>
    <cdr:sp macro="" textlink="">
      <cdr:nvSpPr>
        <cdr:cNvPr id="4" name="모서리가 둥근 사각형 설명선 3"/>
        <cdr:cNvSpPr/>
      </cdr:nvSpPr>
      <cdr:spPr>
        <a:xfrm xmlns:a="http://schemas.openxmlformats.org/drawingml/2006/main">
          <a:off x="2326413" y="931045"/>
          <a:ext cx="1673386" cy="405707"/>
        </a:xfrm>
        <a:prstGeom xmlns:a="http://schemas.openxmlformats.org/drawingml/2006/main" prst="wedgeRoundRectCallout">
          <a:avLst>
            <a:gd name="adj1" fmla="val -60395"/>
            <a:gd name="adj2" fmla="val 42957"/>
            <a:gd name="adj3" fmla="val 16667"/>
          </a:avLst>
        </a:prstGeom>
        <a:solidFill xmlns:a="http://schemas.openxmlformats.org/drawingml/2006/main">
          <a:srgbClr val="E0567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강서구 </a:t>
          </a:r>
          <a:r>
            <a:rPr lang="en-US" altLang="ko-KR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(4</a:t>
          </a:r>
          <a:r>
            <a:rPr lang="ko-KR" altLang="en-US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위</a:t>
          </a:r>
          <a:r>
            <a:rPr lang="en-US" altLang="ko-KR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)</a:t>
          </a:r>
          <a:endParaRPr lang="ko-KR" altLang="en-US" sz="1600" b="1" dirty="0">
            <a:solidFill>
              <a:prstClr val="white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cdr:txBody>
    </cdr:sp>
  </cdr:relSizeAnchor>
  <cdr:relSizeAnchor xmlns:cdr="http://schemas.openxmlformats.org/drawingml/2006/chartDrawing">
    <cdr:from>
      <cdr:x>0.62324</cdr:x>
      <cdr:y>0.32882</cdr:y>
    </cdr:from>
    <cdr:to>
      <cdr:x>0.76813</cdr:x>
      <cdr:y>0.39886</cdr:y>
    </cdr:to>
    <cdr:sp macro="" textlink="">
      <cdr:nvSpPr>
        <cdr:cNvPr id="5" name="모서리가 둥근 사각형 설명선 4"/>
        <cdr:cNvSpPr/>
      </cdr:nvSpPr>
      <cdr:spPr>
        <a:xfrm xmlns:a="http://schemas.openxmlformats.org/drawingml/2006/main">
          <a:off x="7197771" y="1904693"/>
          <a:ext cx="1673386" cy="405707"/>
        </a:xfrm>
        <a:prstGeom xmlns:a="http://schemas.openxmlformats.org/drawingml/2006/main" prst="wedgeRoundRectCallout">
          <a:avLst>
            <a:gd name="adj1" fmla="val 61932"/>
            <a:gd name="adj2" fmla="val 48079"/>
            <a:gd name="adj3" fmla="val 16667"/>
          </a:avLst>
        </a:prstGeom>
        <a:solidFill xmlns:a="http://schemas.openxmlformats.org/drawingml/2006/main">
          <a:srgbClr val="E0567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600" b="1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중</a:t>
          </a:r>
          <a:r>
            <a:rPr lang="ko-KR" altLang="en-US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구 </a:t>
          </a:r>
          <a:r>
            <a:rPr lang="en-US" altLang="ko-KR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(21</a:t>
          </a:r>
          <a:r>
            <a:rPr lang="ko-KR" altLang="en-US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위</a:t>
          </a:r>
          <a:r>
            <a:rPr lang="en-US" altLang="ko-KR" sz="1600" b="1" dirty="0" smtClean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)</a:t>
          </a:r>
          <a:endParaRPr lang="ko-KR" altLang="en-US" sz="1600" b="1" dirty="0">
            <a:solidFill>
              <a:prstClr val="white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fld id="{81CFC63A-DFAD-4777-BD96-D3DFDFCAF518}" type="datetimeFigureOut">
              <a:rPr lang="ko-KR" altLang="en-US" smtClean="0"/>
              <a:pPr/>
              <a:t>2020-02-18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fld id="{3096A1F9-91AA-4CF0-863E-1233E641B1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Light" panose="02020603020101020101" pitchFamily="18" charset="-127"/>
        <a:ea typeface="12롯데마트드림Light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Light" panose="02020603020101020101" pitchFamily="18" charset="-127"/>
        <a:ea typeface="12롯데마트드림Light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Light" panose="02020603020101020101" pitchFamily="18" charset="-127"/>
        <a:ea typeface="12롯데마트드림Light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Light" panose="02020603020101020101" pitchFamily="18" charset="-127"/>
        <a:ea typeface="12롯데마트드림Light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Light" panose="02020603020101020101" pitchFamily="18" charset="-127"/>
        <a:ea typeface="12롯데마트드림Light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Left</a:t>
            </a:r>
            <a:r>
              <a:rPr lang="en-US" altLang="ko-KR" baseline="0" dirty="0" smtClean="0"/>
              <a:t> outer join  merge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09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칼럼 간 값의 차이가 많이 나므로 동일한 정도의 중요도가 반영되도록 정규화를 해주었습니다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5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RMSE</a:t>
            </a:r>
            <a:r>
              <a:rPr lang="ko-KR" altLang="en-US" dirty="0" smtClean="0"/>
              <a:t>는 모델의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실제값의</a:t>
            </a:r>
            <a:r>
              <a:rPr lang="ko-KR" altLang="en-US" dirty="0" smtClean="0"/>
              <a:t> 차이를 나타낸 수치인데 </a:t>
            </a:r>
            <a:r>
              <a:rPr lang="ko-KR" altLang="en-US" dirty="0" err="1" smtClean="0"/>
              <a:t>랜덤포레스트에서</a:t>
            </a:r>
            <a:r>
              <a:rPr lang="ko-KR" altLang="en-US" dirty="0" smtClean="0"/>
              <a:t> 가장 작게 나왔음을 확인할 수 있었습니다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R^2: </a:t>
            </a:r>
            <a:r>
              <a:rPr lang="ko-KR" altLang="en-US" dirty="0" smtClean="0"/>
              <a:t>결정계수가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가까울수록 믿을만하다고 할 수 있습니다</a:t>
            </a:r>
            <a:r>
              <a:rPr lang="en-US" altLang="ko-KR" dirty="0" smtClean="0"/>
              <a:t>.. Linear Regression</a:t>
            </a:r>
            <a:r>
              <a:rPr lang="ko-KR" altLang="en-US" dirty="0" smtClean="0"/>
              <a:t>을 제외한 알고리즘에서는 설명력이 높게 나왔습니다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4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0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칼럼 간 값의 차이가 많이 나 동일한 정도의 중요도가 반영되도록 정규화를 해주었습니다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126852</a:t>
            </a:r>
            <a:r>
              <a:rPr lang="ko-KR" altLang="en-US" dirty="0" smtClean="0"/>
              <a:t>건 데이터 중 </a:t>
            </a:r>
            <a:r>
              <a:rPr lang="en-US" altLang="ko-KR" dirty="0" smtClean="0"/>
              <a:t>101481</a:t>
            </a:r>
            <a:r>
              <a:rPr lang="ko-KR" altLang="en-US" dirty="0" smtClean="0"/>
              <a:t>건의 학습 데이터를 이용하여 훈련시켰으며 </a:t>
            </a:r>
            <a:endParaRPr lang="en-US" altLang="ko-KR" dirty="0" smtClean="0"/>
          </a:p>
          <a:p>
            <a:r>
              <a:rPr lang="ko-KR" altLang="en-US" dirty="0" smtClean="0"/>
              <a:t>테스트 데이터 </a:t>
            </a:r>
            <a:r>
              <a:rPr lang="en-US" altLang="ko-KR" dirty="0" smtClean="0"/>
              <a:t>25371</a:t>
            </a:r>
            <a:r>
              <a:rPr lang="ko-KR" altLang="en-US" dirty="0" smtClean="0"/>
              <a:t>건으로 모델의 정확성을 평가하였습니다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7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svc</a:t>
            </a:r>
            <a:r>
              <a:rPr lang="ko-KR" altLang="en-US" dirty="0" smtClean="0"/>
              <a:t>는 샘플이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많을수록 속도가 느리고 메모리 할당이 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성능이 잘 나오지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회귀모형 정확도 정밀도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랜덤포레스트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의사결정나무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4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4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4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6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8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72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6A1F9-91AA-4CF0-863E-1233E641B18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2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126852</a:t>
            </a:r>
            <a:r>
              <a:rPr lang="ko-KR" altLang="en-US" dirty="0" smtClean="0"/>
              <a:t>건 데이터 중 </a:t>
            </a:r>
            <a:r>
              <a:rPr lang="en-US" altLang="ko-KR" dirty="0" smtClean="0"/>
              <a:t>101481</a:t>
            </a:r>
            <a:r>
              <a:rPr lang="ko-KR" altLang="en-US" dirty="0" smtClean="0"/>
              <a:t>건의 학습 데이터를 이용하여 훈련시켰으며 </a:t>
            </a:r>
            <a:endParaRPr lang="en-US" altLang="ko-KR" dirty="0" smtClean="0"/>
          </a:p>
          <a:p>
            <a:r>
              <a:rPr lang="ko-KR" altLang="en-US" dirty="0" smtClean="0"/>
              <a:t>테스트 데이터 </a:t>
            </a:r>
            <a:r>
              <a:rPr lang="en-US" altLang="ko-KR" dirty="0" smtClean="0"/>
              <a:t>25371</a:t>
            </a:r>
            <a:r>
              <a:rPr lang="ko-KR" altLang="en-US" dirty="0" smtClean="0"/>
              <a:t>건으로 모델의 정확성을 평가하였습니다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7154-520A-47A4-9F0D-4384F879C76E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6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8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9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3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12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3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3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982516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8890" y="2035534"/>
            <a:ext cx="8031600" cy="180049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감기</a:t>
            </a:r>
            <a:r>
              <a:rPr lang="ko-KR" altLang="en-US" sz="36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44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진료 건수 분석 및 예측</a:t>
            </a:r>
            <a:r>
              <a:rPr lang="ko-KR" altLang="en-US" sz="44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4400" b="1" i="1" dirty="0">
              <a:solidFill>
                <a:srgbClr val="E0567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빅데이터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활용을 위한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 전문가 과정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(C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89908" y="3982516"/>
            <a:ext cx="1469563" cy="1631216"/>
          </a:xfrm>
          <a:prstGeom prst="rect">
            <a:avLst/>
          </a:prstGeom>
          <a:solidFill>
            <a:srgbClr val="E0567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김형순</a:t>
            </a:r>
            <a:endParaRPr lang="en-US" altLang="ko-KR" sz="2000" b="1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sz="2000" b="1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정승원</a:t>
            </a:r>
            <a:endParaRPr lang="en-US" altLang="ko-KR" sz="2000" b="1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sz="2000" b="1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황유림</a:t>
            </a: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>
            <a:spLocks noChangeAspect="1"/>
          </p:cNvSpPr>
          <p:nvPr/>
        </p:nvSpPr>
        <p:spPr>
          <a:xfrm>
            <a:off x="11256945" y="3799351"/>
            <a:ext cx="712519" cy="710971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58824" y="964365"/>
            <a:ext cx="712519" cy="710971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304724"/>
              </p:ext>
            </p:extLst>
          </p:nvPr>
        </p:nvGraphicFramePr>
        <p:xfrm>
          <a:off x="358034" y="844771"/>
          <a:ext cx="11548958" cy="57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모서리가 둥근 사각형 설명선 13"/>
          <p:cNvSpPr/>
          <p:nvPr/>
        </p:nvSpPr>
        <p:spPr>
          <a:xfrm>
            <a:off x="1667339" y="950963"/>
            <a:ext cx="1673386" cy="405707"/>
          </a:xfrm>
          <a:prstGeom prst="wedgeRoundRectCallout">
            <a:avLst>
              <a:gd name="adj1" fmla="val -70330"/>
              <a:gd name="adj2" fmla="val -3144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강서구 </a:t>
            </a:r>
            <a:r>
              <a:rPr lang="en-US" altLang="ko-KR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(1</a:t>
            </a:r>
            <a:r>
              <a:rPr lang="ko-KR" altLang="en-US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</a:t>
            </a:r>
            <a:r>
              <a:rPr lang="en-US" altLang="ko-KR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600" b="1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0011558" y="2923633"/>
            <a:ext cx="1673386" cy="405707"/>
          </a:xfrm>
          <a:prstGeom prst="wedgeRoundRectCallout">
            <a:avLst>
              <a:gd name="adj1" fmla="val 37716"/>
              <a:gd name="adj2" fmla="val 109548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중구 </a:t>
            </a:r>
            <a:r>
              <a:rPr lang="en-US" altLang="ko-KR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(25</a:t>
            </a:r>
            <a:r>
              <a:rPr lang="ko-KR" altLang="en-US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</a:t>
            </a:r>
            <a:r>
              <a:rPr lang="en-US" altLang="ko-KR" sz="1600" b="1" dirty="0" smtClean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1600" b="1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>
            <a:spLocks noChangeAspect="1"/>
          </p:cNvSpPr>
          <p:nvPr/>
        </p:nvSpPr>
        <p:spPr>
          <a:xfrm>
            <a:off x="9438437" y="3137152"/>
            <a:ext cx="712519" cy="710971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1804738" y="2118017"/>
            <a:ext cx="712519" cy="710971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427932"/>
              </p:ext>
            </p:extLst>
          </p:nvPr>
        </p:nvGraphicFramePr>
        <p:xfrm>
          <a:off x="358034" y="807209"/>
          <a:ext cx="11548958" cy="57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45" y="966019"/>
            <a:ext cx="8120931" cy="4854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7181" y="5979653"/>
            <a:ext cx="409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 별 하루 평균 감기 진료 </a:t>
            </a:r>
            <a:r>
              <a:rPr lang="ko-KR" altLang="en-US" sz="2400" b="1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건수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5721480" y="3070910"/>
            <a:ext cx="761670" cy="7600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3454843" y="2819954"/>
            <a:ext cx="1264676" cy="1261928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483150" y="2743200"/>
            <a:ext cx="3842378" cy="61301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91212" y="2819954"/>
            <a:ext cx="1823470" cy="38000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0869" y="2537274"/>
            <a:ext cx="8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강서구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25528" y="2450622"/>
            <a:ext cx="8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</a:t>
            </a:r>
            <a:r>
              <a:rPr lang="ko-KR" altLang="en-US" b="1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13" y="928682"/>
            <a:ext cx="8121600" cy="4858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7727" y="5946874"/>
            <a:ext cx="5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 별 </a:t>
            </a:r>
            <a:r>
              <a:rPr lang="ko-KR" altLang="en-US" sz="2400" b="1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생활 인구 대비 하루 </a:t>
            </a:r>
            <a:r>
              <a:rPr lang="ko-KR" altLang="en-US" sz="2400" b="1" dirty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평균 감기 진료 </a:t>
            </a:r>
            <a:r>
              <a:rPr lang="ko-KR" altLang="en-US" sz="2400" b="1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건수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454843" y="2819954"/>
            <a:ext cx="1264676" cy="1261928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91212" y="2819954"/>
            <a:ext cx="1823470" cy="38000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0869" y="2537274"/>
            <a:ext cx="8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강서구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5721480" y="3070910"/>
            <a:ext cx="761670" cy="7600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6483150" y="2743200"/>
            <a:ext cx="3842378" cy="61301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25528" y="2450622"/>
            <a:ext cx="8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</a:t>
            </a:r>
            <a:r>
              <a:rPr lang="ko-KR" altLang="en-US" b="1" dirty="0" smtClean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</a:t>
            </a:r>
            <a:endParaRPr lang="ko-KR" altLang="en-US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556624"/>
              </p:ext>
            </p:extLst>
          </p:nvPr>
        </p:nvGraphicFramePr>
        <p:xfrm>
          <a:off x="739739" y="844771"/>
          <a:ext cx="10880334" cy="57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47497"/>
              </p:ext>
            </p:extLst>
          </p:nvPr>
        </p:nvGraphicFramePr>
        <p:xfrm>
          <a:off x="729465" y="844771"/>
          <a:ext cx="10890608" cy="57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29466"/>
              </p:ext>
            </p:extLst>
          </p:nvPr>
        </p:nvGraphicFramePr>
        <p:xfrm>
          <a:off x="589054" y="844771"/>
          <a:ext cx="11113211" cy="57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상관관계 시각화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728285"/>
            <a:ext cx="5896798" cy="5401429"/>
          </a:xfrm>
          <a:prstGeom prst="rect">
            <a:avLst/>
          </a:prstGeom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7683630" y="3623361"/>
            <a:ext cx="565020" cy="563792"/>
          </a:xfrm>
          <a:prstGeom prst="ellipse">
            <a:avLst/>
          </a:prstGeom>
          <a:noFill/>
          <a:ln w="57150">
            <a:solidFill>
              <a:srgbClr val="0343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7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14105" y="2166793"/>
            <a:ext cx="2563790" cy="1262205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Regression</a:t>
            </a:r>
            <a:r>
              <a:rPr lang="ko-KR" altLang="en-US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4500" y="1756231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 데이터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101481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34500" y="3932337"/>
            <a:ext cx="27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테스트 데이터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25371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67" y="5410200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126852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 데이터 중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101481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건의 학습 데이터를 이용하여 훈련시켰으며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테스트 데이터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25371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건으로 모델의 정확성을 평가하였습니다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9" y="1227147"/>
            <a:ext cx="6897063" cy="1590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52" y="1227147"/>
            <a:ext cx="485843" cy="159089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067132" y="1208403"/>
            <a:ext cx="551282" cy="160964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789" y="3295533"/>
            <a:ext cx="6944694" cy="1609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905" y="3295533"/>
            <a:ext cx="466790" cy="1605399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8094518" y="3262745"/>
            <a:ext cx="523896" cy="16381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0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2841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</a:p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자료분석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17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</a:p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81566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2262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</a:p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565411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10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</a:p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849256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01514" y="4129780"/>
            <a:ext cx="253099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시각화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상관도 분석</a:t>
            </a:r>
          </a:p>
        </p:txBody>
      </p:sp>
      <p:sp>
        <p:nvSpPr>
          <p:cNvPr id="22" name="덧셈 기호 21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447725" y="4129780"/>
            <a:ext cx="2530999" cy="11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Regression 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회귀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Classification (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분류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293936" y="4134369"/>
            <a:ext cx="253099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결론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참고 문헌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53172" y="4129780"/>
            <a:ext cx="2530999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설명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병합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결측값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처리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불필요한 정보 제거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목차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Regression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68" y="669415"/>
            <a:ext cx="91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70" y="1635443"/>
            <a:ext cx="6315956" cy="1590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70" y="3725384"/>
            <a:ext cx="6315956" cy="15527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5136" y="2308171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5136" y="4317114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test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5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egres</a:t>
            </a: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667934" y="1207641"/>
              <a:ext cx="9941185" cy="2548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8237"/>
                    <a:gridCol w="1988237"/>
                    <a:gridCol w="1988237"/>
                    <a:gridCol w="1988237"/>
                    <a:gridCol w="1988237"/>
                  </a:tblGrid>
                  <a:tr h="6814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dirty="0" smtClean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Linear</a:t>
                          </a:r>
                        </a:p>
                        <a:p>
                          <a:pPr algn="ctr" latinLnBrk="1"/>
                          <a:r>
                            <a:rPr lang="en-US" altLang="ko-KR" sz="1200" dirty="0" smtClean="0"/>
                            <a:t>Regression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RandomForest</a:t>
                          </a:r>
                          <a:r>
                            <a:rPr lang="en-US" altLang="ko-KR" sz="1200" dirty="0" smtClean="0"/>
                            <a:t> 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Kneighbors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DecisionTree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MSE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1462940.48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11363.59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166100.80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304554.08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RMSE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1209.52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106.60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407.55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551.86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MAE</a:t>
                          </a:r>
                          <a:endParaRPr lang="ko-KR" altLang="en-US" sz="12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909.22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25.53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190.196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367.04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0.4047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0.9954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0.9324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0.8761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 noChangeAspect="1"/>
              </p:cNvGraphicFramePr>
              <p:nvPr>
                <p:extLst/>
              </p:nvPr>
            </p:nvGraphicFramePr>
            <p:xfrm>
              <a:off x="667934" y="1207641"/>
              <a:ext cx="9941185" cy="2548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8237"/>
                    <a:gridCol w="1988237"/>
                    <a:gridCol w="1988237"/>
                    <a:gridCol w="1988237"/>
                    <a:gridCol w="1988237"/>
                  </a:tblGrid>
                  <a:tr h="6814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dirty="0" smtClean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Linear</a:t>
                          </a:r>
                        </a:p>
                        <a:p>
                          <a:pPr algn="ctr" latinLnBrk="1"/>
                          <a:r>
                            <a:rPr lang="en-US" altLang="ko-KR" sz="1200" dirty="0" smtClean="0"/>
                            <a:t>Regression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RandomForest</a:t>
                          </a:r>
                          <a:r>
                            <a:rPr lang="en-US" altLang="ko-KR" sz="1200" dirty="0" smtClean="0"/>
                            <a:t> 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Kneighbors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 smtClean="0"/>
                            <a:t>DecisionTree</a:t>
                          </a:r>
                          <a:r>
                            <a:rPr lang="en-US" altLang="ko-KR" sz="1200" dirty="0" smtClean="0"/>
                            <a:t> </a:t>
                          </a:r>
                          <a:r>
                            <a:rPr lang="en-US" altLang="ko-KR" sz="1200" dirty="0" err="1" smtClean="0"/>
                            <a:t>Regressor</a:t>
                          </a:r>
                          <a:endParaRPr lang="ko-KR" altLang="en-US" sz="1200" dirty="0" smtClean="0"/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MSE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1462940.48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11363.59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166100.80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304554.08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RMSE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1209.52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106.60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407.55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551.86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>
                              <a:solidFill>
                                <a:schemeClr val="bg1"/>
                              </a:solidFill>
                            </a:rPr>
                            <a:t>MAE</a:t>
                          </a:r>
                          <a:endParaRPr lang="ko-KR" altLang="en-US" sz="12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909.22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25.53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190.196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367.04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67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5455" marR="115455" marT="57727" marB="57727" anchor="ctr">
                        <a:lnL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45455" r="-400920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0.4047</a:t>
                          </a:r>
                          <a:endParaRPr lang="ko-KR" altLang="en-US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0.9954</a:t>
                          </a:r>
                          <a:endParaRPr lang="ko-KR" altLang="en-US" sz="12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0.9324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0.8761</a:t>
                          </a:r>
                          <a:endParaRPr lang="en-US" altLang="ko-KR" sz="1200" dirty="0" smtClean="0"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marL="115455" marR="115455" marT="57727" marB="57727" anchor="ctr">
                        <a:lnL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60773" y="704911"/>
            <a:ext cx="57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회귀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알고리즘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092725" y="4209640"/>
          <a:ext cx="9251136" cy="2377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23181" y="3952979"/>
                <a:ext cx="1784554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비교</a:t>
                </a:r>
                <a:endPara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81" y="3952979"/>
                <a:ext cx="1784554" cy="344133"/>
              </a:xfrm>
              <a:prstGeom prst="rect">
                <a:avLst/>
              </a:prstGeom>
              <a:blipFill rotWithShape="0">
                <a:blip r:embed="rId5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덧셈 기호 8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5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Regression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79300" y="3209269"/>
            <a:ext cx="8109031" cy="3147911"/>
            <a:chOff x="2149417" y="3175798"/>
            <a:chExt cx="8611929" cy="3408446"/>
          </a:xfrm>
        </p:grpSpPr>
        <p:sp>
          <p:nvSpPr>
            <p:cNvPr id="3" name="TextBox 2"/>
            <p:cNvSpPr txBox="1"/>
            <p:nvPr/>
          </p:nvSpPr>
          <p:spPr>
            <a:xfrm>
              <a:off x="2305280" y="3194561"/>
              <a:ext cx="252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Linear Regression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73910" y="3175798"/>
              <a:ext cx="3387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RandomForest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Regressor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9417" y="6214912"/>
              <a:ext cx="28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Kneighbors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Regressor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6921" y="6214158"/>
              <a:ext cx="3041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DecisionTree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Regressor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7544" y="571635"/>
            <a:ext cx="57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 시각화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42" y="930214"/>
            <a:ext cx="3629532" cy="2353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75" y="930214"/>
            <a:ext cx="3591426" cy="23339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342" y="3683354"/>
            <a:ext cx="3629532" cy="23434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575" y="3683354"/>
            <a:ext cx="3648584" cy="2381582"/>
          </a:xfrm>
          <a:prstGeom prst="rect">
            <a:avLst/>
          </a:prstGeom>
        </p:spPr>
      </p:pic>
      <p:sp>
        <p:nvSpPr>
          <p:cNvPr id="15" name="덧셈 기호 14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8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04" y="816631"/>
            <a:ext cx="8898818" cy="5596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8704" y="6298793"/>
            <a:ext cx="296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8686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출처 </a:t>
            </a:r>
            <a:r>
              <a:rPr lang="en-US" altLang="ko-KR" sz="1600" dirty="0" smtClean="0">
                <a:solidFill>
                  <a:srgbClr val="68686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686869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국민 건강 보험 공단</a:t>
            </a:r>
            <a:endParaRPr lang="ko-KR" altLang="en-US" sz="1600" dirty="0">
              <a:solidFill>
                <a:srgbClr val="686869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15" y="1465463"/>
            <a:ext cx="6317685" cy="1581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15" y="3809995"/>
            <a:ext cx="6317685" cy="1609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824" y="672096"/>
            <a:ext cx="91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5136" y="2055039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5136" y="4472759"/>
            <a:ext cx="28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test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3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77300" y="1891312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 데이터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101481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0819" y="3951625"/>
            <a:ext cx="27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테스트 데이터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25371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9823" y="5365607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126852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 데이터 중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101481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건의 학습 데이터를 이용하여 훈련시켰으며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테스트 데이터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25371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건으로 모델의 정확성을 평가하였습니다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32" y="1208403"/>
            <a:ext cx="6897063" cy="1638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60" y="1223855"/>
            <a:ext cx="460836" cy="163852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40338" y="1200062"/>
            <a:ext cx="478958" cy="16468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823" y="3369422"/>
            <a:ext cx="6936072" cy="15337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683" y="3364659"/>
            <a:ext cx="438211" cy="1543265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7941865" y="3349208"/>
            <a:ext cx="499029" cy="15539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Model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 noChangeAspect="1"/>
          </p:cNvGraphicFramePr>
          <p:nvPr>
            <p:extLst/>
          </p:nvPr>
        </p:nvGraphicFramePr>
        <p:xfrm>
          <a:off x="667934" y="1207641"/>
          <a:ext cx="9941185" cy="211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237"/>
                <a:gridCol w="1988237"/>
                <a:gridCol w="1988237"/>
                <a:gridCol w="1988237"/>
                <a:gridCol w="1988237"/>
              </a:tblGrid>
              <a:tr h="681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Logistic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Regression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RandomForest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Classifier</a:t>
                      </a:r>
                      <a:endParaRPr lang="ko-KR" altLang="en-US" sz="1200" dirty="0" smtClean="0"/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Kneighbors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Classifier</a:t>
                      </a:r>
                      <a:endParaRPr lang="ko-KR" altLang="en-US" sz="1200" dirty="0" smtClean="0"/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DecisionTree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Classifier</a:t>
                      </a:r>
                      <a:endParaRPr lang="ko-KR" altLang="en-US" sz="1200" dirty="0" smtClean="0"/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</a:rPr>
                        <a:t>accuaracy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0.548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0.921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0.824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weighted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0.92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0.83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weighted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0.92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0.82</a:t>
                      </a:r>
                      <a:endParaRPr lang="en-US" altLang="ko-KR" sz="120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0773" y="704911"/>
            <a:ext cx="57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분류 모델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092725" y="4209640"/>
          <a:ext cx="9251136" cy="2377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23181" y="3952979"/>
            <a:ext cx="178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정확도 비교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덧셈 기호 8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0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44581" y="2166795"/>
            <a:ext cx="1902838" cy="1262205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40926" y="0"/>
            <a:ext cx="1371601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예측</a:t>
            </a:r>
            <a:endParaRPr lang="en-US" altLang="ko-KR" sz="2400" b="1" i="1" dirty="0" smtClean="0">
              <a:solidFill>
                <a:srgbClr val="E05670"/>
              </a:solidFill>
            </a:endParaRPr>
          </a:p>
        </p:txBody>
      </p: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78517" y="1912736"/>
            <a:ext cx="9296400" cy="628738"/>
            <a:chOff x="1690212" y="2428831"/>
            <a:chExt cx="9296400" cy="6287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12" y="2428831"/>
              <a:ext cx="6811326" cy="628738"/>
            </a:xfrm>
            <a:prstGeom prst="rect">
              <a:avLst/>
            </a:prstGeom>
          </p:spPr>
        </p:pic>
        <p:sp>
          <p:nvSpPr>
            <p:cNvPr id="4" name="오른쪽 화살표 3"/>
            <p:cNvSpPr/>
            <p:nvPr/>
          </p:nvSpPr>
          <p:spPr>
            <a:xfrm>
              <a:off x="8943975" y="2581275"/>
              <a:ext cx="619125" cy="390525"/>
            </a:xfrm>
            <a:prstGeom prst="rightArrow">
              <a:avLst/>
            </a:prstGeom>
            <a:solidFill>
              <a:srgbClr val="03436F"/>
            </a:solidFill>
            <a:ln>
              <a:solidFill>
                <a:srgbClr val="034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843612" y="254570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3436F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3122</a:t>
              </a:r>
              <a:endParaRPr lang="ko-KR" altLang="en-US" b="1" dirty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78517" y="4003557"/>
            <a:ext cx="9296400" cy="628738"/>
            <a:chOff x="1690212" y="2428831"/>
            <a:chExt cx="9296400" cy="62873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212" y="2428831"/>
              <a:ext cx="6811326" cy="628738"/>
            </a:xfrm>
            <a:prstGeom prst="rect">
              <a:avLst/>
            </a:prstGeom>
          </p:spPr>
        </p:pic>
        <p:sp>
          <p:nvSpPr>
            <p:cNvPr id="39" name="오른쪽 화살표 38"/>
            <p:cNvSpPr/>
            <p:nvPr/>
          </p:nvSpPr>
          <p:spPr>
            <a:xfrm>
              <a:off x="8943975" y="2581275"/>
              <a:ext cx="619125" cy="390525"/>
            </a:xfrm>
            <a:prstGeom prst="rightArrow">
              <a:avLst/>
            </a:prstGeom>
            <a:solidFill>
              <a:srgbClr val="03436F"/>
            </a:solidFill>
            <a:ln>
              <a:solidFill>
                <a:srgbClr val="034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3612" y="254570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3436F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주의</a:t>
              </a:r>
              <a:endParaRPr lang="ko-KR" altLang="en-US" b="1" dirty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35716" y="3313167"/>
            <a:ext cx="237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분류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1600" b="1" dirty="0">
              <a:solidFill>
                <a:srgbClr val="03436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5716" y="1263123"/>
            <a:ext cx="237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회귀</a:t>
            </a:r>
            <a:r>
              <a:rPr lang="en-US" altLang="ko-KR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srgbClr val="03436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1600" b="1" dirty="0">
              <a:solidFill>
                <a:srgbClr val="03436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40926" y="0"/>
            <a:ext cx="1371601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예방</a:t>
            </a:r>
            <a:r>
              <a:rPr lang="en-US" altLang="ko-KR" sz="2400" b="1" i="1" dirty="0">
                <a:solidFill>
                  <a:srgbClr val="E05670"/>
                </a:solidFill>
              </a:rPr>
              <a:t> </a:t>
            </a:r>
            <a:r>
              <a:rPr lang="en-US" altLang="ko-KR" sz="2400" b="1" i="1" dirty="0" smtClean="0">
                <a:solidFill>
                  <a:srgbClr val="E05670"/>
                </a:solidFill>
              </a:rPr>
              <a:t>Tip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3484" y="1355151"/>
            <a:ext cx="11571142" cy="4354086"/>
            <a:chOff x="319197" y="1595715"/>
            <a:chExt cx="11571142" cy="435408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" t="704" r="24886" b="18135"/>
            <a:stretch/>
          </p:blipFill>
          <p:spPr>
            <a:xfrm>
              <a:off x="3184269" y="1595715"/>
              <a:ext cx="2550752" cy="204612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65" t="827" r="15121" b="11364"/>
            <a:stretch/>
          </p:blipFill>
          <p:spPr>
            <a:xfrm>
              <a:off x="319197" y="1654171"/>
              <a:ext cx="2611039" cy="20993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210" y="1716332"/>
              <a:ext cx="2639291" cy="197504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49" y="1657925"/>
              <a:ext cx="2894533" cy="198391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034505" y="3889928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prstClr val="white"/>
                  </a:solidFill>
                </a:rPr>
                <a:t>관심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869434" y="3889931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prstClr val="white"/>
                  </a:solidFill>
                </a:rPr>
                <a:t>주의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784404" y="3889930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prstClr val="white"/>
                  </a:solidFill>
                </a:rPr>
                <a:t>경고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743644" y="3889929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 smtClean="0">
                  <a:solidFill>
                    <a:prstClr val="white"/>
                  </a:solidFill>
                </a:rPr>
                <a:t>위험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2846" y="4616244"/>
              <a:ext cx="2363739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9055" y="4470220"/>
              <a:ext cx="2465872" cy="1338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04671" y="4591476"/>
              <a:ext cx="2550256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환기를 자주 시켜 깨끗한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환경을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유지하고 외출 후에는 반드시 손을 씻는 등 평소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손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씻기를 생활화합니다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16752" y="4579778"/>
              <a:ext cx="2968356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기침과 재채기를 할 때에는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반드시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휴지나 손수건으로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가리는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등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기침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에티켓을 지켜주시고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충분한 휴식 및 수분을 섭취합니다</a:t>
              </a: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37491" y="4671602"/>
              <a:ext cx="264377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발열이나 호흡기 증상이 있다면 외출을 삼가되 외출 시에는 마스크를 착용하고 가까운 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의료기관에 방문하여 전문의의 진료를 받습니다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033648" y="4853567"/>
              <a:ext cx="2856691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고위험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집단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만성심장폐질환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천식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당뇨병 환자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임산부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65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세 이상 어르신 등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은 중증으로 진행될 수 있으므로 발열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호흡기 증상이 있으면 인근 의료기관에서 바로 진료를 받으시기 바랍니다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endPara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6" name="덧셈 기호 25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8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06754" y="2166862"/>
            <a:ext cx="4978492" cy="1262205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</a:t>
            </a:r>
            <a:r>
              <a:rPr lang="ko-KR" altLang="en-US" sz="6000" b="1" i="1" dirty="0" err="1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5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차트 31"/>
          <p:cNvGraphicFramePr/>
          <p:nvPr>
            <p:extLst/>
          </p:nvPr>
        </p:nvGraphicFramePr>
        <p:xfrm>
          <a:off x="6977556" y="1505268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참고문헌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927" y="1926496"/>
            <a:ext cx="9310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686869"/>
                </a:solidFill>
              </a:rPr>
              <a:t>국민건강보험공단</a:t>
            </a:r>
            <a:endParaRPr lang="en-US" altLang="ko-KR" dirty="0" smtClean="0">
              <a:solidFill>
                <a:srgbClr val="68686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68686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686869"/>
                </a:solidFill>
              </a:rPr>
              <a:t>데이터 </a:t>
            </a:r>
            <a:r>
              <a:rPr lang="ko-KR" altLang="en-US" dirty="0" err="1" smtClean="0">
                <a:solidFill>
                  <a:srgbClr val="686869"/>
                </a:solidFill>
              </a:rPr>
              <a:t>사이언스</a:t>
            </a:r>
            <a:r>
              <a:rPr lang="ko-KR" altLang="en-US" dirty="0" smtClean="0">
                <a:solidFill>
                  <a:srgbClr val="686869"/>
                </a:solidFill>
              </a:rPr>
              <a:t> 스쿨</a:t>
            </a:r>
            <a:endParaRPr lang="en-US" altLang="ko-KR" dirty="0" smtClean="0">
              <a:solidFill>
                <a:srgbClr val="68686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68686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686869"/>
                </a:solidFill>
              </a:rPr>
              <a:t>김현준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>
                <a:solidFill>
                  <a:srgbClr val="686869"/>
                </a:solidFill>
              </a:rPr>
              <a:t>정진선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>
                <a:solidFill>
                  <a:srgbClr val="686869"/>
                </a:solidFill>
              </a:rPr>
              <a:t>이관호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>
                <a:solidFill>
                  <a:srgbClr val="686869"/>
                </a:solidFill>
              </a:rPr>
              <a:t>이원찬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>
                <a:solidFill>
                  <a:srgbClr val="686869"/>
                </a:solidFill>
              </a:rPr>
              <a:t>이효철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 err="1">
                <a:solidFill>
                  <a:srgbClr val="686869"/>
                </a:solidFill>
              </a:rPr>
              <a:t>테레시아</a:t>
            </a:r>
            <a:r>
              <a:rPr lang="en-US" altLang="ko-KR" dirty="0">
                <a:solidFill>
                  <a:srgbClr val="686869"/>
                </a:solidFill>
              </a:rPr>
              <a:t>, </a:t>
            </a:r>
            <a:r>
              <a:rPr lang="ko-KR" altLang="en-US" dirty="0">
                <a:solidFill>
                  <a:srgbClr val="686869"/>
                </a:solidFill>
              </a:rPr>
              <a:t>이석원</a:t>
            </a:r>
            <a:r>
              <a:rPr lang="en-US" altLang="ko-KR" dirty="0">
                <a:solidFill>
                  <a:srgbClr val="686869"/>
                </a:solidFill>
              </a:rPr>
              <a:t>. </a:t>
            </a:r>
            <a:r>
              <a:rPr lang="en-US" altLang="ko-KR" dirty="0">
                <a:solidFill>
                  <a:srgbClr val="686869"/>
                </a:solidFill>
              </a:rPr>
              <a:t>(2017). </a:t>
            </a:r>
            <a:endParaRPr lang="en-US" altLang="ko-KR" dirty="0" smtClean="0">
              <a:solidFill>
                <a:srgbClr val="686869"/>
              </a:solidFill>
            </a:endParaRPr>
          </a:p>
          <a:p>
            <a:r>
              <a:rPr lang="en-US" altLang="ko-KR" dirty="0">
                <a:solidFill>
                  <a:srgbClr val="686869"/>
                </a:solidFill>
              </a:rPr>
              <a:t> </a:t>
            </a:r>
            <a:r>
              <a:rPr lang="en-US" altLang="ko-KR" dirty="0" smtClean="0">
                <a:solidFill>
                  <a:srgbClr val="686869"/>
                </a:solidFill>
              </a:rPr>
              <a:t>   </a:t>
            </a:r>
            <a:r>
              <a:rPr lang="ko-KR" altLang="en-US" dirty="0" smtClean="0">
                <a:solidFill>
                  <a:srgbClr val="686869"/>
                </a:solidFill>
              </a:rPr>
              <a:t>기상에 </a:t>
            </a:r>
            <a:r>
              <a:rPr lang="ko-KR" altLang="en-US" dirty="0">
                <a:solidFill>
                  <a:srgbClr val="686869"/>
                </a:solidFill>
              </a:rPr>
              <a:t>따른 감기위험도 예측 분석</a:t>
            </a:r>
            <a:r>
              <a:rPr lang="en-US" altLang="ko-KR" dirty="0">
                <a:solidFill>
                  <a:srgbClr val="686869"/>
                </a:solidFill>
              </a:rPr>
              <a:t>. </a:t>
            </a:r>
            <a:r>
              <a:rPr lang="ko-KR" altLang="en-US" dirty="0" err="1">
                <a:solidFill>
                  <a:srgbClr val="686869"/>
                </a:solidFill>
              </a:rPr>
              <a:t>한국정보과학회</a:t>
            </a:r>
            <a:r>
              <a:rPr lang="ko-KR" altLang="en-US" dirty="0">
                <a:solidFill>
                  <a:srgbClr val="686869"/>
                </a:solidFill>
              </a:rPr>
              <a:t> 학술발표논문집</a:t>
            </a:r>
            <a:r>
              <a:rPr lang="en-US" altLang="ko-KR" dirty="0">
                <a:solidFill>
                  <a:srgbClr val="686869"/>
                </a:solidFill>
              </a:rPr>
              <a:t>, (), 1947-1949</a:t>
            </a:r>
            <a:r>
              <a:rPr lang="en-US" altLang="ko-KR" dirty="0" smtClean="0">
                <a:solidFill>
                  <a:srgbClr val="686869"/>
                </a:solidFill>
              </a:rPr>
              <a:t>.</a:t>
            </a:r>
          </a:p>
        </p:txBody>
      </p:sp>
      <p:sp>
        <p:nvSpPr>
          <p:cNvPr id="7" name="덧셈 기호 6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7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167119" y="2114244"/>
            <a:ext cx="3652578" cy="1477328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smtClean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5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8976405" flipH="1">
            <a:off x="7511364" y="2764000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2623595">
            <a:off x="6043597" y="2764001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80349" y="2447805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자유형 9"/>
          <p:cNvSpPr/>
          <p:nvPr/>
        </p:nvSpPr>
        <p:spPr>
          <a:xfrm rot="2623595">
            <a:off x="3284345" y="2764001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 rot="18976405" flipH="1">
            <a:off x="4754932" y="2764000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21097" y="2447805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11959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89737" y="1439066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기상 관측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기상 자료 개방 포털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330486" y="1439066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생활 인구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서울 열린 데이터 광장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722454" y="5225724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감기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’ </a:t>
            </a:r>
            <a:r>
              <a:rPr lang="ko-KR" altLang="en-US" sz="1600" b="1" dirty="0" err="1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검색량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네이버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데이터랩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740608" y="5211259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승하자 인구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서울 열린 데이터 광장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567481" y="5225724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모기 지수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서울 열린 데이터 광장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덧셈 기호 19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 rot="18976405" flipH="1">
            <a:off x="1992933" y="2764000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7406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2623595">
            <a:off x="8647898" y="2797253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168391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73715" y="2447804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409694" y="2445866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0329" y="1437221"/>
            <a:ext cx="253099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감기 진료 건수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공공 데이터 포털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58056" y="1430923"/>
            <a:ext cx="253099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대기 오염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출처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서울 열린 데이터 광장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36" y="4120659"/>
            <a:ext cx="647738" cy="64773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67" y="4178966"/>
            <a:ext cx="554827" cy="55482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84" y="2744328"/>
            <a:ext cx="554400" cy="5544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64" y="2742781"/>
            <a:ext cx="555947" cy="55594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5" y="4179663"/>
            <a:ext cx="555947" cy="55594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05" y="2742781"/>
            <a:ext cx="554400" cy="55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6" y="2742781"/>
            <a:ext cx="554400" cy="5544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xmlns="" id="{344B1633-3B04-42C1-BA56-32A7C50E6068}"/>
              </a:ext>
            </a:extLst>
          </p:cNvPr>
          <p:cNvSpPr/>
          <p:nvPr/>
        </p:nvSpPr>
        <p:spPr>
          <a:xfrm>
            <a:off x="505308" y="1169855"/>
            <a:ext cx="1252331" cy="320300"/>
          </a:xfrm>
          <a:prstGeom prst="wedgeRoundRectCallout">
            <a:avLst>
              <a:gd name="adj1" fmla="val -8134"/>
              <a:gd name="adj2" fmla="val 83934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target!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651321" y="0"/>
            <a:ext cx="289560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데이터 설명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1D335121-2E9F-47BE-9465-7DB829AF7481}"/>
              </a:ext>
            </a:extLst>
          </p:cNvPr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076E4A2-B63D-483A-972D-42D244F78CA9}"/>
              </a:ext>
            </a:extLst>
          </p:cNvPr>
          <p:cNvGrpSpPr/>
          <p:nvPr/>
        </p:nvGrpSpPr>
        <p:grpSpPr>
          <a:xfrm rot="18408561" flipH="1">
            <a:off x="8290246" y="1233262"/>
            <a:ext cx="792000" cy="1658088"/>
            <a:chOff x="5525713" y="3381918"/>
            <a:chExt cx="792000" cy="165808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9F7C999F-2AEB-49FF-9F78-01A2729C241E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7D2BF809-3F6A-41DF-BB01-7E59F431133C}"/>
                </a:ext>
              </a:extLst>
            </p:cNvPr>
            <p:cNvCxnSpPr>
              <a:stCxn id="10" idx="4"/>
              <a:endCxn id="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F6EEF9B-1A6E-4E2A-BD57-8661EE0BBD07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7E96551-3744-4607-AAC9-CAFAF66E46A8}"/>
              </a:ext>
            </a:extLst>
          </p:cNvPr>
          <p:cNvGrpSpPr/>
          <p:nvPr/>
        </p:nvGrpSpPr>
        <p:grpSpPr>
          <a:xfrm rot="19209840" flipH="1">
            <a:off x="7388772" y="2132647"/>
            <a:ext cx="792000" cy="1658088"/>
            <a:chOff x="5525713" y="3381918"/>
            <a:chExt cx="792000" cy="16580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0AF813DD-5AD3-4235-BAA3-DA4B8102210F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A1475D0F-F563-4615-AD74-9B07536C91D7}"/>
                </a:ext>
              </a:extLst>
            </p:cNvPr>
            <p:cNvCxnSpPr>
              <a:stCxn id="14" idx="4"/>
              <a:endCxn id="12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CDB2CAB-B23C-43D1-8CA9-3232DE45AC68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0487495-31FE-44AA-83AA-E4491A65EC04}"/>
              </a:ext>
            </a:extLst>
          </p:cNvPr>
          <p:cNvGrpSpPr>
            <a:grpSpLocks noChangeAspect="1"/>
          </p:cNvGrpSpPr>
          <p:nvPr/>
        </p:nvGrpSpPr>
        <p:grpSpPr>
          <a:xfrm rot="3191439">
            <a:off x="2764113" y="1247255"/>
            <a:ext cx="792722" cy="1659600"/>
            <a:chOff x="5525713" y="3381918"/>
            <a:chExt cx="792000" cy="165808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F093D10C-1D31-44D3-98F7-E349C60BE452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97895FBE-CBDF-4F81-9EB4-119B60D054CE}"/>
                </a:ext>
              </a:extLst>
            </p:cNvPr>
            <p:cNvCxnSpPr>
              <a:cxnSpLocks/>
              <a:stCxn id="18" idx="4"/>
              <a:endCxn id="16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8695F21C-6023-4F32-9623-53565A69A036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3B6975C-FAA8-418B-89FE-C196ED0DD48B}"/>
              </a:ext>
            </a:extLst>
          </p:cNvPr>
          <p:cNvGrpSpPr/>
          <p:nvPr/>
        </p:nvGrpSpPr>
        <p:grpSpPr>
          <a:xfrm rot="2390160">
            <a:off x="3543924" y="2207705"/>
            <a:ext cx="792000" cy="1658088"/>
            <a:chOff x="5525713" y="3381918"/>
            <a:chExt cx="792000" cy="165808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E878AE2-6FC6-43A7-8E4C-18F0A6456053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60153183-F134-4216-B582-482B2729DA4A}"/>
                </a:ext>
              </a:extLst>
            </p:cNvPr>
            <p:cNvCxnSpPr>
              <a:stCxn id="22" idx="4"/>
              <a:endCxn id="2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A61C4EAD-7DDC-4A9F-A9A6-C65346415D24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C282434-E236-4576-9288-CF8ECB89C6FD}"/>
              </a:ext>
            </a:extLst>
          </p:cNvPr>
          <p:cNvGrpSpPr/>
          <p:nvPr/>
        </p:nvGrpSpPr>
        <p:grpSpPr>
          <a:xfrm>
            <a:off x="4828139" y="2740521"/>
            <a:ext cx="792000" cy="1607126"/>
            <a:chOff x="5391135" y="3381918"/>
            <a:chExt cx="792000" cy="160712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5E574310-CD43-4923-8578-BA17713D3DEF}"/>
                </a:ext>
              </a:extLst>
            </p:cNvPr>
            <p:cNvSpPr/>
            <p:nvPr/>
          </p:nvSpPr>
          <p:spPr>
            <a:xfrm>
              <a:off x="5391135" y="4197044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1078EF6-13F5-4C75-8223-458B0F069EAA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5849705" y="3658988"/>
              <a:ext cx="65845" cy="50054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7E939CB3-67E4-44EB-861C-76A81E3A4AA8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27" name="자유형 24">
            <a:extLst>
              <a:ext uri="{FF2B5EF4-FFF2-40B4-BE49-F238E27FC236}">
                <a16:creationId xmlns:a16="http://schemas.microsoft.com/office/drawing/2014/main" xmlns="" id="{6C81616F-075B-4BF7-ACA9-3F3889F18D51}"/>
              </a:ext>
            </a:extLst>
          </p:cNvPr>
          <p:cNvSpPr>
            <a:spLocks noChangeAspect="1"/>
          </p:cNvSpPr>
          <p:nvPr/>
        </p:nvSpPr>
        <p:spPr>
          <a:xfrm>
            <a:off x="4166946" y="0"/>
            <a:ext cx="3414839" cy="235666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E05670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4933274-636B-4AEC-B959-DEFFF8C3C685}"/>
              </a:ext>
            </a:extLst>
          </p:cNvPr>
          <p:cNvSpPr/>
          <p:nvPr/>
        </p:nvSpPr>
        <p:spPr>
          <a:xfrm>
            <a:off x="3670006" y="587630"/>
            <a:ext cx="4369113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감기 진료 건수</a:t>
            </a:r>
            <a:endParaRPr lang="en-US" altLang="ko-KR" sz="2800" b="1" i="1" dirty="0">
              <a:solidFill>
                <a:prstClr val="white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i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  <a:r>
              <a:rPr lang="en-US" altLang="ko-KR" i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i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 코드</a:t>
            </a:r>
            <a:r>
              <a:rPr lang="en-US" altLang="ko-KR" i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E87778D-9BAA-4C7E-B30A-A0BC6AEB19AE}"/>
              </a:ext>
            </a:extLst>
          </p:cNvPr>
          <p:cNvSpPr/>
          <p:nvPr/>
        </p:nvSpPr>
        <p:spPr>
          <a:xfrm>
            <a:off x="3710127" y="4467402"/>
            <a:ext cx="195434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승하차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인구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총 승객 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B1F13D4-C25C-490B-96D0-684338550561}"/>
              </a:ext>
            </a:extLst>
          </p:cNvPr>
          <p:cNvSpPr/>
          <p:nvPr/>
        </p:nvSpPr>
        <p:spPr>
          <a:xfrm>
            <a:off x="8180278" y="3648360"/>
            <a:ext cx="170535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모기 지수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모기 지수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1C40043-FD42-434D-B012-F22D2E0290A2}"/>
              </a:ext>
            </a:extLst>
          </p:cNvPr>
          <p:cNvSpPr/>
          <p:nvPr/>
        </p:nvSpPr>
        <p:spPr>
          <a:xfrm>
            <a:off x="783247" y="1781930"/>
            <a:ext cx="1674633" cy="336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기상 관측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 기온</a:t>
            </a:r>
            <a:r>
              <a:rPr lang="en-US" altLang="ko-KR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(°C)</a:t>
            </a: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강수량</a:t>
            </a:r>
            <a:r>
              <a:rPr lang="en-US" altLang="ko-KR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(mm)</a:t>
            </a: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 풍속 </a:t>
            </a:r>
            <a:r>
              <a:rPr lang="en-US" altLang="ko-KR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(m/s)</a:t>
            </a: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일교차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체감온도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dirty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85ABC08-3F57-4695-A13F-DCBA0B5B7F39}"/>
              </a:ext>
            </a:extLst>
          </p:cNvPr>
          <p:cNvSpPr/>
          <p:nvPr/>
        </p:nvSpPr>
        <p:spPr>
          <a:xfrm>
            <a:off x="6030664" y="4465510"/>
            <a:ext cx="212539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’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검색량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검색량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966BDB2-5320-42B0-9875-220D875D8201}"/>
              </a:ext>
            </a:extLst>
          </p:cNvPr>
          <p:cNvSpPr/>
          <p:nvPr/>
        </p:nvSpPr>
        <p:spPr>
          <a:xfrm>
            <a:off x="9694160" y="1776525"/>
            <a:ext cx="220562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대기 오염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미세먼지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초미세먼지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A234682-6205-4101-B50D-64C49E995FF3}"/>
              </a:ext>
            </a:extLst>
          </p:cNvPr>
          <p:cNvGrpSpPr/>
          <p:nvPr/>
        </p:nvGrpSpPr>
        <p:grpSpPr>
          <a:xfrm flipH="1">
            <a:off x="6166280" y="2736461"/>
            <a:ext cx="792000" cy="1607126"/>
            <a:chOff x="5391135" y="3381918"/>
            <a:chExt cx="792000" cy="160712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B0367708-5557-406D-A4BB-2AC08A945DC1}"/>
                </a:ext>
              </a:extLst>
            </p:cNvPr>
            <p:cNvSpPr/>
            <p:nvPr/>
          </p:nvSpPr>
          <p:spPr>
            <a:xfrm>
              <a:off x="5391135" y="4197044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0567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0E03C84A-3114-4B48-AEB0-8F535B287C7B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5849705" y="3658988"/>
              <a:ext cx="65845" cy="50054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0269887C-694C-497A-9D2A-63C3C7D7A8B5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E0567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EE88B144-98CB-42F9-90F9-BCD5C9A68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48" y="2120752"/>
            <a:ext cx="432000" cy="432000"/>
          </a:xfrm>
          <a:prstGeom prst="rect">
            <a:avLst/>
          </a:prstGeom>
        </p:spPr>
      </p:pic>
      <p:sp>
        <p:nvSpPr>
          <p:cNvPr id="68" name="말풍선: 모서리가 둥근 사각형 67">
            <a:extLst>
              <a:ext uri="{FF2B5EF4-FFF2-40B4-BE49-F238E27FC236}">
                <a16:creationId xmlns:a16="http://schemas.microsoft.com/office/drawing/2014/main" xmlns="" id="{4719EC7E-5135-4C2B-A3E3-D4AEF31B86F4}"/>
              </a:ext>
            </a:extLst>
          </p:cNvPr>
          <p:cNvSpPr/>
          <p:nvPr/>
        </p:nvSpPr>
        <p:spPr>
          <a:xfrm>
            <a:off x="5248199" y="6307"/>
            <a:ext cx="1252331" cy="320300"/>
          </a:xfrm>
          <a:prstGeom prst="wedgeRoundRectCallout">
            <a:avLst>
              <a:gd name="adj1" fmla="val -4166"/>
              <a:gd name="adj2" fmla="val 3738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E0567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target!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D1E34D8-858C-409D-AEC3-8BC2B5A5C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39" y="3735647"/>
            <a:ext cx="432000" cy="432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25AEF3DB-245C-4AFA-A237-FA51DE66E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19" y="3147258"/>
            <a:ext cx="432000" cy="432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AEEF47EB-E13C-4758-A0D5-A7A79D4586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28" y="3772258"/>
            <a:ext cx="381144" cy="38114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9EF6D00C-397B-4076-A587-66FE9195FB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97" y="3057829"/>
            <a:ext cx="456244" cy="4562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69448637-872E-4E64-802F-E93E12EBE8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56" y="2099271"/>
            <a:ext cx="432000" cy="432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975734C1-149C-4DAE-BBAA-9022076FE273}"/>
              </a:ext>
            </a:extLst>
          </p:cNvPr>
          <p:cNvSpPr/>
          <p:nvPr/>
        </p:nvSpPr>
        <p:spPr>
          <a:xfrm>
            <a:off x="1667747" y="3648360"/>
            <a:ext cx="221144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생활 인구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내국인 총 생활 인구 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xmlns="" id="{A88F3255-D4E0-40FB-8C95-E178437AB48C}"/>
              </a:ext>
            </a:extLst>
          </p:cNvPr>
          <p:cNvSpPr/>
          <p:nvPr/>
        </p:nvSpPr>
        <p:spPr>
          <a:xfrm>
            <a:off x="1009563" y="5388122"/>
            <a:ext cx="8477271" cy="1064308"/>
          </a:xfrm>
          <a:prstGeom prst="borderCallout2">
            <a:avLst>
              <a:gd name="adj1" fmla="val 12585"/>
              <a:gd name="adj2" fmla="val -13"/>
              <a:gd name="adj3" fmla="val -71739"/>
              <a:gd name="adj4" fmla="val -7085"/>
              <a:gd name="adj5" fmla="val -181423"/>
              <a:gd name="adj6" fmla="val -1585"/>
            </a:avLst>
          </a:prstGeom>
          <a:solidFill>
            <a:schemeClr val="bg1"/>
          </a:solidFill>
          <a:ln w="6350">
            <a:solidFill>
              <a:srgbClr val="E05670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000"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일교차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최고 기온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(°C) -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최고 기온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(°C)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4546A">
                  <a:lumMod val="75000"/>
                </a:srgb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68686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체감온도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13.12 + 0.6215 *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평균기온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(°C)" - 11.37 *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 풍속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(m/s) + 0.3965 *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 풍속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(m/s) *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평균기온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(°C)</a:t>
            </a:r>
            <a:endParaRPr lang="ko-KR" altLang="en-US" sz="1400" dirty="0" smtClean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3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덧셈 기호 21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9FA8114-3414-4716-A863-CBEEB2DFB11D}"/>
              </a:ext>
            </a:extLst>
          </p:cNvPr>
          <p:cNvGrpSpPr/>
          <p:nvPr/>
        </p:nvGrpSpPr>
        <p:grpSpPr>
          <a:xfrm>
            <a:off x="1975065" y="1281120"/>
            <a:ext cx="8241869" cy="4775112"/>
            <a:chOff x="830366" y="1980622"/>
            <a:chExt cx="6743510" cy="397416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34D49EB-C1FA-49C3-817E-E2E700B60B38}"/>
                </a:ext>
              </a:extLst>
            </p:cNvPr>
            <p:cNvSpPr/>
            <p:nvPr/>
          </p:nvSpPr>
          <p:spPr>
            <a:xfrm>
              <a:off x="830366" y="2482700"/>
              <a:ext cx="3012323" cy="203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평균 기온</a:t>
              </a:r>
              <a:r>
                <a:rPr lang="en-US" altLang="ko-KR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(°C)</a:t>
              </a:r>
              <a:r>
                <a:rPr lang="ko-KR" altLang="en-US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dirty="0">
                <a:solidFill>
                  <a:srgbClr val="44546A">
                    <a:lumMod val="75000"/>
                  </a:srgb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강수량</a:t>
              </a:r>
              <a:r>
                <a:rPr lang="en-US" altLang="ko-KR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(mm)</a:t>
              </a:r>
              <a:r>
                <a:rPr lang="ko-KR" altLang="en-US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dirty="0">
                <a:solidFill>
                  <a:srgbClr val="44546A">
                    <a:lumMod val="75000"/>
                  </a:srgb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평균 풍속 </a:t>
              </a:r>
              <a:r>
                <a:rPr lang="en-US" altLang="ko-KR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(m/s)</a:t>
              </a:r>
              <a:r>
                <a:rPr lang="ko-KR" altLang="en-US" dirty="0">
                  <a:solidFill>
                    <a:srgbClr val="44546A">
                      <a:lumMod val="75000"/>
                    </a:srgb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dirty="0">
                <a:solidFill>
                  <a:srgbClr val="44546A">
                    <a:lumMod val="75000"/>
                  </a:srgb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8" name="양쪽 모서리가 둥근 사각형 19">
              <a:extLst>
                <a:ext uri="{FF2B5EF4-FFF2-40B4-BE49-F238E27FC236}">
                  <a16:creationId xmlns:a16="http://schemas.microsoft.com/office/drawing/2014/main" xmlns="" id="{CA230032-4946-43FF-8FB2-EB78CAFD1570}"/>
                </a:ext>
              </a:extLst>
            </p:cNvPr>
            <p:cNvSpPr/>
            <p:nvPr/>
          </p:nvSpPr>
          <p:spPr>
            <a:xfrm>
              <a:off x="830368" y="4670578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E05670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white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같은 날</a:t>
              </a:r>
              <a:r>
                <a:rPr lang="en-US" altLang="ko-KR" dirty="0">
                  <a:solidFill>
                    <a:prstClr val="white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,</a:t>
              </a:r>
              <a:r>
                <a:rPr lang="ko-KR" altLang="en-US" dirty="0">
                  <a:solidFill>
                    <a:prstClr val="white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서울 전체의 </a:t>
              </a:r>
              <a:endParaRPr lang="en-US" altLang="ko-KR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white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평균 값으로 채움</a:t>
              </a:r>
              <a:endParaRPr lang="en-US" altLang="ko-KR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7418AA1F-0B54-4C77-90D2-2EA1626C44FD}"/>
                </a:ext>
              </a:extLst>
            </p:cNvPr>
            <p:cNvGrpSpPr/>
            <p:nvPr/>
          </p:nvGrpSpPr>
          <p:grpSpPr>
            <a:xfrm>
              <a:off x="830366" y="1980622"/>
              <a:ext cx="3014609" cy="2900576"/>
              <a:chOff x="1155220" y="1980622"/>
              <a:chExt cx="3014609" cy="2900576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908D1F99-D66D-4606-9B74-BA05B0D99E4A}"/>
                  </a:ext>
                </a:extLst>
              </p:cNvPr>
              <p:cNvSpPr/>
              <p:nvPr/>
            </p:nvSpPr>
            <p:spPr>
              <a:xfrm>
                <a:off x="1344554" y="2528073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31" name="모서리가 둥근 직사각형 24">
                <a:extLst>
                  <a:ext uri="{FF2B5EF4-FFF2-40B4-BE49-F238E27FC236}">
                    <a16:creationId xmlns:a16="http://schemas.microsoft.com/office/drawing/2014/main" xmlns="" id="{FF000452-4FDD-4B29-B2B0-39DF91D867D6}"/>
                  </a:ext>
                </a:extLst>
              </p:cNvPr>
              <p:cNvSpPr/>
              <p:nvPr/>
            </p:nvSpPr>
            <p:spPr>
              <a:xfrm>
                <a:off x="1155220" y="1980622"/>
                <a:ext cx="3014609" cy="389299"/>
              </a:xfrm>
              <a:prstGeom prst="roundRect">
                <a:avLst>
                  <a:gd name="adj" fmla="val 0"/>
                </a:avLst>
              </a:prstGeom>
              <a:solidFill>
                <a:srgbClr val="686869">
                  <a:alpha val="9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결측값</a:t>
                </a:r>
                <a:r>
                  <a:rPr lang="ko-KR" altLang="en-US" b="1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많음</a:t>
                </a:r>
                <a:endParaRPr lang="en-US" altLang="ko-KR" b="1" dirty="0">
                  <a:solidFill>
                    <a:srgbClr val="20416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94C287C3-D122-4452-AF84-C4FA54854FCB}"/>
                  </a:ext>
                </a:extLst>
              </p:cNvPr>
              <p:cNvSpPr/>
              <p:nvPr/>
            </p:nvSpPr>
            <p:spPr>
              <a:xfrm>
                <a:off x="1344554" y="2118816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33" name="모서리가 둥근 직사각형 26">
                <a:extLst>
                  <a:ext uri="{FF2B5EF4-FFF2-40B4-BE49-F238E27FC236}">
                    <a16:creationId xmlns:a16="http://schemas.microsoft.com/office/drawing/2014/main" xmlns="" id="{1FF33F58-0B6D-431C-9E9F-D69A447433FC}"/>
                  </a:ext>
                </a:extLst>
              </p:cNvPr>
              <p:cNvSpPr/>
              <p:nvPr/>
            </p:nvSpPr>
            <p:spPr>
              <a:xfrm>
                <a:off x="1388640" y="2171678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60846CC5-8E6A-4306-BEAB-79AA354B2C02}"/>
                  </a:ext>
                </a:extLst>
              </p:cNvPr>
              <p:cNvSpPr/>
              <p:nvPr/>
            </p:nvSpPr>
            <p:spPr>
              <a:xfrm>
                <a:off x="3868679" y="2531881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8D6B9F34-BE23-4B3E-9591-80AAAE6016CB}"/>
                  </a:ext>
                </a:extLst>
              </p:cNvPr>
              <p:cNvSpPr/>
              <p:nvPr/>
            </p:nvSpPr>
            <p:spPr>
              <a:xfrm>
                <a:off x="3868679" y="2122624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0" name="모서리가 둥근 직사각형 49">
                <a:extLst>
                  <a:ext uri="{FF2B5EF4-FFF2-40B4-BE49-F238E27FC236}">
                    <a16:creationId xmlns:a16="http://schemas.microsoft.com/office/drawing/2014/main" xmlns="" id="{0B91F8C4-A29A-4E3E-98C3-85A7E89615FB}"/>
                  </a:ext>
                </a:extLst>
              </p:cNvPr>
              <p:cNvSpPr/>
              <p:nvPr/>
            </p:nvSpPr>
            <p:spPr>
              <a:xfrm>
                <a:off x="3912765" y="2175486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57B7AE3C-D7F6-48C4-AC3A-4FD677BE7B6A}"/>
                  </a:ext>
                </a:extLst>
              </p:cNvPr>
              <p:cNvSpPr/>
              <p:nvPr/>
            </p:nvSpPr>
            <p:spPr>
              <a:xfrm>
                <a:off x="1321694" y="4740977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F3EF3F85-E1CE-4B52-86C9-834CBAC51086}"/>
                  </a:ext>
                </a:extLst>
              </p:cNvPr>
              <p:cNvSpPr/>
              <p:nvPr/>
            </p:nvSpPr>
            <p:spPr>
              <a:xfrm>
                <a:off x="1321694" y="4331720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3" name="모서리가 둥근 직사각형 52">
                <a:extLst>
                  <a:ext uri="{FF2B5EF4-FFF2-40B4-BE49-F238E27FC236}">
                    <a16:creationId xmlns:a16="http://schemas.microsoft.com/office/drawing/2014/main" xmlns="" id="{93B71916-FE3E-46E7-8B67-8087B1C2603C}"/>
                  </a:ext>
                </a:extLst>
              </p:cNvPr>
              <p:cNvSpPr/>
              <p:nvPr/>
            </p:nvSpPr>
            <p:spPr>
              <a:xfrm>
                <a:off x="1365780" y="4384582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6EDE604E-C401-41B6-A32A-D3C93377BDE7}"/>
                  </a:ext>
                </a:extLst>
              </p:cNvPr>
              <p:cNvSpPr/>
              <p:nvPr/>
            </p:nvSpPr>
            <p:spPr>
              <a:xfrm>
                <a:off x="3845819" y="4744785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DFCD02FE-F7D0-45EF-84FD-8BA8AE76680D}"/>
                  </a:ext>
                </a:extLst>
              </p:cNvPr>
              <p:cNvSpPr/>
              <p:nvPr/>
            </p:nvSpPr>
            <p:spPr>
              <a:xfrm>
                <a:off x="3845819" y="4335528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46" name="모서리가 둥근 직사각형 55">
                <a:extLst>
                  <a:ext uri="{FF2B5EF4-FFF2-40B4-BE49-F238E27FC236}">
                    <a16:creationId xmlns:a16="http://schemas.microsoft.com/office/drawing/2014/main" xmlns="" id="{578345C9-E6B6-4985-B88A-A13D98A86B48}"/>
                  </a:ext>
                </a:extLst>
              </p:cNvPr>
              <p:cNvSpPr/>
              <p:nvPr/>
            </p:nvSpPr>
            <p:spPr>
              <a:xfrm>
                <a:off x="3889905" y="4388390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F8323DE-655C-492E-80E7-4A8012C49497}"/>
                </a:ext>
              </a:extLst>
            </p:cNvPr>
            <p:cNvSpPr/>
            <p:nvPr/>
          </p:nvSpPr>
          <p:spPr>
            <a:xfrm>
              <a:off x="4559266" y="2482700"/>
              <a:ext cx="3012323" cy="2037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총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생활 인구 수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모기 지수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8" name="양쪽 모서리가 둥근 사각형 57">
              <a:extLst>
                <a:ext uri="{FF2B5EF4-FFF2-40B4-BE49-F238E27FC236}">
                  <a16:creationId xmlns:a16="http://schemas.microsoft.com/office/drawing/2014/main" xmlns="" id="{C962C041-F339-4909-9D45-9527802B8510}"/>
                </a:ext>
              </a:extLst>
            </p:cNvPr>
            <p:cNvSpPr/>
            <p:nvPr/>
          </p:nvSpPr>
          <p:spPr>
            <a:xfrm>
              <a:off x="4559268" y="4670578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86869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전날</a:t>
              </a:r>
              <a:r>
                <a:rPr lang="en-US" altLang="ko-KR" dirty="0">
                  <a:solidFill>
                    <a:schemeClr val="bg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해당 구의 </a:t>
              </a:r>
              <a:endPara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값으로 채움</a:t>
              </a:r>
              <a:endPara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F9A43D46-9D3B-486F-B340-0061FA550C46}"/>
                </a:ext>
              </a:extLst>
            </p:cNvPr>
            <p:cNvGrpSpPr/>
            <p:nvPr/>
          </p:nvGrpSpPr>
          <p:grpSpPr>
            <a:xfrm>
              <a:off x="4559266" y="1980622"/>
              <a:ext cx="3014609" cy="2900576"/>
              <a:chOff x="1155220" y="1980622"/>
              <a:chExt cx="3014609" cy="2900576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B5B8BA53-C8C6-4A7B-BC3C-90F607F9355C}"/>
                  </a:ext>
                </a:extLst>
              </p:cNvPr>
              <p:cNvSpPr/>
              <p:nvPr/>
            </p:nvSpPr>
            <p:spPr>
              <a:xfrm>
                <a:off x="1344554" y="2528073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1" name="모서리가 둥근 직사각형 60">
                <a:extLst>
                  <a:ext uri="{FF2B5EF4-FFF2-40B4-BE49-F238E27FC236}">
                    <a16:creationId xmlns:a16="http://schemas.microsoft.com/office/drawing/2014/main" xmlns="" id="{345181E7-8676-4DB8-A3A0-B12E059B50FF}"/>
                  </a:ext>
                </a:extLst>
              </p:cNvPr>
              <p:cNvSpPr/>
              <p:nvPr/>
            </p:nvSpPr>
            <p:spPr>
              <a:xfrm>
                <a:off x="1155220" y="1980622"/>
                <a:ext cx="3014609" cy="389299"/>
              </a:xfrm>
              <a:prstGeom prst="roundRect">
                <a:avLst>
                  <a:gd name="adj" fmla="val 0"/>
                </a:avLst>
              </a:prstGeom>
              <a:solidFill>
                <a:srgbClr val="E05670">
                  <a:alpha val="9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결측값</a:t>
                </a:r>
                <a:r>
                  <a:rPr lang="ko-KR" altLang="en-US" b="1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적음</a:t>
                </a:r>
                <a:endParaRPr lang="en-US" altLang="ko-KR" b="1" dirty="0">
                  <a:solidFill>
                    <a:prstClr val="white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2F2F6FFF-17A4-4771-8A81-9B1DA37EDD72}"/>
                  </a:ext>
                </a:extLst>
              </p:cNvPr>
              <p:cNvSpPr/>
              <p:nvPr/>
            </p:nvSpPr>
            <p:spPr>
              <a:xfrm>
                <a:off x="1344554" y="2118816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3" name="모서리가 둥근 직사각형 62">
                <a:extLst>
                  <a:ext uri="{FF2B5EF4-FFF2-40B4-BE49-F238E27FC236}">
                    <a16:creationId xmlns:a16="http://schemas.microsoft.com/office/drawing/2014/main" xmlns="" id="{F43F8675-2CED-4E15-8123-F2AB2428E5E3}"/>
                  </a:ext>
                </a:extLst>
              </p:cNvPr>
              <p:cNvSpPr/>
              <p:nvPr/>
            </p:nvSpPr>
            <p:spPr>
              <a:xfrm>
                <a:off x="1388640" y="2171678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4A598DC8-9B54-4911-B7FD-4A6A20619D51}"/>
                  </a:ext>
                </a:extLst>
              </p:cNvPr>
              <p:cNvSpPr/>
              <p:nvPr/>
            </p:nvSpPr>
            <p:spPr>
              <a:xfrm>
                <a:off x="3868679" y="2531881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80B9AF49-E336-4FA1-9F44-8F1533713B43}"/>
                  </a:ext>
                </a:extLst>
              </p:cNvPr>
              <p:cNvSpPr/>
              <p:nvPr/>
            </p:nvSpPr>
            <p:spPr>
              <a:xfrm>
                <a:off x="3868679" y="2122624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6" name="모서리가 둥근 직사각형 65">
                <a:extLst>
                  <a:ext uri="{FF2B5EF4-FFF2-40B4-BE49-F238E27FC236}">
                    <a16:creationId xmlns:a16="http://schemas.microsoft.com/office/drawing/2014/main" xmlns="" id="{84124F53-C080-4EDD-82D8-3D031188ADBF}"/>
                  </a:ext>
                </a:extLst>
              </p:cNvPr>
              <p:cNvSpPr/>
              <p:nvPr/>
            </p:nvSpPr>
            <p:spPr>
              <a:xfrm>
                <a:off x="3912765" y="2175486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D34508C1-A1E1-43D5-90D6-5C6023C7B8A9}"/>
                  </a:ext>
                </a:extLst>
              </p:cNvPr>
              <p:cNvSpPr/>
              <p:nvPr/>
            </p:nvSpPr>
            <p:spPr>
              <a:xfrm>
                <a:off x="1321694" y="4740977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xmlns="" id="{50EF5005-E127-460B-ADBB-D23C890CA881}"/>
                  </a:ext>
                </a:extLst>
              </p:cNvPr>
              <p:cNvSpPr/>
              <p:nvPr/>
            </p:nvSpPr>
            <p:spPr>
              <a:xfrm>
                <a:off x="1321694" y="4331720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59" name="모서리가 둥근 직사각형 68">
                <a:extLst>
                  <a:ext uri="{FF2B5EF4-FFF2-40B4-BE49-F238E27FC236}">
                    <a16:creationId xmlns:a16="http://schemas.microsoft.com/office/drawing/2014/main" xmlns="" id="{6E84391C-82CE-4A5A-A348-DEDE27DFCD04}"/>
                  </a:ext>
                </a:extLst>
              </p:cNvPr>
              <p:cNvSpPr/>
              <p:nvPr/>
            </p:nvSpPr>
            <p:spPr>
              <a:xfrm>
                <a:off x="1365780" y="4384582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BD3C60E8-7250-4AFA-B1C9-5C1CCBEE3F45}"/>
                  </a:ext>
                </a:extLst>
              </p:cNvPr>
              <p:cNvSpPr/>
              <p:nvPr/>
            </p:nvSpPr>
            <p:spPr>
              <a:xfrm>
                <a:off x="3845819" y="4744785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xmlns="" id="{5324BAA8-5DFD-49BD-80C9-72081151B2E4}"/>
                  </a:ext>
                </a:extLst>
              </p:cNvPr>
              <p:cNvSpPr/>
              <p:nvPr/>
            </p:nvSpPr>
            <p:spPr>
              <a:xfrm>
                <a:off x="3845819" y="4335528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  <p:sp>
            <p:nvSpPr>
              <p:cNvPr id="62" name="모서리가 둥근 직사각형 71">
                <a:extLst>
                  <a:ext uri="{FF2B5EF4-FFF2-40B4-BE49-F238E27FC236}">
                    <a16:creationId xmlns:a16="http://schemas.microsoft.com/office/drawing/2014/main" xmlns="" id="{391248EA-4434-4DEB-A5B2-770C7BFAE16A}"/>
                  </a:ext>
                </a:extLst>
              </p:cNvPr>
              <p:cNvSpPr/>
              <p:nvPr/>
            </p:nvSpPr>
            <p:spPr>
              <a:xfrm>
                <a:off x="3889905" y="4388390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</p:grpSp>
      <p:sp>
        <p:nvSpPr>
          <p:cNvPr id="63" name="직사각형 62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 smtClean="0">
                <a:solidFill>
                  <a:srgbClr val="E05670"/>
                </a:solidFill>
              </a:rPr>
              <a:t>결측값</a:t>
            </a:r>
            <a:r>
              <a:rPr lang="ko-KR" altLang="en-US" sz="2400" b="1" i="1" dirty="0" smtClean="0">
                <a:solidFill>
                  <a:srgbClr val="E05670"/>
                </a:solidFill>
              </a:rPr>
              <a:t> 처리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34D49EB-C1FA-49C3-817E-E2E700B60B38}"/>
              </a:ext>
            </a:extLst>
          </p:cNvPr>
          <p:cNvSpPr/>
          <p:nvPr/>
        </p:nvSpPr>
        <p:spPr>
          <a:xfrm>
            <a:off x="1975065" y="1511297"/>
            <a:ext cx="3681639" cy="2666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rgbClr val="44546A">
                  <a:lumMod val="75000"/>
                </a:srgb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덧셈 기호 21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양쪽 모서리가 둥근 사각형 19">
            <a:extLst>
              <a:ext uri="{FF2B5EF4-FFF2-40B4-BE49-F238E27FC236}">
                <a16:creationId xmlns:a16="http://schemas.microsoft.com/office/drawing/2014/main" xmlns="" id="{CA230032-4946-43FF-8FB2-EB78CAFD1570}"/>
              </a:ext>
            </a:extLst>
          </p:cNvPr>
          <p:cNvSpPr/>
          <p:nvPr/>
        </p:nvSpPr>
        <p:spPr>
          <a:xfrm>
            <a:off x="1975067" y="4375212"/>
            <a:ext cx="3684432" cy="1681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0567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측정 가능한 범위인 </a:t>
            </a:r>
            <a:endParaRPr lang="en-US" altLang="ko-KR" dirty="0" smtClean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 </a:t>
            </a:r>
            <a:r>
              <a:rPr lang="ko-KR" altLang="en-US" dirty="0" smtClean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이상 </a:t>
            </a:r>
            <a:r>
              <a:rPr lang="en-US" altLang="ko-KR" dirty="0" smtClean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1000 </a:t>
            </a:r>
            <a:r>
              <a:rPr lang="ko-KR" altLang="en-US" dirty="0" smtClean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이하의 값 만 추출</a:t>
            </a:r>
            <a:endParaRPr lang="en-US" altLang="ko-KR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418AA1F-0B54-4C77-90D2-2EA1626C44FD}"/>
              </a:ext>
            </a:extLst>
          </p:cNvPr>
          <p:cNvGrpSpPr/>
          <p:nvPr/>
        </p:nvGrpSpPr>
        <p:grpSpPr>
          <a:xfrm>
            <a:off x="1975065" y="854081"/>
            <a:ext cx="3684433" cy="3796830"/>
            <a:chOff x="1155220" y="1980622"/>
            <a:chExt cx="3014609" cy="290057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08D1F99-D66D-4606-9B74-BA05B0D99E4A}"/>
                </a:ext>
              </a:extLst>
            </p:cNvPr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1" name="모서리가 둥근 직사각형 24">
              <a:extLst>
                <a:ext uri="{FF2B5EF4-FFF2-40B4-BE49-F238E27FC236}">
                  <a16:creationId xmlns:a16="http://schemas.microsoft.com/office/drawing/2014/main" xmlns="" id="{FF000452-4FDD-4B29-B2B0-39DF91D867D6}"/>
                </a:ext>
              </a:extLst>
            </p:cNvPr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>
                <a:gd name="adj" fmla="val 0"/>
              </a:avLst>
            </a:prstGeom>
            <a:solidFill>
              <a:srgbClr val="686869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white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미세먼지</a:t>
              </a:r>
              <a:endParaRPr lang="en-US" altLang="ko-KR" b="1" dirty="0">
                <a:solidFill>
                  <a:srgbClr val="20416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94C287C3-D122-4452-AF84-C4FA54854FCB}"/>
                </a:ext>
              </a:extLst>
            </p:cNvPr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3" name="모서리가 둥근 직사각형 26">
              <a:extLst>
                <a:ext uri="{FF2B5EF4-FFF2-40B4-BE49-F238E27FC236}">
                  <a16:creationId xmlns:a16="http://schemas.microsoft.com/office/drawing/2014/main" xmlns="" id="{1FF33F58-0B6D-431C-9E9F-D69A447433FC}"/>
                </a:ext>
              </a:extLst>
            </p:cNvPr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60846CC5-8E6A-4306-BEAB-79AA354B2C02}"/>
                </a:ext>
              </a:extLst>
            </p:cNvPr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6B9F34-BE23-4B3E-9591-80AAAE6016CB}"/>
                </a:ext>
              </a:extLst>
            </p:cNvPr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0" name="모서리가 둥근 직사각형 49">
              <a:extLst>
                <a:ext uri="{FF2B5EF4-FFF2-40B4-BE49-F238E27FC236}">
                  <a16:creationId xmlns:a16="http://schemas.microsoft.com/office/drawing/2014/main" xmlns="" id="{0B91F8C4-A29A-4E3E-98C3-85A7E89615FB}"/>
                </a:ext>
              </a:extLst>
            </p:cNvPr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57B7AE3C-D7F6-48C4-AC3A-4FD677BE7B6A}"/>
                </a:ext>
              </a:extLst>
            </p:cNvPr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F3EF3F85-E1CE-4B52-86C9-834CBAC51086}"/>
                </a:ext>
              </a:extLst>
            </p:cNvPr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3" name="모서리가 둥근 직사각형 52">
              <a:extLst>
                <a:ext uri="{FF2B5EF4-FFF2-40B4-BE49-F238E27FC236}">
                  <a16:creationId xmlns:a16="http://schemas.microsoft.com/office/drawing/2014/main" xmlns="" id="{93B71916-FE3E-46E7-8B67-8087B1C2603C}"/>
                </a:ext>
              </a:extLst>
            </p:cNvPr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6EDE604E-C401-41B6-A32A-D3C93377BDE7}"/>
                </a:ext>
              </a:extLst>
            </p:cNvPr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DFCD02FE-F7D0-45EF-84FD-8BA8AE76680D}"/>
                </a:ext>
              </a:extLst>
            </p:cNvPr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6" name="모서리가 둥근 직사각형 55">
              <a:extLst>
                <a:ext uri="{FF2B5EF4-FFF2-40B4-BE49-F238E27FC236}">
                  <a16:creationId xmlns:a16="http://schemas.microsoft.com/office/drawing/2014/main" xmlns="" id="{578345C9-E6B6-4985-B88A-A13D98A86B48}"/>
                </a:ext>
              </a:extLst>
            </p:cNvPr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F8323DE-655C-492E-80E7-4A8012C49497}"/>
              </a:ext>
            </a:extLst>
          </p:cNvPr>
          <p:cNvSpPr/>
          <p:nvPr/>
        </p:nvSpPr>
        <p:spPr>
          <a:xfrm>
            <a:off x="6532500" y="1511297"/>
            <a:ext cx="3681639" cy="2666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8" name="양쪽 모서리가 둥근 사각형 57">
            <a:extLst>
              <a:ext uri="{FF2B5EF4-FFF2-40B4-BE49-F238E27FC236}">
                <a16:creationId xmlns:a16="http://schemas.microsoft.com/office/drawing/2014/main" xmlns="" id="{C962C041-F339-4909-9D45-9527802B8510}"/>
              </a:ext>
            </a:extLst>
          </p:cNvPr>
          <p:cNvSpPr/>
          <p:nvPr/>
        </p:nvSpPr>
        <p:spPr>
          <a:xfrm>
            <a:off x="6532502" y="4375212"/>
            <a:ext cx="3684432" cy="1681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86869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측정 가능한 범위인 </a:t>
            </a:r>
            <a:endParaRPr lang="en-US" altLang="ko-KR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 </a:t>
            </a:r>
            <a:r>
              <a:rPr lang="ko-KR" altLang="en-US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이상 </a:t>
            </a:r>
            <a:r>
              <a:rPr lang="en-US" altLang="ko-KR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1000 </a:t>
            </a:r>
            <a:r>
              <a:rPr lang="ko-KR" altLang="en-US" dirty="0">
                <a:solidFill>
                  <a:prstClr val="white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이하의 값 만 추출</a:t>
            </a:r>
            <a:endParaRPr lang="en-US" altLang="ko-KR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9A43D46-9D3B-486F-B340-0061FA550C46}"/>
              </a:ext>
            </a:extLst>
          </p:cNvPr>
          <p:cNvGrpSpPr/>
          <p:nvPr/>
        </p:nvGrpSpPr>
        <p:grpSpPr>
          <a:xfrm>
            <a:off x="6532500" y="854081"/>
            <a:ext cx="3684433" cy="3796830"/>
            <a:chOff x="1155220" y="1980622"/>
            <a:chExt cx="3014609" cy="290057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B5B8BA53-C8C6-4A7B-BC3C-90F607F9355C}"/>
                </a:ext>
              </a:extLst>
            </p:cNvPr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1" name="모서리가 둥근 직사각형 60">
              <a:extLst>
                <a:ext uri="{FF2B5EF4-FFF2-40B4-BE49-F238E27FC236}">
                  <a16:creationId xmlns:a16="http://schemas.microsoft.com/office/drawing/2014/main" xmlns="" id="{345181E7-8676-4DB8-A3A0-B12E059B50FF}"/>
                </a:ext>
              </a:extLst>
            </p:cNvPr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>
                <a:gd name="adj" fmla="val 0"/>
              </a:avLst>
            </a:prstGeom>
            <a:solidFill>
              <a:srgbClr val="E05670">
                <a:alpha val="9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err="1" smtClean="0">
                  <a:solidFill>
                    <a:prstClr val="white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초미세먼지</a:t>
              </a:r>
              <a:endParaRPr lang="en-US" altLang="ko-KR" b="1" dirty="0">
                <a:solidFill>
                  <a:prstClr val="white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2F2F6FFF-17A4-4771-8A81-9B1DA37EDD72}"/>
                </a:ext>
              </a:extLst>
            </p:cNvPr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3" name="모서리가 둥근 직사각형 62">
              <a:extLst>
                <a:ext uri="{FF2B5EF4-FFF2-40B4-BE49-F238E27FC236}">
                  <a16:creationId xmlns:a16="http://schemas.microsoft.com/office/drawing/2014/main" xmlns="" id="{F43F8675-2CED-4E15-8123-F2AB2428E5E3}"/>
                </a:ext>
              </a:extLst>
            </p:cNvPr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4A598DC8-9B54-4911-B7FD-4A6A20619D51}"/>
                </a:ext>
              </a:extLst>
            </p:cNvPr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80B9AF49-E336-4FA1-9F44-8F1533713B43}"/>
                </a:ext>
              </a:extLst>
            </p:cNvPr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6" name="모서리가 둥근 직사각형 65">
              <a:extLst>
                <a:ext uri="{FF2B5EF4-FFF2-40B4-BE49-F238E27FC236}">
                  <a16:creationId xmlns:a16="http://schemas.microsoft.com/office/drawing/2014/main" xmlns="" id="{84124F53-C080-4EDD-82D8-3D031188ADBF}"/>
                </a:ext>
              </a:extLst>
            </p:cNvPr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D34508C1-A1E1-43D5-90D6-5C6023C7B8A9}"/>
                </a:ext>
              </a:extLst>
            </p:cNvPr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50EF5005-E127-460B-ADBB-D23C890CA881}"/>
                </a:ext>
              </a:extLst>
            </p:cNvPr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9" name="모서리가 둥근 직사각형 68">
              <a:extLst>
                <a:ext uri="{FF2B5EF4-FFF2-40B4-BE49-F238E27FC236}">
                  <a16:creationId xmlns:a16="http://schemas.microsoft.com/office/drawing/2014/main" xmlns="" id="{6E84391C-82CE-4A5A-A348-DEDE27DFCD04}"/>
                </a:ext>
              </a:extLst>
            </p:cNvPr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BD3C60E8-7250-4AFA-B1C9-5C1CCBEE3F45}"/>
                </a:ext>
              </a:extLst>
            </p:cNvPr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5324BAA8-5DFD-49BD-80C9-72081151B2E4}"/>
                </a:ext>
              </a:extLst>
            </p:cNvPr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62" name="모서리가 둥근 직사각형 71">
              <a:extLst>
                <a:ext uri="{FF2B5EF4-FFF2-40B4-BE49-F238E27FC236}">
                  <a16:creationId xmlns:a16="http://schemas.microsoft.com/office/drawing/2014/main" xmlns="" id="{391248EA-4434-4DEB-A5B2-770C7BFAE16A}"/>
                </a:ext>
              </a:extLst>
            </p:cNvPr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13" y="1497791"/>
            <a:ext cx="2037600" cy="2680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10" y="1511297"/>
            <a:ext cx="2036546" cy="2666718"/>
          </a:xfrm>
          <a:prstGeom prst="rect">
            <a:avLst/>
          </a:prstGeom>
        </p:spPr>
      </p:pic>
      <p:sp>
        <p:nvSpPr>
          <p:cNvPr id="77" name="타원 76"/>
          <p:cNvSpPr>
            <a:spLocks noChangeAspect="1"/>
          </p:cNvSpPr>
          <p:nvPr/>
        </p:nvSpPr>
        <p:spPr>
          <a:xfrm>
            <a:off x="3681124" y="1647123"/>
            <a:ext cx="356260" cy="355486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>
          <a:xfrm>
            <a:off x="8329885" y="1469380"/>
            <a:ext cx="356260" cy="355486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이상치 처리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덧셈 기호 21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3DE25A-06F0-41BA-BA5C-4DD0EBA81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17"/>
          <a:stretch/>
        </p:blipFill>
        <p:spPr>
          <a:xfrm>
            <a:off x="3014435" y="918204"/>
            <a:ext cx="5969062" cy="5227979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xmlns="" id="{A69965CB-DC29-4CC7-9C20-2C739B0CC619}"/>
              </a:ext>
            </a:extLst>
          </p:cNvPr>
          <p:cNvSpPr/>
          <p:nvPr/>
        </p:nvSpPr>
        <p:spPr>
          <a:xfrm>
            <a:off x="2967362" y="1585416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xmlns="" id="{5D87D39C-4383-412B-AFEA-72227EEA8E28}"/>
              </a:ext>
            </a:extLst>
          </p:cNvPr>
          <p:cNvSpPr/>
          <p:nvPr/>
        </p:nvSpPr>
        <p:spPr>
          <a:xfrm>
            <a:off x="2967362" y="2505695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곱하기 기호 75">
            <a:extLst>
              <a:ext uri="{FF2B5EF4-FFF2-40B4-BE49-F238E27FC236}">
                <a16:creationId xmlns:a16="http://schemas.microsoft.com/office/drawing/2014/main" xmlns="" id="{BBB9838C-5390-4132-9968-3C50F2CED36A}"/>
              </a:ext>
            </a:extLst>
          </p:cNvPr>
          <p:cNvSpPr/>
          <p:nvPr/>
        </p:nvSpPr>
        <p:spPr>
          <a:xfrm>
            <a:off x="2990675" y="3413623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곱하기 기호 76">
            <a:extLst>
              <a:ext uri="{FF2B5EF4-FFF2-40B4-BE49-F238E27FC236}">
                <a16:creationId xmlns:a16="http://schemas.microsoft.com/office/drawing/2014/main" xmlns="" id="{24D733B9-6A08-4BC1-BA7A-4CDF0C68BCAA}"/>
              </a:ext>
            </a:extLst>
          </p:cNvPr>
          <p:cNvSpPr/>
          <p:nvPr/>
        </p:nvSpPr>
        <p:spPr>
          <a:xfrm>
            <a:off x="3829587" y="5192044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하기 기호 77">
            <a:extLst>
              <a:ext uri="{FF2B5EF4-FFF2-40B4-BE49-F238E27FC236}">
                <a16:creationId xmlns:a16="http://schemas.microsoft.com/office/drawing/2014/main" xmlns="" id="{88D872AF-C16A-43F1-85E8-1C8C94288FD3}"/>
              </a:ext>
            </a:extLst>
          </p:cNvPr>
          <p:cNvSpPr/>
          <p:nvPr/>
        </p:nvSpPr>
        <p:spPr>
          <a:xfrm>
            <a:off x="3014435" y="5192044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곱하기 기호 78">
            <a:extLst>
              <a:ext uri="{FF2B5EF4-FFF2-40B4-BE49-F238E27FC236}">
                <a16:creationId xmlns:a16="http://schemas.microsoft.com/office/drawing/2014/main" xmlns="" id="{41F36083-61C6-4F47-B3C1-668E02CAE70F}"/>
              </a:ext>
            </a:extLst>
          </p:cNvPr>
          <p:cNvSpPr/>
          <p:nvPr/>
        </p:nvSpPr>
        <p:spPr>
          <a:xfrm>
            <a:off x="8104752" y="4271764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곱하기 기호 79">
            <a:extLst>
              <a:ext uri="{FF2B5EF4-FFF2-40B4-BE49-F238E27FC236}">
                <a16:creationId xmlns:a16="http://schemas.microsoft.com/office/drawing/2014/main" xmlns="" id="{D61A0CEB-E2E5-4125-8AB8-AD28B9126DF0}"/>
              </a:ext>
            </a:extLst>
          </p:cNvPr>
          <p:cNvSpPr/>
          <p:nvPr/>
        </p:nvSpPr>
        <p:spPr>
          <a:xfrm>
            <a:off x="7187087" y="4271766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곱하기 기호 80">
            <a:extLst>
              <a:ext uri="{FF2B5EF4-FFF2-40B4-BE49-F238E27FC236}">
                <a16:creationId xmlns:a16="http://schemas.microsoft.com/office/drawing/2014/main" xmlns="" id="{028E9E97-17E2-474E-BF81-4D43991C457B}"/>
              </a:ext>
            </a:extLst>
          </p:cNvPr>
          <p:cNvSpPr/>
          <p:nvPr/>
        </p:nvSpPr>
        <p:spPr>
          <a:xfrm>
            <a:off x="2993177" y="4267294"/>
            <a:ext cx="905996" cy="954139"/>
          </a:xfrm>
          <a:prstGeom prst="mathMultiply">
            <a:avLst>
              <a:gd name="adj1" fmla="val 9182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모서리가 둥근 사각형 2">
            <a:extLst>
              <a:ext uri="{FF2B5EF4-FFF2-40B4-BE49-F238E27FC236}">
                <a16:creationId xmlns:a16="http://schemas.microsoft.com/office/drawing/2014/main" xmlns="" id="{344B1633-3B04-42C1-BA56-32A7C50E6068}"/>
              </a:ext>
            </a:extLst>
          </p:cNvPr>
          <p:cNvSpPr/>
          <p:nvPr/>
        </p:nvSpPr>
        <p:spPr>
          <a:xfrm>
            <a:off x="1496168" y="1752502"/>
            <a:ext cx="1252331" cy="320300"/>
          </a:xfrm>
          <a:prstGeom prst="wedgeRoundRectCallout">
            <a:avLst>
              <a:gd name="adj1" fmla="val 39783"/>
              <a:gd name="adj2" fmla="val 105832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일요일</a:t>
            </a:r>
            <a:endParaRPr lang="en-US" altLang="ko-KR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말풍선: 모서리가 둥근 사각형 2">
            <a:extLst>
              <a:ext uri="{FF2B5EF4-FFF2-40B4-BE49-F238E27FC236}">
                <a16:creationId xmlns:a16="http://schemas.microsoft.com/office/drawing/2014/main" xmlns="" id="{344B1633-3B04-42C1-BA56-32A7C50E6068}"/>
              </a:ext>
            </a:extLst>
          </p:cNvPr>
          <p:cNvSpPr/>
          <p:nvPr/>
        </p:nvSpPr>
        <p:spPr>
          <a:xfrm>
            <a:off x="9292256" y="4327972"/>
            <a:ext cx="1252331" cy="320300"/>
          </a:xfrm>
          <a:prstGeom prst="wedgeRoundRectCallout">
            <a:avLst>
              <a:gd name="adj1" fmla="val -50864"/>
              <a:gd name="adj2" fmla="val 107995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공휴일</a:t>
            </a:r>
            <a:endParaRPr lang="en-US" altLang="ko-KR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51321" y="0"/>
            <a:ext cx="2895600" cy="574966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srgbClr val="E05670"/>
                </a:solidFill>
              </a:rPr>
              <a:t>불필요한 정보 제거</a:t>
            </a:r>
            <a:endParaRPr lang="en-US" altLang="ko-KR" sz="2400" b="1" i="1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13076" y="2166795"/>
            <a:ext cx="5765847" cy="1262205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srgbClr val="E0567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탐색적 자료 분석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11389055" y="37449"/>
            <a:ext cx="737250" cy="779182"/>
          </a:xfrm>
          <a:prstGeom prst="mathPlus">
            <a:avLst>
              <a:gd name="adj1" fmla="val 23520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4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805</Words>
  <Application>Microsoft Office PowerPoint</Application>
  <PresentationFormat>와이드스크린</PresentationFormat>
  <Paragraphs>266</Paragraphs>
  <Slides>31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12롯데마트드림Bold</vt:lpstr>
      <vt:lpstr>Calibri Light</vt:lpstr>
      <vt:lpstr>Arial</vt:lpstr>
      <vt:lpstr>12롯데마트드림Light</vt:lpstr>
      <vt:lpstr>맑은 고딕</vt:lpstr>
      <vt:lpstr>12롯데마트드림Medium</vt:lpstr>
      <vt:lpstr>Cambria Math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54</cp:revision>
  <dcterms:created xsi:type="dcterms:W3CDTF">2019-12-05T04:16:40Z</dcterms:created>
  <dcterms:modified xsi:type="dcterms:W3CDTF">2020-02-18T06:45:43Z</dcterms:modified>
</cp:coreProperties>
</file>