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ewlH5n+9cs5Om94DX7KwySMp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keras.io/api/callbacks/backup_and_restore/" TargetMode="External"/><Relationship Id="rId10" Type="http://schemas.openxmlformats.org/officeDocument/2006/relationships/hyperlink" Target="https://keras.io/api/callbacks/model_checkpoint/" TargetMode="External"/><Relationship Id="rId13" Type="http://schemas.openxmlformats.org/officeDocument/2006/relationships/hyperlink" Target="https://keras.io/api/callbacks/early_stopping/" TargetMode="External"/><Relationship Id="rId12" Type="http://schemas.openxmlformats.org/officeDocument/2006/relationships/hyperlink" Target="https://keras.io/api/callbacks/tensorboard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keras.io/api/layers/core_layers/input/" TargetMode="External"/><Relationship Id="rId9" Type="http://schemas.openxmlformats.org/officeDocument/2006/relationships/image" Target="../media/image1.png"/><Relationship Id="rId14" Type="http://schemas.openxmlformats.org/officeDocument/2006/relationships/hyperlink" Target="https://keras.io/api/callbacks/learning_rate_scheduler/" TargetMode="External"/><Relationship Id="rId5" Type="http://schemas.openxmlformats.org/officeDocument/2006/relationships/hyperlink" Target="https://keras.io/api/layers/core_layers/dense/" TargetMode="External"/><Relationship Id="rId6" Type="http://schemas.openxmlformats.org/officeDocument/2006/relationships/hyperlink" Target="https://keras.io/api/layers/core_layers/activation/" TargetMode="External"/><Relationship Id="rId7" Type="http://schemas.openxmlformats.org/officeDocument/2006/relationships/hyperlink" Target="https://keras.io/api/layers/core_layers/lambda/" TargetMode="External"/><Relationship Id="rId8" Type="http://schemas.openxmlformats.org/officeDocument/2006/relationships/hyperlink" Target="https://keras.io/api/layers/core_layers/ident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"/>
            <a:ext cx="9984432" cy="6207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Tensorflow 2.x 구조 ( 2025)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0128250" y="1"/>
            <a:ext cx="539750" cy="260351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478" y="1184587"/>
            <a:ext cx="1849777" cy="36767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5809603" y="841820"/>
            <a:ext cx="2093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Model 구조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7680762" y="1232143"/>
            <a:ext cx="2571680" cy="1029126"/>
            <a:chOff x="2513472" y="2348880"/>
            <a:chExt cx="3900433" cy="1224136"/>
          </a:xfrm>
        </p:grpSpPr>
        <p:sp>
          <p:nvSpPr>
            <p:cNvPr id="89" name="Google Shape;89;p1"/>
            <p:cNvSpPr/>
            <p:nvPr/>
          </p:nvSpPr>
          <p:spPr>
            <a:xfrm>
              <a:off x="3593592" y="2348880"/>
              <a:ext cx="1583978" cy="432048"/>
            </a:xfrm>
            <a:prstGeom prst="rect">
              <a:avLst/>
            </a:prstGeom>
            <a:solidFill>
              <a:srgbClr val="AEABAB"/>
            </a:solidFill>
            <a:ln cap="flat" cmpd="sng" w="381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b="1"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513472" y="3212976"/>
              <a:ext cx="1872109" cy="360040"/>
            </a:xfrm>
            <a:prstGeom prst="ellipse">
              <a:avLst/>
            </a:prstGeom>
            <a:solidFill>
              <a:srgbClr val="AEABAB"/>
            </a:solidFill>
            <a:ln cap="flat" cmpd="sng" w="381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sequential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560226" y="3248980"/>
              <a:ext cx="1853679" cy="324036"/>
            </a:xfrm>
            <a:prstGeom prst="ellipse">
              <a:avLst/>
            </a:prstGeom>
            <a:solidFill>
              <a:srgbClr val="AEABAB"/>
            </a:solidFill>
            <a:ln cap="flat" cmpd="sng" w="381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functionals</a:t>
              </a:r>
              <a:endParaRPr b="1" sz="9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2" name="Google Shape;92;p1"/>
            <p:cNvCxnSpPr>
              <a:stCxn id="89" idx="2"/>
              <a:endCxn id="90" idx="0"/>
            </p:cNvCxnSpPr>
            <p:nvPr/>
          </p:nvCxnSpPr>
          <p:spPr>
            <a:xfrm flipH="1">
              <a:off x="3449581" y="2780928"/>
              <a:ext cx="936000" cy="432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93" name="Google Shape;93;p1"/>
            <p:cNvCxnSpPr>
              <a:stCxn id="89" idx="2"/>
              <a:endCxn id="91" idx="0"/>
            </p:cNvCxnSpPr>
            <p:nvPr/>
          </p:nvCxnSpPr>
          <p:spPr>
            <a:xfrm>
              <a:off x="4385581" y="2780928"/>
              <a:ext cx="1101600" cy="4680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cxnSp>
        <p:nvCxnSpPr>
          <p:cNvPr id="94" name="Google Shape;94;p1"/>
          <p:cNvCxnSpPr>
            <a:endCxn id="89" idx="0"/>
          </p:cNvCxnSpPr>
          <p:nvPr/>
        </p:nvCxnSpPr>
        <p:spPr>
          <a:xfrm flipH="1" rot="10800000">
            <a:off x="7411503" y="1232143"/>
            <a:ext cx="1503600" cy="288000"/>
          </a:xfrm>
          <a:prstGeom prst="bentConnector4">
            <a:avLst>
              <a:gd fmla="val 32636" name="adj1"/>
              <a:gd fmla="val 179375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"/>
          <p:cNvSpPr/>
          <p:nvPr/>
        </p:nvSpPr>
        <p:spPr>
          <a:xfrm>
            <a:off x="7982966" y="3022947"/>
            <a:ext cx="2001466" cy="66413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Tensorflow 코드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(loss, optimizer, metrics)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1"/>
          <p:cNvCxnSpPr>
            <a:endCxn id="95" idx="0"/>
          </p:cNvCxnSpPr>
          <p:nvPr/>
        </p:nvCxnSpPr>
        <p:spPr>
          <a:xfrm>
            <a:off x="7624699" y="2435847"/>
            <a:ext cx="1359000" cy="587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/>
          <p:nvPr/>
        </p:nvSpPr>
        <p:spPr>
          <a:xfrm>
            <a:off x="7990483" y="3817516"/>
            <a:ext cx="2001466" cy="39348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1"/>
          <p:cNvCxnSpPr>
            <a:stCxn id="86" idx="3"/>
            <a:endCxn id="97" idx="1"/>
          </p:cNvCxnSpPr>
          <p:nvPr/>
        </p:nvCxnSpPr>
        <p:spPr>
          <a:xfrm>
            <a:off x="7699255" y="3022946"/>
            <a:ext cx="291300" cy="9912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"/>
          <p:cNvSpPr txBox="1"/>
          <p:nvPr/>
        </p:nvSpPr>
        <p:spPr>
          <a:xfrm>
            <a:off x="10398125" y="1776974"/>
            <a:ext cx="183521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Input object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Dense layer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Activation layer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Lambda layer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Identity layer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956015" y="3904632"/>
            <a:ext cx="180049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Loss, accuracy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 flipH="1">
            <a:off x="4828619" y="3592321"/>
            <a:ext cx="1136400" cy="326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"/>
          <p:cNvSpPr txBox="1"/>
          <p:nvPr/>
        </p:nvSpPr>
        <p:spPr>
          <a:xfrm>
            <a:off x="489475" y="4281410"/>
            <a:ext cx="3002496" cy="5232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kerasClassfier가 fit함수의 역할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epochs, batch_size를 튜닝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3040668" y="4783621"/>
            <a:ext cx="3053549" cy="65829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243799" y="4900495"/>
            <a:ext cx="1496700" cy="376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model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290681" y="4868593"/>
            <a:ext cx="11891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Keras wrapper</a:t>
            </a:r>
            <a:endParaRPr sz="14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040668" y="6258725"/>
            <a:ext cx="3053549" cy="48337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Scikits : GridSearchCV(   ) 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"/>
          <p:cNvCxnSpPr>
            <a:stCxn id="103" idx="2"/>
            <a:endCxn id="106" idx="0"/>
          </p:cNvCxnSpPr>
          <p:nvPr/>
        </p:nvCxnSpPr>
        <p:spPr>
          <a:xfrm>
            <a:off x="4567443" y="5441911"/>
            <a:ext cx="0" cy="8169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8" name="Google Shape;108;p1"/>
          <p:cNvSpPr/>
          <p:nvPr/>
        </p:nvSpPr>
        <p:spPr>
          <a:xfrm>
            <a:off x="5609705" y="5243330"/>
            <a:ext cx="1242400" cy="449914"/>
          </a:xfrm>
          <a:prstGeom prst="ellipse">
            <a:avLst/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함수화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2163334" y="5629946"/>
            <a:ext cx="1417247" cy="3602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pipeline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1"/>
          <p:cNvCxnSpPr>
            <a:endCxn id="109" idx="0"/>
          </p:cNvCxnSpPr>
          <p:nvPr/>
        </p:nvCxnSpPr>
        <p:spPr>
          <a:xfrm flipH="1">
            <a:off x="2871957" y="4926146"/>
            <a:ext cx="1615800" cy="70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>
            <a:stCxn id="109" idx="3"/>
            <a:endCxn id="106" idx="0"/>
          </p:cNvCxnSpPr>
          <p:nvPr/>
        </p:nvCxnSpPr>
        <p:spPr>
          <a:xfrm>
            <a:off x="3580581" y="5810080"/>
            <a:ext cx="987000" cy="44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1"/>
          <p:cNvSpPr txBox="1"/>
          <p:nvPr/>
        </p:nvSpPr>
        <p:spPr>
          <a:xfrm>
            <a:off x="1016271" y="6078591"/>
            <a:ext cx="1921924" cy="5539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Fit파라미터 튜닝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Compile에 파라미터 전달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파이프라인 파라미터 전달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8340327" y="2229194"/>
            <a:ext cx="132279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model.summary()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615715" y="4294366"/>
            <a:ext cx="8290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accuracy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"/>
          <p:cNvPicPr preferRelativeResize="0"/>
          <p:nvPr>
            <p:ph idx="1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6005" y="1317211"/>
            <a:ext cx="5659171" cy="163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6960096" y="5990214"/>
            <a:ext cx="1919115" cy="369332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Callback(hook)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1"/>
          <p:cNvCxnSpPr>
            <a:stCxn id="106" idx="3"/>
            <a:endCxn id="116" idx="1"/>
          </p:cNvCxnSpPr>
          <p:nvPr/>
        </p:nvCxnSpPr>
        <p:spPr>
          <a:xfrm flipH="1" rot="10800000">
            <a:off x="6094217" y="6174915"/>
            <a:ext cx="865800" cy="32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9210028" y="4839400"/>
            <a:ext cx="2571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ModelCheckpoint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BackupAndRestore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TensorBoard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EarlyStopping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0000"/>
              </a:buClr>
              <a:buSzPts val="1400"/>
              <a:buFont typeface="Arial"/>
              <a:buChar char="•"/>
            </a:pPr>
            <a:r>
              <a:rPr b="0" i="0" lang="en-US" sz="1400" u="sng" strike="noStrike">
                <a:solidFill>
                  <a:srgbClr val="D00000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LearningRateScheduler</a:t>
            </a:r>
            <a:endParaRPr b="0" i="0" sz="1400">
              <a:solidFill>
                <a:srgbClr val="2125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2025-03-25T23:45:56Z</dcterms:created>
  <dc:creator>master4</dc:creator>
</cp:coreProperties>
</file>