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6" r:id="rId3"/>
    <p:sldId id="366" r:id="rId4"/>
    <p:sldId id="367" r:id="rId5"/>
    <p:sldId id="368" r:id="rId6"/>
    <p:sldId id="370" r:id="rId7"/>
    <p:sldId id="369" r:id="rId8"/>
    <p:sldId id="372" r:id="rId9"/>
    <p:sldId id="373" r:id="rId10"/>
    <p:sldId id="378" r:id="rId11"/>
    <p:sldId id="375" r:id="rId12"/>
    <p:sldId id="371" r:id="rId13"/>
    <p:sldId id="3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86" d="100"/>
          <a:sy n="86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1.png"/><Relationship Id="rId21" Type="http://schemas.openxmlformats.org/officeDocument/2006/relationships/image" Target="../media/image17.png"/><Relationship Id="rId7" Type="http://schemas.openxmlformats.org/officeDocument/2006/relationships/image" Target="../media/image35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30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11.png"/><Relationship Id="rId10" Type="http://schemas.openxmlformats.org/officeDocument/2006/relationships/image" Target="../media/image38.png"/><Relationship Id="rId19" Type="http://schemas.openxmlformats.org/officeDocument/2006/relationships/image" Target="../media/image1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S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your f</a:t>
            </a:r>
            <a:r>
              <a:rPr lang="en-US" altLang="ko-KR" b="1" dirty="0"/>
              <a:t>oo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/>
              <a:t>p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사업소개서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864096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sz="59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rgbClr val="FFC000"/>
                </a:solidFill>
              </a:rPr>
              <a:t>채우람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김철희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/>
            <a:r>
              <a:rPr lang="en-US" altLang="ko-KR" b="1" dirty="0" smtClean="0">
                <a:solidFill>
                  <a:srgbClr val="FFC000"/>
                </a:solidFill>
              </a:rPr>
              <a:t>09, 2016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7. </a:t>
            </a:r>
            <a:r>
              <a:rPr lang="ko-KR" altLang="en-US" sz="3600" b="1" dirty="0" smtClean="0"/>
              <a:t>제</a:t>
            </a:r>
            <a:r>
              <a:rPr lang="ko-KR" altLang="en-US" sz="3600" b="1" dirty="0"/>
              <a:t>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제품은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(Share your footprint)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여행 커뮤니티 및 개인 수익 관리를 위한 첫 번째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버전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입니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네트워크의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가치에 따라 버전 관리를 통해 지속적인 업데이트와 기술 개발을 이룰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예정입니다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4" y="1617955"/>
            <a:ext cx="8388932" cy="4835381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61363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3" y="2636912"/>
            <a:ext cx="25933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466473" y="2195415"/>
            <a:ext cx="266536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 for travelers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229398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029115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229398" y="2195415"/>
            <a:ext cx="2665367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SooP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Contol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029115" y="2195415"/>
            <a:ext cx="2665367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Rewards for users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90" y="3029340"/>
            <a:ext cx="2503325" cy="241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98" y="2924944"/>
            <a:ext cx="266536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5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8. </a:t>
            </a:r>
            <a:r>
              <a:rPr lang="ko-KR" altLang="en-US" sz="3600" b="1" dirty="0" smtClean="0"/>
              <a:t>수익모델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수익모델은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와 사용자 그룹으로 나누어 볼 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수익을 가져가는 공통점은 있지만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광고수입이 커질수록 사용자에게도 배분되는 특징이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4170" y="1962294"/>
            <a:ext cx="2952328" cy="4104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tx1"/>
                </a:solidFill>
                <a:latin typeface="+mn-ea"/>
              </a:rPr>
              <a:t>SooP Search Engine</a:t>
            </a:r>
            <a:endParaRPr lang="ko-KR" altLang="en-US" sz="11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0194" y="2691832"/>
            <a:ext cx="1872208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Timeline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905" y="2691832"/>
            <a:ext cx="658585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Banner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2202" y="311442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2202" y="3609935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2202" y="4105448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2202" y="460096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0334" y="3274002"/>
            <a:ext cx="1152128" cy="1326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Banner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>
            <a:stCxn id="14" idx="3"/>
            <a:endCxn id="16" idx="1"/>
          </p:cNvCxnSpPr>
          <p:nvPr/>
        </p:nvCxnSpPr>
        <p:spPr>
          <a:xfrm flipV="1">
            <a:off x="1950274" y="3937482"/>
            <a:ext cx="540060" cy="383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광고에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100%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의존하는 수익모델은 지양하지만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서비스 운영을 위해서는 불가피한 측면이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 또는 타임라인 옆 배너 광고 수입은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측에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베타 업그레이드 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여행자가 필요한 상품을 바로 결제할 수 있는 모듈로 전환하여 수수료를 취할 것임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B2C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유료 사용자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간 판매수수료 또는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CPS, CPA. CPM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방식으로 수익금을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지급받도록 함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수익모델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애드센스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방식과 유사하게 개인 페이지에 배너를 부여하여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CPA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제휴 광고주에 의한 수입원의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49%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user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 수익에 합산하여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개인 정산내역은 매월마다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계상되며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관리내역은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MYPAGE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확인 가능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세금공제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기부 연계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수익형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모델에 따른 약점 보완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flutter user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수익모델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38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9. </a:t>
            </a:r>
            <a:r>
              <a:rPr lang="ko-KR" altLang="en-US" sz="3600" b="1" dirty="0" smtClean="0"/>
              <a:t>팀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팀은 공동창업자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인을 포함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전문 개발인력을 별도로 두어 베타 서비스 출시를 앞두고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 개별 인력 프로파일 및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내역은 현 사업계획서에서는 공개하지 않습니다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RELATION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786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ROLE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2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33405" y="3428975"/>
            <a:ext cx="2232248" cy="22682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채우람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고려대학교 수학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금융공학사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기술경영 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(’07.10 ~ ’08.08)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리스크관리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(’08.11~’15.01)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CEO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 및 경영 총괄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63888" y="3392996"/>
            <a:ext cx="2232248" cy="22682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김철희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고려대학교 수학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금융공학사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기술경영 컨설팅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(’07.10 ~ ’08.08)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리스크관리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컨설팅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(’08.11~’15.01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총괄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72200" y="4221087"/>
            <a:ext cx="2232248" cy="13120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권봉열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29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KAIST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개발 경력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프로그래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78574" y="5805264"/>
            <a:ext cx="223224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Engineers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404" y="5805264"/>
            <a:ext cx="50627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flutter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8574" y="2456892"/>
            <a:ext cx="2232248" cy="13681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피종수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44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경기 안산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서강대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개발등급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특급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수석 프로그래머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3405" y="2456892"/>
            <a:ext cx="2232248" cy="900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Photo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63888" y="2456892"/>
            <a:ext cx="2232248" cy="900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Photo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10. </a:t>
            </a:r>
            <a:r>
              <a:rPr lang="ko-KR" altLang="en-US" sz="3600" b="1" dirty="0" smtClean="0"/>
              <a:t>재정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법인 등록을 완료하지 않은 상태이므로 증빙내역 공개는 어렵지만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자체 현금내역을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천만원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보유하고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향후 법인 설립에 따라 투자 및 소득내역을 공개할 예정입니다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90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목차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836712"/>
            <a:ext cx="5616624" cy="55446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설립목적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문제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해결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지금인가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마켓사이즈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경쟁업체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수익모델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재정</a:t>
            </a:r>
          </a:p>
        </p:txBody>
      </p:sp>
    </p:spTree>
    <p:extLst>
      <p:ext uri="{BB962C8B-B14F-4D97-AF65-F5344CB8AC3E}">
        <p14:creationId xmlns:p14="http://schemas.microsoft.com/office/powerpoint/2010/main" val="2168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1700808"/>
            <a:ext cx="4176464" cy="4320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설립목적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낭비하지 않는 즐거움 추구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인터넷 기술과 서비스를 바탕으로 그들 개개인이 낭비하지 않는 즐거움을 추구하기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위한 여행자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네트워크가 필요하다고 생각하여 인간의 자유의지를 근간으로 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를 설립하게 되었습니다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31" y="2759766"/>
            <a:ext cx="3443403" cy="27574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0032" y="1844824"/>
            <a:ext cx="352190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41168"/>
            <a:ext cx="3312368" cy="12854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3600336" cy="1278084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16" idx="2"/>
            <a:endCxn id="8" idx="1"/>
          </p:cNvCxnSpPr>
          <p:nvPr/>
        </p:nvCxnSpPr>
        <p:spPr>
          <a:xfrm rot="16200000" flipH="1">
            <a:off x="3014782" y="2303830"/>
            <a:ext cx="882156" cy="223228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0"/>
            <a:endCxn id="8" idx="1"/>
          </p:cNvCxnSpPr>
          <p:nvPr/>
        </p:nvCxnSpPr>
        <p:spPr>
          <a:xfrm rot="5400000" flipH="1" flipV="1">
            <a:off x="2915816" y="3284984"/>
            <a:ext cx="1080120" cy="223224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1582" y="314863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Trip planning platform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with each routes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407707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Rewards after Share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38530" y="2276514"/>
            <a:ext cx="3443403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Yes, It’s SNS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travlers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1) ’17 </a:t>
            </a:r>
            <a:r>
              <a:rPr lang="ko-KR" altLang="en-US" sz="3600" b="1" dirty="0" smtClean="0"/>
              <a:t>이후 여행 커뮤니티는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여행사 모델은 자체 상품 개발 후 고객을 모집하여 판매하는 형식을 고수하고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 여행 카페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등은 여행 정보 네트워크 측면에서 시대 흐름에 뒤쳐지거나 부족한 부분이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7544" y="1993058"/>
            <a:ext cx="4392488" cy="3884214"/>
            <a:chOff x="467544" y="1844824"/>
            <a:chExt cx="5001320" cy="40960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844824"/>
              <a:ext cx="1576965" cy="306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17232"/>
              <a:ext cx="4929312" cy="42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844824"/>
              <a:ext cx="3244528" cy="312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500292"/>
              <a:ext cx="2905157" cy="96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081724"/>
              <a:ext cx="2905157" cy="41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5138684" y="236436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정보를 제공하는 전문 여행사는 자유 여행 상품을 개발하거나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플랫폼을 갖추어 가고 있지만 커뮤니티 형식이 아닌 자체 판매 모델을 고수하는 형태임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인터넷 시대가 열리면서 포탈을 중심으로 온라인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오랫동안 커뮤니티 역할을 담당해 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시대의 도래에 따라 라이프스타일을 공유하는 것이 일반화되었음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684" y="195113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카페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 커뮤니티는 이미 존재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38684" y="418845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앞으로 여행 커뮤니티는 어디가 될 것인가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? 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8684" y="4610574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여행자들의 실시간 정보 교류는 기본이며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계획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(Planning platform)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(blog)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하는 여행자 중심의 커뮤니티는 여기저기 분산되어 있으며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여행자들을 묶는 구심점 역할의 커뮤니티는 부재한다고 판단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위치기반 서비스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소셜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네트워크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AR/VR,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인공지능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중심 새 기술 도래에 따라 여행 커뮤니티의 존립 의의와 역할은 변화해야 할 것인가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2) </a:t>
            </a:r>
            <a:r>
              <a:rPr lang="ko-KR" altLang="en-US" sz="3600" b="1" dirty="0" smtClean="0"/>
              <a:t>항공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숙박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식당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OK! OK?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식당 등 여행 정보 서비스를 제공하는 시장은 이미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레드오션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여행을 위한 커뮤니티 활동 기여도에 따른 보상이 주어지거나 공유경제 기반 여행에 필요한 새로운 정보망과 연계할 수 있다면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885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3284984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23" y="2272099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58" y="3028950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95" y="3637408"/>
            <a:ext cx="1590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365104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941168"/>
            <a:ext cx="1133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4674468"/>
            <a:ext cx="1057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" y="5373216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60" y="5415548"/>
            <a:ext cx="729730" cy="71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지구의 낯선 어느 곳을 방문하던지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 여행을 위한 정보 검색 및 예약은 이미 쉬워졌음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뿐만 아니라 오프라인에서도 지도를 통해 위치 파악 또는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등을 할 수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이외에도 자유 여행을 위한 여행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새로운 여행지 추천 등 여행을 위한 각종 웹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애플리케이션 서비스는 지속적으로 나오고 있는 추세임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OK!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여행의 동기는 사람마다 차별적임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지금 여행을 떠올렸을 때 자신에게 필요하거나 흥미를 유발하는 곳이 있는가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떠올릴 때 현실적으로 먼저 필요한 것은 시간과 돈임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정보를 검색 또는 계획하거나 실제 여행을 하면서 기록할 때 커뮤니티 활동 기여도에 따른 보상이 따른다면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기존의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 검색 플랫폼은 이미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레드오션임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공유 경제 기반 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교통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등의 정보망과 연계한다면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지금 당장 여행을 떠올린다면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OK?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0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해결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새로운 여행 네트워크 출현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위치 기반 개인의 여행 루트를 공유함에 따라 적절한 보상과 함께 새로운 루트를 발견해 나아감으로써 여행 정보의 공간 네트워크는 그 이상을 함께 만들어갈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1844824"/>
            <a:ext cx="277585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190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0225"/>
            <a:ext cx="968795" cy="8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811049" y="2924944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7999" y="2780928"/>
            <a:ext cx="7688003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여행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750263" y="2780928"/>
            <a:ext cx="769128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573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71566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SHARE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15664" y="4211861"/>
            <a:ext cx="1690153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Route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Video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Score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72559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NEW PROJECT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5526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7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직사각형 162"/>
          <p:cNvSpPr/>
          <p:nvPr/>
        </p:nvSpPr>
        <p:spPr>
          <a:xfrm>
            <a:off x="4725596" y="4221088"/>
            <a:ext cx="1706026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Meetup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Recommend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Sharing Economy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4102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왜 지금인가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사용률은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2011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년을 정점으로 하향세로 접어드는 반면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스마트폰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사용자율은 증가하는 형태임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이에 따라 광고 시장 또한 웹에서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증가폭이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이동하는 추세임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세계적으로 고령화 시대에 접어든 시점에서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스마트폰으로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즐거움을 추구하려는 사용자들을 위한 서비스 출현은 지금 필요합니다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1700809"/>
            <a:ext cx="4173170" cy="239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46" y="4481238"/>
            <a:ext cx="2880216" cy="163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39952" y="6120461"/>
            <a:ext cx="4716524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: Internet Trends 2016 – Code Conference by Mary Meeker 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40" y="1864718"/>
            <a:ext cx="3240360" cy="225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60270" y="4105264"/>
            <a:ext cx="4716524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: Business Insider 13, 06, 2016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300922"/>
            <a:ext cx="3991276" cy="20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5. </a:t>
            </a:r>
            <a:r>
              <a:rPr lang="ko-KR" altLang="en-US" sz="3600" b="1" dirty="0" smtClean="0"/>
              <a:t>마켓사이즈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권역별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광고비는 계속 증가하는 추세이며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그 중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차지하는 비중은 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미디어에 비해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증가폭이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매우 큽니다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마켓은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광고가 주이므로 직접적인 비교는 어렵지만 참고 가능합니다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56792"/>
            <a:ext cx="6082956" cy="445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336577" y="1916832"/>
            <a:ext cx="2519899" cy="42484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맥킨지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2015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보고서에 따르면 세계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권역별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광고비가 전체적으로 매해 증가하는 추세이며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아시아 지역만 보더라도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’14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 기준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$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규모임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비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고정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미디어에 따른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51399"/>
            <a:ext cx="3466920" cy="171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251520" y="1484784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71800" y="2637513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6. </a:t>
            </a:r>
            <a:r>
              <a:rPr lang="ko-KR" altLang="en-US" sz="3600" b="1" dirty="0" smtClean="0"/>
              <a:t>경쟁업체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국내 주요 경쟁업체는 여행 네트워크 특성상 다음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네이버와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포털에서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제공하는 온라인 카페와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등입니다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해외 경쟁업체는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Tripadvisor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해외 주요 경쟁업체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62321" y="4365102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 대표하는 서비스 사용자들 가운데 여행가들을 주 사용자로 영입해야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트립어드바이저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부킹닷컴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카약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음식 검색엔진을 내세우는 업체들 역시 주요 경쟁업체임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에이비앤비와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숙박 공유업체 등은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파트너쉽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대상인 동시에 주요 경쟁 대상이기도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글로벌 업체 역시 최근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포토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등의 서비스를 출시하기 시작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1839758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국내 주요 경쟁업체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552" y="4365103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네이버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다음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포털업체에서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제공하는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사용자들을 유입해야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대표적인 여행 카페 회원들로 이루어진 네트워크 자체만으로도 국내에서는 여전히 영향력이 있기 때문임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블로거들이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사용할 수 있는 공통 포맷이 되어야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루트를 공유하거나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현지 가이드를 등록할 수 있는 국내 여행 서비스 업체들 역시 주요 경쟁상대임</a:t>
            </a:r>
          </a:p>
        </p:txBody>
      </p:sp>
      <p:cxnSp>
        <p:nvCxnSpPr>
          <p:cNvPr id="3" name="직선 연결선 2"/>
          <p:cNvCxnSpPr>
            <a:endCxn id="4" idx="0"/>
          </p:cNvCxnSpPr>
          <p:nvPr/>
        </p:nvCxnSpPr>
        <p:spPr>
          <a:xfrm>
            <a:off x="4572000" y="1839758"/>
            <a:ext cx="0" cy="45165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10914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478041"/>
            <a:ext cx="778776" cy="31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10024"/>
            <a:ext cx="947474" cy="2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1" y="3726557"/>
            <a:ext cx="990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52" y="3774182"/>
            <a:ext cx="126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77" y="371703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881372" cy="34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03" y="3250773"/>
            <a:ext cx="793390" cy="3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97" y="2873421"/>
            <a:ext cx="476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41" y="3250773"/>
            <a:ext cx="552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1" y="2442012"/>
            <a:ext cx="1725903" cy="40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05" y="2336816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34" y="3436510"/>
            <a:ext cx="685210" cy="6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94" y="3078208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69" y="2959146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45" y="3171897"/>
            <a:ext cx="109321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58" y="3504322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17" y="3510469"/>
            <a:ext cx="569879" cy="56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9" y="2568610"/>
            <a:ext cx="779993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11" y="3422317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1171</Words>
  <Application>Microsoft Office PowerPoint</Application>
  <PresentationFormat>화면 슬라이드 쇼(4:3)</PresentationFormat>
  <Paragraphs>170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 SooP  Share your footprints 사업소개서</vt:lpstr>
      <vt:lpstr>목차</vt:lpstr>
      <vt:lpstr>1. 설립목적 – 낭비하지 않는 즐거움 추구</vt:lpstr>
      <vt:lpstr>2. 문제 1) ’17 이후 여행 커뮤니티는?</vt:lpstr>
      <vt:lpstr>2. 문제 2) 항공, 숙박, 식당 OK! OK?</vt:lpstr>
      <vt:lpstr>3. 해결 – 새로운 여행 네트워크 출현</vt:lpstr>
      <vt:lpstr>4. 왜 지금인가?</vt:lpstr>
      <vt:lpstr>5. 마켓사이즈</vt:lpstr>
      <vt:lpstr>6. 경쟁업체</vt:lpstr>
      <vt:lpstr>7. 제품</vt:lpstr>
      <vt:lpstr>8. 수익모델</vt:lpstr>
      <vt:lpstr>9. 팀</vt:lpstr>
      <vt:lpstr>10. 재정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310</cp:revision>
  <dcterms:created xsi:type="dcterms:W3CDTF">2015-03-04T06:10:25Z</dcterms:created>
  <dcterms:modified xsi:type="dcterms:W3CDTF">2016-09-20T17:34:44Z</dcterms:modified>
</cp:coreProperties>
</file>