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67" r:id="rId3"/>
    <p:sldId id="366" r:id="rId4"/>
    <p:sldId id="369" r:id="rId5"/>
    <p:sldId id="377" r:id="rId6"/>
    <p:sldId id="378" r:id="rId7"/>
    <p:sldId id="379" r:id="rId8"/>
    <p:sldId id="380" r:id="rId9"/>
    <p:sldId id="381" r:id="rId10"/>
    <p:sldId id="370" r:id="rId11"/>
    <p:sldId id="373" r:id="rId12"/>
    <p:sldId id="372" r:id="rId13"/>
    <p:sldId id="371" r:id="rId14"/>
    <p:sldId id="374" r:id="rId15"/>
    <p:sldId id="375" r:id="rId16"/>
    <p:sldId id="37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02B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1" autoAdjust="0"/>
    <p:restoredTop sz="94660"/>
  </p:normalViewPr>
  <p:slideViewPr>
    <p:cSldViewPr>
      <p:cViewPr varScale="1">
        <p:scale>
          <a:sx n="77" d="100"/>
          <a:sy n="77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0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C069-3486-48F5-A4FE-027596A6A5E1}" type="datetimeFigureOut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4D85-08BA-4DC9-9FF4-6E71A6A7C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8607-5F1B-447B-8FA5-D62F5EA47A47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56B3-146A-47E9-A405-BA0B122E5129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513F-9906-4D90-BB58-962F7CBEB3F4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CD28-549D-438C-8ED4-81FD37246B0C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7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2DC-E7EE-4698-9EDB-2A5F52C6BD4B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309B-1134-48AE-BC52-75F4141C762F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6E8-4014-4BFD-84DE-8179A181D941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FCD-813B-4B53-9626-ED247492B9DC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0B5-B261-4AE9-A1E0-4D58D156CF14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B0E8-5418-4A36-95AB-B833BAEFC497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D22-360A-4A59-9B9B-1CEF5C44A94B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2E88-FF5D-4109-9BED-1AFF8B42B783}" type="datetime1">
              <a:rPr lang="ko-KR" altLang="en-US" smtClean="0"/>
              <a:t>2016-09-28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66" y="692696"/>
            <a:ext cx="1978250" cy="1584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772400" cy="1470025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8000" b="1" dirty="0" smtClean="0"/>
              <a:t/>
            </a:r>
            <a:br>
              <a:rPr lang="en-US" altLang="ko-KR" sz="8000" b="1" dirty="0" smtClean="0"/>
            </a:br>
            <a:r>
              <a:rPr lang="en-US" altLang="ko-KR" sz="8000" b="1" dirty="0" smtClean="0"/>
              <a:t>S</a:t>
            </a:r>
            <a:r>
              <a:rPr lang="en-US" altLang="ko-KR" b="1" dirty="0" smtClean="0"/>
              <a:t>oo</a:t>
            </a:r>
            <a:r>
              <a:rPr lang="en-US" altLang="ko-KR" sz="8000" b="1" dirty="0" smtClean="0"/>
              <a:t>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en-US" altLang="ko-KR" b="1" dirty="0" smtClean="0"/>
              <a:t>(S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hare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b="1" dirty="0" smtClean="0"/>
              <a:t>oo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b="1" dirty="0" smtClean="0"/>
              <a:t>p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rints</a:t>
            </a:r>
            <a:r>
              <a:rPr lang="en-US" altLang="ko-KR" b="1" dirty="0" smtClean="0"/>
              <a:t>)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프로세스 설계서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51216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11100" b="1" dirty="0" smtClean="0">
                <a:solidFill>
                  <a:schemeClr val="tx2">
                    <a:lumMod val="75000"/>
                  </a:schemeClr>
                </a:solidFill>
              </a:rPr>
              <a:t>Flutter</a:t>
            </a: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채우람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김철희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09, 2016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21" y="0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31650" y="188640"/>
            <a:ext cx="201235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5085184"/>
            <a:ext cx="0" cy="177281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rot="16200000">
            <a:off x="-89077" y="5725314"/>
            <a:ext cx="1401277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: Soo-Post Process</a:t>
            </a:r>
            <a:endParaRPr lang="ko-KR" altLang="en-US" sz="3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727684" y="22238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+mn-ea"/>
              </a:rPr>
              <a:t>1.1.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Planning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48164" y="2212325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7684" y="1359802"/>
            <a:ext cx="568863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stCxn id="22" idx="2"/>
            <a:endCxn id="16" idx="0"/>
          </p:cNvCxnSpPr>
          <p:nvPr/>
        </p:nvCxnSpPr>
        <p:spPr>
          <a:xfrm rot="5400000">
            <a:off x="3275856" y="927754"/>
            <a:ext cx="432048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2" idx="2"/>
            <a:endCxn id="19" idx="0"/>
          </p:cNvCxnSpPr>
          <p:nvPr/>
        </p:nvCxnSpPr>
        <p:spPr>
          <a:xfrm rot="16200000" flipH="1">
            <a:off x="5441883" y="921967"/>
            <a:ext cx="42047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2" idx="2"/>
            <a:endCxn id="17" idx="0"/>
          </p:cNvCxnSpPr>
          <p:nvPr/>
        </p:nvCxnSpPr>
        <p:spPr>
          <a:xfrm>
            <a:off x="4572000" y="1791850"/>
            <a:ext cx="0" cy="4204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378449" y="3212976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6777" y="3212976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Edit Post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17" idx="2"/>
            <a:endCxn id="30" idx="0"/>
          </p:cNvCxnSpPr>
          <p:nvPr/>
        </p:nvCxnSpPr>
        <p:spPr>
          <a:xfrm rot="5400000">
            <a:off x="3649975" y="2290951"/>
            <a:ext cx="568602" cy="12754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7" idx="2"/>
            <a:endCxn id="31" idx="0"/>
          </p:cNvCxnSpPr>
          <p:nvPr/>
        </p:nvCxnSpPr>
        <p:spPr>
          <a:xfrm rot="16200000" flipH="1">
            <a:off x="4999138" y="2217235"/>
            <a:ext cx="568602" cy="142287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1.2.1. Soo-Post &lt;New Post&gt; Process</a:t>
            </a:r>
            <a:endParaRPr lang="ko-KR" altLang="en-US" sz="36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538" y="1171677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949280"/>
            <a:ext cx="9144000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(*) Any factor of Post Screen: location, Image, Writing, Tag,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Etc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5570" y="2132856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53898" y="2132856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Edit Post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꺾인 연결선 6"/>
          <p:cNvCxnSpPr>
            <a:stCxn id="21" idx="2"/>
            <a:endCxn id="13" idx="0"/>
          </p:cNvCxnSpPr>
          <p:nvPr/>
        </p:nvCxnSpPr>
        <p:spPr>
          <a:xfrm rot="5400000">
            <a:off x="2348078" y="1129319"/>
            <a:ext cx="529131" cy="147794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55570" y="3014954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1.2.1.1. Soo-Post Click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5570" y="378903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1.2.1.2. Post Screen 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1619672" y="4437111"/>
            <a:ext cx="2752334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Contain at least 1(*)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10082" y="4527121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1.2.1.3.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>
            <a:stCxn id="9" idx="3"/>
            <a:endCxn id="30" idx="1"/>
          </p:cNvCxnSpPr>
          <p:nvPr/>
        </p:nvCxnSpPr>
        <p:spPr>
          <a:xfrm>
            <a:off x="4372006" y="4653135"/>
            <a:ext cx="9380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7" idx="2"/>
            <a:endCxn id="9" idx="0"/>
          </p:cNvCxnSpPr>
          <p:nvPr/>
        </p:nvCxnSpPr>
        <p:spPr>
          <a:xfrm rot="16200000" flipH="1">
            <a:off x="2236733" y="3678005"/>
            <a:ext cx="396044" cy="112216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9" idx="2"/>
            <a:endCxn id="27" idx="1"/>
          </p:cNvCxnSpPr>
          <p:nvPr/>
        </p:nvCxnSpPr>
        <p:spPr>
          <a:xfrm rot="5400000" flipH="1">
            <a:off x="1498652" y="3371972"/>
            <a:ext cx="954106" cy="2040269"/>
          </a:xfrm>
          <a:prstGeom prst="bentConnector4">
            <a:avLst>
              <a:gd name="adj1" fmla="val -23960"/>
              <a:gd name="adj2" fmla="val 11120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72006" y="443711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7604" y="486916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7" name="직선 화살표 연결선 36"/>
          <p:cNvCxnSpPr>
            <a:stCxn id="13" idx="2"/>
            <a:endCxn id="22" idx="0"/>
          </p:cNvCxnSpPr>
          <p:nvPr/>
        </p:nvCxnSpPr>
        <p:spPr>
          <a:xfrm>
            <a:off x="1873672" y="2492896"/>
            <a:ext cx="0" cy="5220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2" idx="2"/>
            <a:endCxn id="27" idx="0"/>
          </p:cNvCxnSpPr>
          <p:nvPr/>
        </p:nvCxnSpPr>
        <p:spPr>
          <a:xfrm>
            <a:off x="1873672" y="3266982"/>
            <a:ext cx="0" cy="5220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1" idx="2"/>
            <a:endCxn id="14" idx="0"/>
          </p:cNvCxnSpPr>
          <p:nvPr/>
        </p:nvCxnSpPr>
        <p:spPr>
          <a:xfrm rot="16200000" flipH="1">
            <a:off x="3697242" y="1258097"/>
            <a:ext cx="529131" cy="12203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1.2.2. Soo-Post </a:t>
            </a:r>
            <a:r>
              <a:rPr lang="en-US" altLang="ko-KR" sz="3600" b="1" dirty="0" smtClean="0"/>
              <a:t>&lt;Edit Post&gt; </a:t>
            </a:r>
            <a:r>
              <a:rPr lang="en-US" altLang="ko-KR" sz="3600" b="1" dirty="0" smtClean="0"/>
              <a:t>Process</a:t>
            </a:r>
            <a:endParaRPr lang="ko-KR" altLang="en-US" sz="3600" b="1" dirty="0"/>
          </a:p>
        </p:txBody>
      </p:sp>
      <p:sp>
        <p:nvSpPr>
          <p:cNvPr id="40" name="직사각형 39"/>
          <p:cNvSpPr/>
          <p:nvPr/>
        </p:nvSpPr>
        <p:spPr>
          <a:xfrm>
            <a:off x="0" y="6165304"/>
            <a:ext cx="914400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(**) </a:t>
            </a:r>
            <a:r>
              <a:rPr lang="en-US" altLang="ko-KR" sz="1100" dirty="0">
                <a:solidFill>
                  <a:schemeClr val="tx1"/>
                </a:solidFill>
              </a:rPr>
              <a:t>Edit </a:t>
            </a:r>
            <a:r>
              <a:rPr lang="en-US" altLang="ko-KR" sz="1100" dirty="0" smtClean="0">
                <a:solidFill>
                  <a:schemeClr val="tx1"/>
                </a:solidFill>
              </a:rPr>
              <a:t>Mode: Soo-Post Edit -&gt; Modify, Delete (compare)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</a:rPr>
              <a:t> Edit -&gt; Move, Delete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514" y="296094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1.2.2.1. Timeline Tab(Me)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514" y="3753036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1.2.2.2. search Post by 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7514" y="442202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1.2.2.3. select Soo-Post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514" y="5035307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1.2.2.4.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‘Edit’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mode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2627785" y="3039599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Modify?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28" idx="2"/>
            <a:endCxn id="29" idx="0"/>
          </p:cNvCxnSpPr>
          <p:nvPr/>
        </p:nvCxnSpPr>
        <p:spPr>
          <a:xfrm>
            <a:off x="1275616" y="3212976"/>
            <a:ext cx="0" cy="540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</p:cNvCxnSpPr>
          <p:nvPr/>
        </p:nvCxnSpPr>
        <p:spPr>
          <a:xfrm>
            <a:off x="1275616" y="4005064"/>
            <a:ext cx="0" cy="741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275616" y="4674056"/>
            <a:ext cx="0" cy="3612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1" idx="2"/>
            <a:endCxn id="76" idx="0"/>
          </p:cNvCxnSpPr>
          <p:nvPr/>
        </p:nvCxnSpPr>
        <p:spPr>
          <a:xfrm flipH="1">
            <a:off x="3592463" y="3471647"/>
            <a:ext cx="1" cy="8095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2" idx="3"/>
            <a:endCxn id="41" idx="1"/>
          </p:cNvCxnSpPr>
          <p:nvPr/>
        </p:nvCxnSpPr>
        <p:spPr>
          <a:xfrm flipV="1">
            <a:off x="2193718" y="3255623"/>
            <a:ext cx="434067" cy="190569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판단 66"/>
          <p:cNvSpPr/>
          <p:nvPr/>
        </p:nvSpPr>
        <p:spPr>
          <a:xfrm>
            <a:off x="7093200" y="4322242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887254" y="312960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1.2.2.5.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Modify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41" idx="3"/>
            <a:endCxn id="68" idx="1"/>
          </p:cNvCxnSpPr>
          <p:nvPr/>
        </p:nvCxnSpPr>
        <p:spPr>
          <a:xfrm>
            <a:off x="4557142" y="3255623"/>
            <a:ext cx="330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판단 75"/>
          <p:cNvSpPr/>
          <p:nvPr/>
        </p:nvSpPr>
        <p:spPr>
          <a:xfrm>
            <a:off x="2627784" y="4281205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Delete?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463173" y="3010379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92462" y="3485149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887254" y="4371215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1.2.2.6.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순서도: 판단 92"/>
          <p:cNvSpPr/>
          <p:nvPr/>
        </p:nvSpPr>
        <p:spPr>
          <a:xfrm>
            <a:off x="7090673" y="3080636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5" name="직선 화살표 연결선 94"/>
          <p:cNvCxnSpPr>
            <a:stCxn id="68" idx="3"/>
            <a:endCxn id="93" idx="1"/>
          </p:cNvCxnSpPr>
          <p:nvPr/>
        </p:nvCxnSpPr>
        <p:spPr>
          <a:xfrm>
            <a:off x="6723458" y="3255623"/>
            <a:ext cx="3672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939482" y="373320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1.2.1.2. Post Screen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3" idx="2"/>
            <a:endCxn id="98" idx="0"/>
          </p:cNvCxnSpPr>
          <p:nvPr/>
        </p:nvCxnSpPr>
        <p:spPr>
          <a:xfrm>
            <a:off x="7857584" y="3430610"/>
            <a:ext cx="0" cy="302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857584" y="3437032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283011" y="2909085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0" name="꺾인 연결선 109"/>
          <p:cNvCxnSpPr>
            <a:stCxn id="93" idx="3"/>
            <a:endCxn id="31" idx="1"/>
          </p:cNvCxnSpPr>
          <p:nvPr/>
        </p:nvCxnSpPr>
        <p:spPr>
          <a:xfrm flipH="1">
            <a:off x="357514" y="3255623"/>
            <a:ext cx="8266980" cy="1292419"/>
          </a:xfrm>
          <a:prstGeom prst="bentConnector5">
            <a:avLst>
              <a:gd name="adj1" fmla="val -2765"/>
              <a:gd name="adj2" fmla="val 214708"/>
              <a:gd name="adj3" fmla="val 10276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2" idx="3"/>
            <a:endCxn id="67" idx="1"/>
          </p:cNvCxnSpPr>
          <p:nvPr/>
        </p:nvCxnSpPr>
        <p:spPr>
          <a:xfrm>
            <a:off x="6723458" y="4497229"/>
            <a:ext cx="3697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76" idx="3"/>
            <a:endCxn id="92" idx="1"/>
          </p:cNvCxnSpPr>
          <p:nvPr/>
        </p:nvCxnSpPr>
        <p:spPr>
          <a:xfrm>
            <a:off x="4557141" y="4497229"/>
            <a:ext cx="3301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76" idx="2"/>
            <a:endCxn id="31" idx="1"/>
          </p:cNvCxnSpPr>
          <p:nvPr/>
        </p:nvCxnSpPr>
        <p:spPr>
          <a:xfrm rot="5400000" flipH="1">
            <a:off x="1892383" y="3013174"/>
            <a:ext cx="165211" cy="3234949"/>
          </a:xfrm>
          <a:prstGeom prst="bentConnector4">
            <a:avLst>
              <a:gd name="adj1" fmla="val -791869"/>
              <a:gd name="adj2" fmla="val 10706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3592464" y="4718485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496457" y="425967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939481" y="5049180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1.2.2.7. Complete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67" idx="2"/>
            <a:endCxn id="123" idx="0"/>
          </p:cNvCxnSpPr>
          <p:nvPr/>
        </p:nvCxnSpPr>
        <p:spPr>
          <a:xfrm flipH="1">
            <a:off x="7857583" y="4672216"/>
            <a:ext cx="2528" cy="376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7884368" y="4709285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309795" y="4181338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3" name="꺾인 연결선 132"/>
          <p:cNvCxnSpPr>
            <a:stCxn id="67" idx="3"/>
            <a:endCxn id="31" idx="1"/>
          </p:cNvCxnSpPr>
          <p:nvPr/>
        </p:nvCxnSpPr>
        <p:spPr>
          <a:xfrm flipH="1">
            <a:off x="357514" y="4497229"/>
            <a:ext cx="8269507" cy="50813"/>
          </a:xfrm>
          <a:prstGeom prst="bentConnector5">
            <a:avLst>
              <a:gd name="adj1" fmla="val -2764"/>
              <a:gd name="adj2" fmla="val 3009362"/>
              <a:gd name="adj3" fmla="val 10276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107504" y="836712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5536" y="1797891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93864" y="1797891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Edit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Post(**)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4" name="꺾인 연결선 53"/>
          <p:cNvCxnSpPr>
            <a:stCxn id="51" idx="2"/>
            <a:endCxn id="52" idx="0"/>
          </p:cNvCxnSpPr>
          <p:nvPr/>
        </p:nvCxnSpPr>
        <p:spPr>
          <a:xfrm rot="5400000">
            <a:off x="1788044" y="794354"/>
            <a:ext cx="529131" cy="147794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1" idx="2"/>
            <a:endCxn id="53" idx="0"/>
          </p:cNvCxnSpPr>
          <p:nvPr/>
        </p:nvCxnSpPr>
        <p:spPr>
          <a:xfrm rot="16200000" flipH="1">
            <a:off x="3137208" y="923132"/>
            <a:ext cx="529131" cy="12203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53" idx="2"/>
            <a:endCxn id="28" idx="0"/>
          </p:cNvCxnSpPr>
          <p:nvPr/>
        </p:nvCxnSpPr>
        <p:spPr>
          <a:xfrm rot="5400000">
            <a:off x="2242283" y="1191264"/>
            <a:ext cx="803017" cy="273635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1.3.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: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 Process</a:t>
            </a:r>
            <a:endParaRPr lang="ko-KR" altLang="en-US" sz="3600" b="1" dirty="0"/>
          </a:p>
        </p:txBody>
      </p:sp>
      <p:cxnSp>
        <p:nvCxnSpPr>
          <p:cNvPr id="3" name="꺾인 연결선 2"/>
          <p:cNvCxnSpPr>
            <a:stCxn id="39" idx="2"/>
            <a:endCxn id="16" idx="0"/>
          </p:cNvCxnSpPr>
          <p:nvPr/>
        </p:nvCxnSpPr>
        <p:spPr>
          <a:xfrm rot="5400000">
            <a:off x="3934319" y="689766"/>
            <a:ext cx="843315" cy="475252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39" idx="2"/>
            <a:endCxn id="17" idx="0"/>
          </p:cNvCxnSpPr>
          <p:nvPr/>
        </p:nvCxnSpPr>
        <p:spPr>
          <a:xfrm rot="5400000">
            <a:off x="5230463" y="1985910"/>
            <a:ext cx="84331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9582" y="3487688"/>
            <a:ext cx="234026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01870" y="3487688"/>
            <a:ext cx="234026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4158" y="3487688"/>
            <a:ext cx="234026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39" idx="2"/>
            <a:endCxn id="19" idx="0"/>
          </p:cNvCxnSpPr>
          <p:nvPr/>
        </p:nvCxnSpPr>
        <p:spPr>
          <a:xfrm rot="16200000" flipH="1">
            <a:off x="6526607" y="2850006"/>
            <a:ext cx="843315" cy="43204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727684" y="22238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48164" y="2212325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27684" y="1359802"/>
            <a:ext cx="568863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꺾인 연결선 41"/>
          <p:cNvCxnSpPr>
            <a:stCxn id="41" idx="2"/>
            <a:endCxn id="37" idx="0"/>
          </p:cNvCxnSpPr>
          <p:nvPr/>
        </p:nvCxnSpPr>
        <p:spPr>
          <a:xfrm rot="5400000">
            <a:off x="3275856" y="927754"/>
            <a:ext cx="432048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1" idx="2"/>
            <a:endCxn id="39" idx="0"/>
          </p:cNvCxnSpPr>
          <p:nvPr/>
        </p:nvCxnSpPr>
        <p:spPr>
          <a:xfrm rot="16200000" flipH="1">
            <a:off x="5441883" y="921967"/>
            <a:ext cx="42047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1" idx="2"/>
            <a:endCxn id="38" idx="0"/>
          </p:cNvCxnSpPr>
          <p:nvPr/>
        </p:nvCxnSpPr>
        <p:spPr>
          <a:xfrm>
            <a:off x="4572000" y="1791850"/>
            <a:ext cx="0" cy="4204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1.3.1</a:t>
            </a:r>
            <a:r>
              <a:rPr lang="en-US" altLang="ko-KR" sz="3600" b="1" dirty="0"/>
              <a:t>. </a:t>
            </a:r>
            <a:r>
              <a:rPr lang="en-US" altLang="ko-KR" sz="3600" b="1" dirty="0" err="1"/>
              <a:t>SooPing</a:t>
            </a:r>
            <a:r>
              <a:rPr lang="en-US" altLang="ko-KR" sz="3600" b="1" dirty="0"/>
              <a:t> &lt;New </a:t>
            </a:r>
            <a:r>
              <a:rPr lang="en-US" altLang="ko-KR" sz="3600" b="1" dirty="0" err="1"/>
              <a:t>SooPing</a:t>
            </a:r>
            <a:r>
              <a:rPr lang="en-US" altLang="ko-KR" sz="3600" b="1" dirty="0"/>
              <a:t>&gt;Process</a:t>
            </a:r>
            <a:endParaRPr lang="ko-KR" altLang="en-US" sz="3600" b="1" dirty="0"/>
          </a:p>
        </p:txBody>
      </p:sp>
      <p:sp>
        <p:nvSpPr>
          <p:cNvPr id="13" name="직사각형 12"/>
          <p:cNvSpPr/>
          <p:nvPr/>
        </p:nvSpPr>
        <p:spPr>
          <a:xfrm>
            <a:off x="2771800" y="278092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1.2.2.1. Timeline Tab(Me)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9849" y="278092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1.2.1.3.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90540" y="3320988"/>
            <a:ext cx="2376263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1.3.1.1.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순서도: 판단 18"/>
          <p:cNvSpPr/>
          <p:nvPr/>
        </p:nvSpPr>
        <p:spPr>
          <a:xfrm>
            <a:off x="1531408" y="3854297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contain location?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98494" y="381832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27783" y="429309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>
            <a:stCxn id="15" idx="2"/>
            <a:endCxn id="19" idx="0"/>
          </p:cNvCxnSpPr>
          <p:nvPr/>
        </p:nvCxnSpPr>
        <p:spPr>
          <a:xfrm>
            <a:off x="2578672" y="3573016"/>
            <a:ext cx="0" cy="2812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3"/>
            <a:endCxn id="36" idx="1"/>
          </p:cNvCxnSpPr>
          <p:nvPr/>
        </p:nvCxnSpPr>
        <p:spPr>
          <a:xfrm>
            <a:off x="3625935" y="4070321"/>
            <a:ext cx="2842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537707" y="3933648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1.3.1.2. Select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707" y="4556080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1.2.1.1. Soo-Post Click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순서도: 판단 35"/>
          <p:cNvSpPr/>
          <p:nvPr/>
        </p:nvSpPr>
        <p:spPr>
          <a:xfrm>
            <a:off x="3910199" y="3854297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39360" y="4559692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1.3.1.3.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>
            <a:stCxn id="36" idx="3"/>
            <a:endCxn id="31" idx="1"/>
          </p:cNvCxnSpPr>
          <p:nvPr/>
        </p:nvCxnSpPr>
        <p:spPr>
          <a:xfrm>
            <a:off x="6004726" y="4070321"/>
            <a:ext cx="53298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2"/>
            <a:endCxn id="39" idx="0"/>
          </p:cNvCxnSpPr>
          <p:nvPr/>
        </p:nvCxnSpPr>
        <p:spPr>
          <a:xfrm>
            <a:off x="4957463" y="4286345"/>
            <a:ext cx="0" cy="273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931819" y="3836917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32040" y="4311687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60569" y="4559691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1.3.1.4. Insert location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직선 화살표 연결선 48"/>
          <p:cNvCxnSpPr>
            <a:stCxn id="19" idx="2"/>
            <a:endCxn id="47" idx="0"/>
          </p:cNvCxnSpPr>
          <p:nvPr/>
        </p:nvCxnSpPr>
        <p:spPr>
          <a:xfrm>
            <a:off x="2578672" y="4286345"/>
            <a:ext cx="0" cy="2733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7" idx="2"/>
            <a:endCxn id="36" idx="1"/>
          </p:cNvCxnSpPr>
          <p:nvPr/>
        </p:nvCxnSpPr>
        <p:spPr>
          <a:xfrm rot="5400000" flipH="1" flipV="1">
            <a:off x="2863076" y="3785916"/>
            <a:ext cx="762717" cy="1331527"/>
          </a:xfrm>
          <a:prstGeom prst="bentConnector4">
            <a:avLst>
              <a:gd name="adj1" fmla="val -29972"/>
              <a:gd name="adj2" fmla="val 8447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441295" y="4206995"/>
            <a:ext cx="1" cy="3526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537707" y="5157192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1.2.1.3.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" name="직선 화살표 연결선 55"/>
          <p:cNvCxnSpPr>
            <a:stCxn id="35" idx="2"/>
            <a:endCxn id="54" idx="0"/>
          </p:cNvCxnSpPr>
          <p:nvPr/>
        </p:nvCxnSpPr>
        <p:spPr>
          <a:xfrm>
            <a:off x="7455809" y="4808108"/>
            <a:ext cx="0" cy="3490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523193" y="4938370"/>
            <a:ext cx="1865231" cy="7480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순서도: 판단 57"/>
          <p:cNvSpPr/>
          <p:nvPr/>
        </p:nvSpPr>
        <p:spPr>
          <a:xfrm>
            <a:off x="6523193" y="5607242"/>
            <a:ext cx="1865232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Add Post to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37707" y="6237312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1.3.1.5.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1" name="직선 화살표 연결선 60"/>
          <p:cNvCxnSpPr>
            <a:stCxn id="54" idx="2"/>
            <a:endCxn id="58" idx="0"/>
          </p:cNvCxnSpPr>
          <p:nvPr/>
        </p:nvCxnSpPr>
        <p:spPr>
          <a:xfrm>
            <a:off x="7455809" y="5409220"/>
            <a:ext cx="0" cy="198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8" idx="2"/>
            <a:endCxn id="59" idx="0"/>
          </p:cNvCxnSpPr>
          <p:nvPr/>
        </p:nvCxnSpPr>
        <p:spPr>
          <a:xfrm>
            <a:off x="7455809" y="6039290"/>
            <a:ext cx="0" cy="198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175398" y="5618373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489016" y="6008823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꺾인 연결선 70"/>
          <p:cNvCxnSpPr>
            <a:stCxn id="58" idx="1"/>
            <a:endCxn id="15" idx="1"/>
          </p:cNvCxnSpPr>
          <p:nvPr/>
        </p:nvCxnSpPr>
        <p:spPr>
          <a:xfrm rot="10800000">
            <a:off x="1390541" y="3447002"/>
            <a:ext cx="5132653" cy="2376264"/>
          </a:xfrm>
          <a:prstGeom prst="bentConnector3">
            <a:avLst>
              <a:gd name="adj1" fmla="val 10445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8" idx="2"/>
            <a:endCxn id="14" idx="0"/>
          </p:cNvCxnSpPr>
          <p:nvPr/>
        </p:nvCxnSpPr>
        <p:spPr>
          <a:xfrm rot="5400000">
            <a:off x="1516677" y="2298147"/>
            <a:ext cx="504056" cy="4615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8" idx="2"/>
            <a:endCxn id="13" idx="0"/>
          </p:cNvCxnSpPr>
          <p:nvPr/>
        </p:nvCxnSpPr>
        <p:spPr>
          <a:xfrm rot="16200000" flipH="1">
            <a:off x="2592652" y="1683678"/>
            <a:ext cx="504057" cy="169044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4" idx="2"/>
            <a:endCxn id="15" idx="0"/>
          </p:cNvCxnSpPr>
          <p:nvPr/>
        </p:nvCxnSpPr>
        <p:spPr>
          <a:xfrm>
            <a:off x="1537951" y="3032956"/>
            <a:ext cx="1040721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13" idx="2"/>
            <a:endCxn id="15" idx="0"/>
          </p:cNvCxnSpPr>
          <p:nvPr/>
        </p:nvCxnSpPr>
        <p:spPr>
          <a:xfrm flipH="1">
            <a:off x="2578672" y="3032957"/>
            <a:ext cx="1111230" cy="2880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09581" y="198884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01869" y="198884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94157" y="198884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21615" y="1196752"/>
            <a:ext cx="23402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5" idx="2"/>
            <a:endCxn id="48" idx="0"/>
          </p:cNvCxnSpPr>
          <p:nvPr/>
        </p:nvCxnSpPr>
        <p:spPr>
          <a:xfrm rot="5400000">
            <a:off x="3115582" y="512677"/>
            <a:ext cx="360040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5" idx="2"/>
            <a:endCxn id="52" idx="0"/>
          </p:cNvCxnSpPr>
          <p:nvPr/>
        </p:nvCxnSpPr>
        <p:spPr>
          <a:xfrm rot="16200000" flipH="1">
            <a:off x="5707869" y="512675"/>
            <a:ext cx="360040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5" idx="2"/>
            <a:endCxn id="50" idx="0"/>
          </p:cNvCxnSpPr>
          <p:nvPr/>
        </p:nvCxnSpPr>
        <p:spPr>
          <a:xfrm>
            <a:off x="4591745" y="1628800"/>
            <a:ext cx="1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1.3.2.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 &lt;Edit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&gt; Process</a:t>
            </a:r>
            <a:endParaRPr lang="ko-KR" altLang="en-US" sz="3600" b="1" dirty="0"/>
          </a:p>
        </p:txBody>
      </p:sp>
      <p:sp>
        <p:nvSpPr>
          <p:cNvPr id="48" name="직사각형 47"/>
          <p:cNvSpPr/>
          <p:nvPr/>
        </p:nvSpPr>
        <p:spPr>
          <a:xfrm>
            <a:off x="0" y="6165304"/>
            <a:ext cx="9144000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(***)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</a:rPr>
              <a:t> Edit Mode: </a:t>
            </a:r>
            <a:r>
              <a:rPr lang="en-US" altLang="ko-KR" sz="1100" dirty="0" err="1">
                <a:solidFill>
                  <a:schemeClr val="tx1"/>
                </a:solidFill>
              </a:rPr>
              <a:t>SooPing</a:t>
            </a:r>
            <a:r>
              <a:rPr lang="en-US" altLang="ko-KR" sz="1100" dirty="0">
                <a:solidFill>
                  <a:schemeClr val="tx1"/>
                </a:solidFill>
              </a:rPr>
              <a:t> Edit -&gt; Move, </a:t>
            </a:r>
            <a:r>
              <a:rPr lang="en-US" altLang="ko-KR" sz="11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compare) Soo-Post </a:t>
            </a:r>
            <a:r>
              <a:rPr lang="en-US" altLang="ko-KR" sz="1100" dirty="0">
                <a:solidFill>
                  <a:schemeClr val="tx1"/>
                </a:solidFill>
              </a:rPr>
              <a:t>Edit -&gt; Modify, </a:t>
            </a:r>
            <a:r>
              <a:rPr lang="en-US" altLang="ko-KR" sz="1100" dirty="0" smtClean="0">
                <a:solidFill>
                  <a:schemeClr val="tx1"/>
                </a:solidFill>
              </a:rPr>
              <a:t>Delete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7514" y="315296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1.3.2.1.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Screen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514" y="3849046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1.3.2.2. Select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7514" y="4545124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1.3.2.3.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‘Edit’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mode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2627785" y="2623410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Move 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Soo-Post?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/>
          <p:cNvCxnSpPr>
            <a:stCxn id="52" idx="2"/>
            <a:endCxn id="55" idx="0"/>
          </p:cNvCxnSpPr>
          <p:nvPr/>
        </p:nvCxnSpPr>
        <p:spPr>
          <a:xfrm>
            <a:off x="1275616" y="3404997"/>
            <a:ext cx="0" cy="44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5" idx="2"/>
            <a:endCxn id="62" idx="0"/>
          </p:cNvCxnSpPr>
          <p:nvPr/>
        </p:nvCxnSpPr>
        <p:spPr>
          <a:xfrm>
            <a:off x="1275616" y="4101074"/>
            <a:ext cx="0" cy="4440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4" idx="2"/>
            <a:endCxn id="79" idx="0"/>
          </p:cNvCxnSpPr>
          <p:nvPr/>
        </p:nvCxnSpPr>
        <p:spPr>
          <a:xfrm flipH="1">
            <a:off x="3592463" y="3055458"/>
            <a:ext cx="1" cy="1369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2" idx="3"/>
            <a:endCxn id="64" idx="1"/>
          </p:cNvCxnSpPr>
          <p:nvPr/>
        </p:nvCxnSpPr>
        <p:spPr>
          <a:xfrm flipV="1">
            <a:off x="2193718" y="2839434"/>
            <a:ext cx="434067" cy="18317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/>
          <p:cNvSpPr/>
          <p:nvPr/>
        </p:nvSpPr>
        <p:spPr>
          <a:xfrm>
            <a:off x="7093200" y="4466258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87254" y="2713420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1.3.2.4. Select Soo-Post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8" name="직선 화살표 연결선 77"/>
          <p:cNvCxnSpPr>
            <a:stCxn id="64" idx="3"/>
            <a:endCxn id="76" idx="1"/>
          </p:cNvCxnSpPr>
          <p:nvPr/>
        </p:nvCxnSpPr>
        <p:spPr>
          <a:xfrm>
            <a:off x="4557142" y="2839434"/>
            <a:ext cx="330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판단 78"/>
          <p:cNvSpPr/>
          <p:nvPr/>
        </p:nvSpPr>
        <p:spPr>
          <a:xfrm>
            <a:off x="2627784" y="4425221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Delete?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463173" y="259419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592462" y="306896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87254" y="4515231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1.3.2.6.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순서도: 판단 84"/>
          <p:cNvSpPr/>
          <p:nvPr/>
        </p:nvSpPr>
        <p:spPr>
          <a:xfrm>
            <a:off x="7090673" y="2664447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/>
          <p:cNvCxnSpPr>
            <a:stCxn id="76" idx="3"/>
            <a:endCxn id="85" idx="1"/>
          </p:cNvCxnSpPr>
          <p:nvPr/>
        </p:nvCxnSpPr>
        <p:spPr>
          <a:xfrm>
            <a:off x="6723458" y="2839434"/>
            <a:ext cx="3672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939482" y="331701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1.3.2.5. Insert location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8" name="직선 화살표 연결선 87"/>
          <p:cNvCxnSpPr>
            <a:stCxn id="85" idx="2"/>
            <a:endCxn id="87" idx="0"/>
          </p:cNvCxnSpPr>
          <p:nvPr/>
        </p:nvCxnSpPr>
        <p:spPr>
          <a:xfrm>
            <a:off x="7857584" y="3014421"/>
            <a:ext cx="0" cy="302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857584" y="3020843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283011" y="249289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2" name="직선 화살표 연결선 91"/>
          <p:cNvCxnSpPr>
            <a:stCxn id="84" idx="3"/>
            <a:endCxn id="74" idx="1"/>
          </p:cNvCxnSpPr>
          <p:nvPr/>
        </p:nvCxnSpPr>
        <p:spPr>
          <a:xfrm>
            <a:off x="6723458" y="4641245"/>
            <a:ext cx="3697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9" idx="3"/>
            <a:endCxn id="84" idx="1"/>
          </p:cNvCxnSpPr>
          <p:nvPr/>
        </p:nvCxnSpPr>
        <p:spPr>
          <a:xfrm>
            <a:off x="4557141" y="4641245"/>
            <a:ext cx="3301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9" idx="2"/>
          </p:cNvCxnSpPr>
          <p:nvPr/>
        </p:nvCxnSpPr>
        <p:spPr>
          <a:xfrm rot="5400000" flipH="1">
            <a:off x="1892383" y="3157190"/>
            <a:ext cx="165211" cy="3234949"/>
          </a:xfrm>
          <a:prstGeom prst="bentConnector4">
            <a:avLst>
              <a:gd name="adj1" fmla="val -633992"/>
              <a:gd name="adj2" fmla="val 10706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592464" y="486250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496457" y="4403692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39481" y="5193196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1.3.2.7. Complete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8" name="직선 화살표 연결선 97"/>
          <p:cNvCxnSpPr>
            <a:stCxn id="74" idx="2"/>
            <a:endCxn id="97" idx="0"/>
          </p:cNvCxnSpPr>
          <p:nvPr/>
        </p:nvCxnSpPr>
        <p:spPr>
          <a:xfrm flipH="1">
            <a:off x="7857583" y="4816232"/>
            <a:ext cx="2528" cy="376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884368" y="485330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309795" y="4325354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꺾인 연결선 100"/>
          <p:cNvCxnSpPr>
            <a:stCxn id="74" idx="3"/>
            <a:endCxn id="62" idx="1"/>
          </p:cNvCxnSpPr>
          <p:nvPr/>
        </p:nvCxnSpPr>
        <p:spPr>
          <a:xfrm flipH="1">
            <a:off x="357514" y="4641245"/>
            <a:ext cx="8269507" cy="29893"/>
          </a:xfrm>
          <a:prstGeom prst="bentConnector5">
            <a:avLst>
              <a:gd name="adj1" fmla="val -4629"/>
              <a:gd name="adj2" fmla="val 4241177"/>
              <a:gd name="adj3" fmla="val 10276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87" idx="3"/>
            <a:endCxn id="62" idx="1"/>
          </p:cNvCxnSpPr>
          <p:nvPr/>
        </p:nvCxnSpPr>
        <p:spPr>
          <a:xfrm flipH="1">
            <a:off x="357514" y="3443033"/>
            <a:ext cx="8418172" cy="1228105"/>
          </a:xfrm>
          <a:prstGeom prst="bentConnector5">
            <a:avLst>
              <a:gd name="adj1" fmla="val -2716"/>
              <a:gd name="adj2" fmla="val 201107"/>
              <a:gd name="adj3" fmla="val 102716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09581" y="1844824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01869" y="1844824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(***)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94157" y="1844824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21615" y="1052736"/>
            <a:ext cx="23402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4" name="꺾인 연결선 53"/>
          <p:cNvCxnSpPr>
            <a:stCxn id="53" idx="2"/>
            <a:endCxn id="47" idx="0"/>
          </p:cNvCxnSpPr>
          <p:nvPr/>
        </p:nvCxnSpPr>
        <p:spPr>
          <a:xfrm rot="5400000">
            <a:off x="3115582" y="368661"/>
            <a:ext cx="360040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3" idx="2"/>
            <a:endCxn id="51" idx="0"/>
          </p:cNvCxnSpPr>
          <p:nvPr/>
        </p:nvCxnSpPr>
        <p:spPr>
          <a:xfrm rot="16200000" flipH="1">
            <a:off x="5707869" y="368659"/>
            <a:ext cx="360040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3" idx="2"/>
            <a:endCxn id="49" idx="0"/>
          </p:cNvCxnSpPr>
          <p:nvPr/>
        </p:nvCxnSpPr>
        <p:spPr>
          <a:xfrm>
            <a:off x="4591745" y="1484784"/>
            <a:ext cx="1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49" idx="2"/>
            <a:endCxn id="52" idx="0"/>
          </p:cNvCxnSpPr>
          <p:nvPr/>
        </p:nvCxnSpPr>
        <p:spPr>
          <a:xfrm rot="5400000">
            <a:off x="2423625" y="984847"/>
            <a:ext cx="1020113" cy="3316130"/>
          </a:xfrm>
          <a:prstGeom prst="bentConnector3">
            <a:avLst>
              <a:gd name="adj1" fmla="val 30619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5" idx="3"/>
            <a:endCxn id="62" idx="1"/>
          </p:cNvCxnSpPr>
          <p:nvPr/>
        </p:nvCxnSpPr>
        <p:spPr>
          <a:xfrm flipH="1">
            <a:off x="357514" y="2839434"/>
            <a:ext cx="8266980" cy="1831704"/>
          </a:xfrm>
          <a:prstGeom prst="bentConnector5">
            <a:avLst>
              <a:gd name="adj1" fmla="val -4708"/>
              <a:gd name="adj2" fmla="val 167369"/>
              <a:gd name="adj3" fmla="val 10276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1.3.3.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 </a:t>
            </a:r>
            <a:r>
              <a:rPr lang="en-US" altLang="ko-KR" sz="3600" b="1" dirty="0" smtClean="0"/>
              <a:t>&lt;Manage Lists&gt; </a:t>
            </a:r>
            <a:r>
              <a:rPr lang="en-US" altLang="ko-KR" sz="3600" b="1" dirty="0" smtClean="0"/>
              <a:t>Process</a:t>
            </a:r>
            <a:endParaRPr lang="ko-KR" altLang="en-US" sz="3600" b="1" dirty="0"/>
          </a:p>
        </p:txBody>
      </p:sp>
      <p:sp>
        <p:nvSpPr>
          <p:cNvPr id="47" name="직사각형 46"/>
          <p:cNvSpPr/>
          <p:nvPr/>
        </p:nvSpPr>
        <p:spPr>
          <a:xfrm>
            <a:off x="3383869" y="2780928"/>
            <a:ext cx="2376263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1.3.1.1.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33369" y="3284984"/>
            <a:ext cx="72772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1.3.3.1.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 Lists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to be managed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6481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1.3.3.2.1. Rename list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데이터 7"/>
          <p:cNvSpPr/>
          <p:nvPr/>
        </p:nvSpPr>
        <p:spPr>
          <a:xfrm>
            <a:off x="933369" y="393305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1.3.3.2. Rename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lsit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순서도: 데이터 53"/>
          <p:cNvSpPr/>
          <p:nvPr/>
        </p:nvSpPr>
        <p:spPr>
          <a:xfrm>
            <a:off x="3455876" y="3935262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1.3.3.3. Select Option effects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순서도: 데이터 55"/>
          <p:cNvSpPr/>
          <p:nvPr/>
        </p:nvSpPr>
        <p:spPr>
          <a:xfrm>
            <a:off x="5978383" y="3935262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1.3.3.4. Delete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508769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1.3.3.3.1. Select options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08769" y="5159398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1.3.3.3.2. Appoint each option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31276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1.3.3.4.1.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Click ‘delete’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33369" y="5733256"/>
            <a:ext cx="72772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1.3.3.5. 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꺾인 연결선 10"/>
          <p:cNvCxnSpPr>
            <a:stCxn id="47" idx="2"/>
            <a:endCxn id="49" idx="0"/>
          </p:cNvCxnSpPr>
          <p:nvPr/>
        </p:nvCxnSpPr>
        <p:spPr>
          <a:xfrm rot="5400000">
            <a:off x="4445987" y="3158970"/>
            <a:ext cx="252028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9" idx="2"/>
            <a:endCxn id="8" idx="1"/>
          </p:cNvCxnSpPr>
          <p:nvPr/>
        </p:nvCxnSpPr>
        <p:spPr>
          <a:xfrm rot="5400000">
            <a:off x="3130727" y="2491783"/>
            <a:ext cx="360040" cy="25225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9" idx="2"/>
            <a:endCxn id="56" idx="1"/>
          </p:cNvCxnSpPr>
          <p:nvPr/>
        </p:nvCxnSpPr>
        <p:spPr>
          <a:xfrm rot="16200000" flipH="1">
            <a:off x="5652130" y="2492885"/>
            <a:ext cx="362246" cy="2522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9" idx="2"/>
            <a:endCxn id="54" idx="1"/>
          </p:cNvCxnSpPr>
          <p:nvPr/>
        </p:nvCxnSpPr>
        <p:spPr>
          <a:xfrm>
            <a:off x="4572000" y="3573016"/>
            <a:ext cx="0" cy="362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4"/>
          </p:cNvCxnSpPr>
          <p:nvPr/>
        </p:nvCxnSpPr>
        <p:spPr>
          <a:xfrm>
            <a:off x="2049493" y="4437112"/>
            <a:ext cx="0" cy="2224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4" idx="4"/>
            <a:endCxn id="58" idx="0"/>
          </p:cNvCxnSpPr>
          <p:nvPr/>
        </p:nvCxnSpPr>
        <p:spPr>
          <a:xfrm>
            <a:off x="4572000" y="4439318"/>
            <a:ext cx="0" cy="2202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6" idx="4"/>
            <a:endCxn id="60" idx="0"/>
          </p:cNvCxnSpPr>
          <p:nvPr/>
        </p:nvCxnSpPr>
        <p:spPr>
          <a:xfrm>
            <a:off x="7094507" y="4439318"/>
            <a:ext cx="0" cy="2202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8" idx="2"/>
            <a:endCxn id="59" idx="0"/>
          </p:cNvCxnSpPr>
          <p:nvPr/>
        </p:nvCxnSpPr>
        <p:spPr>
          <a:xfrm>
            <a:off x="4572000" y="4947566"/>
            <a:ext cx="0" cy="2118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53" idx="2"/>
            <a:endCxn id="63" idx="0"/>
          </p:cNvCxnSpPr>
          <p:nvPr/>
        </p:nvCxnSpPr>
        <p:spPr>
          <a:xfrm rot="16200000" flipH="1">
            <a:off x="2883011" y="4044267"/>
            <a:ext cx="785690" cy="2592288"/>
          </a:xfrm>
          <a:prstGeom prst="bentConnector3">
            <a:avLst>
              <a:gd name="adj1" fmla="val 8145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60" idx="2"/>
            <a:endCxn id="63" idx="0"/>
          </p:cNvCxnSpPr>
          <p:nvPr/>
        </p:nvCxnSpPr>
        <p:spPr>
          <a:xfrm rot="5400000">
            <a:off x="5440409" y="4079158"/>
            <a:ext cx="785690" cy="2522507"/>
          </a:xfrm>
          <a:prstGeom prst="bentConnector3">
            <a:avLst>
              <a:gd name="adj1" fmla="val 8145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9" idx="2"/>
            <a:endCxn id="63" idx="0"/>
          </p:cNvCxnSpPr>
          <p:nvPr/>
        </p:nvCxnSpPr>
        <p:spPr>
          <a:xfrm>
            <a:off x="4572000" y="5447430"/>
            <a:ext cx="0" cy="2858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809581" y="1844824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01869" y="1844824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94157" y="1844824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1.3.3. Manage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Lists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421615" y="1052736"/>
            <a:ext cx="23402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5" name="꺾인 연결선 104"/>
          <p:cNvCxnSpPr>
            <a:stCxn id="104" idx="2"/>
            <a:endCxn id="91" idx="0"/>
          </p:cNvCxnSpPr>
          <p:nvPr/>
        </p:nvCxnSpPr>
        <p:spPr>
          <a:xfrm rot="5400000">
            <a:off x="3115582" y="368661"/>
            <a:ext cx="360040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04" idx="2"/>
            <a:endCxn id="103" idx="0"/>
          </p:cNvCxnSpPr>
          <p:nvPr/>
        </p:nvCxnSpPr>
        <p:spPr>
          <a:xfrm rot="16200000" flipH="1">
            <a:off x="5707869" y="368659"/>
            <a:ext cx="360040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04" idx="2"/>
            <a:endCxn id="102" idx="0"/>
          </p:cNvCxnSpPr>
          <p:nvPr/>
        </p:nvCxnSpPr>
        <p:spPr>
          <a:xfrm>
            <a:off x="4591745" y="1484784"/>
            <a:ext cx="1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3" idx="2"/>
            <a:endCxn id="47" idx="0"/>
          </p:cNvCxnSpPr>
          <p:nvPr/>
        </p:nvCxnSpPr>
        <p:spPr>
          <a:xfrm rot="5400000">
            <a:off x="5553982" y="1150876"/>
            <a:ext cx="648072" cy="261203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프로세스 설계서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전체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47325" y="1321854"/>
            <a:ext cx="213678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0. Join / login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03609" y="1321854"/>
            <a:ext cx="213678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59893" y="1321854"/>
            <a:ext cx="213678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2. Management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79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 Process</a:t>
            </a:r>
            <a:endParaRPr lang="ko-KR" altLang="en-US" sz="3600" b="1" dirty="0"/>
          </a:p>
        </p:txBody>
      </p:sp>
      <p:sp>
        <p:nvSpPr>
          <p:cNvPr id="40" name="직사각형 39"/>
          <p:cNvSpPr/>
          <p:nvPr/>
        </p:nvSpPr>
        <p:spPr>
          <a:xfrm>
            <a:off x="323528" y="5661248"/>
            <a:ext cx="8496944" cy="7200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SooP</a:t>
            </a:r>
            <a:r>
              <a:rPr lang="en-US" altLang="ko-KR" sz="1200" dirty="0" smtClean="0">
                <a:solidFill>
                  <a:schemeClr val="tx1"/>
                </a:solidFill>
              </a:rPr>
              <a:t> Process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1) </a:t>
            </a:r>
            <a:r>
              <a:rPr lang="ko-KR" altLang="en-US" sz="1200" dirty="0" smtClean="0">
                <a:solidFill>
                  <a:schemeClr val="tx1"/>
                </a:solidFill>
              </a:rPr>
              <a:t>다른 사람의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SooP</a:t>
            </a:r>
            <a:r>
              <a:rPr lang="en-US" altLang="ko-KR" sz="1200" dirty="0" smtClean="0">
                <a:solidFill>
                  <a:schemeClr val="tx1"/>
                </a:solidFill>
              </a:rPr>
              <a:t> Post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SooPing</a:t>
            </a:r>
            <a:r>
              <a:rPr lang="ko-KR" altLang="en-US" sz="1200" dirty="0" smtClean="0">
                <a:solidFill>
                  <a:schemeClr val="tx1"/>
                </a:solidFill>
              </a:rPr>
              <a:t>을 검색하거나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검색한 결과를 </a:t>
            </a:r>
            <a:r>
              <a:rPr lang="en-US" altLang="ko-KR" sz="1200" dirty="0" smtClean="0">
                <a:solidFill>
                  <a:schemeClr val="tx1"/>
                </a:solidFill>
              </a:rPr>
              <a:t>Planning</a:t>
            </a:r>
            <a:r>
              <a:rPr lang="ko-KR" altLang="en-US" sz="1200" dirty="0" smtClean="0">
                <a:solidFill>
                  <a:schemeClr val="tx1"/>
                </a:solidFill>
              </a:rPr>
              <a:t>할 수 있도록 한 </a:t>
            </a:r>
            <a:r>
              <a:rPr lang="en-US" altLang="ko-KR" sz="1200" dirty="0" smtClean="0">
                <a:solidFill>
                  <a:schemeClr val="tx1"/>
                </a:solidFill>
              </a:rPr>
              <a:t>Planning</a:t>
            </a:r>
            <a:r>
              <a:rPr lang="en-US" altLang="ko-KR" sz="1200" dirty="0" smtClean="0">
                <a:solidFill>
                  <a:schemeClr val="tx1"/>
                </a:solidFill>
              </a:rPr>
              <a:t>,  2) </a:t>
            </a:r>
            <a:r>
              <a:rPr lang="ko-KR" altLang="en-US" sz="1200" dirty="0" smtClean="0">
                <a:solidFill>
                  <a:schemeClr val="tx1"/>
                </a:solidFill>
              </a:rPr>
              <a:t>자신이 직접 </a:t>
            </a:r>
            <a:r>
              <a:rPr lang="en-US" altLang="ko-KR" sz="1200" dirty="0" smtClean="0">
                <a:solidFill>
                  <a:schemeClr val="tx1"/>
                </a:solidFill>
              </a:rPr>
              <a:t>Soo-Post</a:t>
            </a:r>
            <a:r>
              <a:rPr lang="ko-KR" altLang="en-US" sz="1200" dirty="0" smtClean="0">
                <a:solidFill>
                  <a:schemeClr val="tx1"/>
                </a:solidFill>
              </a:rPr>
              <a:t>를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만들거나 편집할 수 있는 </a:t>
            </a:r>
            <a:r>
              <a:rPr lang="en-US" altLang="ko-KR" sz="1200" dirty="0" smtClean="0">
                <a:solidFill>
                  <a:schemeClr val="tx1"/>
                </a:solidFill>
              </a:rPr>
              <a:t>Soo-Post, 3) Soo-Post</a:t>
            </a:r>
            <a:r>
              <a:rPr lang="ko-KR" altLang="en-US" sz="1200" dirty="0" smtClean="0">
                <a:solidFill>
                  <a:schemeClr val="tx1"/>
                </a:solidFill>
              </a:rPr>
              <a:t>의 일련 과정을 하나의 </a:t>
            </a:r>
            <a:r>
              <a:rPr lang="en-US" altLang="ko-KR" sz="1200" dirty="0" smtClean="0">
                <a:solidFill>
                  <a:schemeClr val="tx1"/>
                </a:solidFill>
              </a:rPr>
              <a:t>Route</a:t>
            </a:r>
            <a:r>
              <a:rPr lang="ko-KR" altLang="en-US" sz="1200" dirty="0" smtClean="0">
                <a:solidFill>
                  <a:schemeClr val="tx1"/>
                </a:solidFill>
              </a:rPr>
              <a:t>로 생성 및 편집할 수 있는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</a:rPr>
              <a:t>(Soo-Post </a:t>
            </a:r>
            <a:r>
              <a:rPr lang="en-US" altLang="ko-KR" sz="1200" dirty="0" smtClean="0">
                <a:solidFill>
                  <a:schemeClr val="tx1"/>
                </a:solidFill>
              </a:rPr>
              <a:t>Route by </a:t>
            </a:r>
            <a:r>
              <a:rPr lang="en-US" altLang="ko-KR" sz="1200" dirty="0" smtClean="0">
                <a:solidFill>
                  <a:schemeClr val="tx1"/>
                </a:solidFill>
              </a:rPr>
              <a:t>map) </a:t>
            </a:r>
            <a:r>
              <a:rPr lang="ko-KR" altLang="en-US" sz="1200" dirty="0" smtClean="0">
                <a:solidFill>
                  <a:schemeClr val="tx1"/>
                </a:solidFill>
              </a:rPr>
              <a:t>등 </a:t>
            </a:r>
            <a:r>
              <a:rPr lang="ko-KR" altLang="en-US" sz="1200" dirty="0" smtClean="0">
                <a:solidFill>
                  <a:schemeClr val="tx1"/>
                </a:solidFill>
              </a:rPr>
              <a:t>세 개의 화면으로 구분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27684" y="22238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48164" y="2212325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27684" y="1359802"/>
            <a:ext cx="568863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13" idx="2"/>
            <a:endCxn id="20" idx="0"/>
          </p:cNvCxnSpPr>
          <p:nvPr/>
        </p:nvCxnSpPr>
        <p:spPr>
          <a:xfrm rot="5400000">
            <a:off x="3275856" y="927754"/>
            <a:ext cx="432048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3" idx="2"/>
            <a:endCxn id="23" idx="0"/>
          </p:cNvCxnSpPr>
          <p:nvPr/>
        </p:nvCxnSpPr>
        <p:spPr>
          <a:xfrm rot="16200000" flipH="1">
            <a:off x="5441883" y="921967"/>
            <a:ext cx="42047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3" idx="2"/>
            <a:endCxn id="21" idx="0"/>
          </p:cNvCxnSpPr>
          <p:nvPr/>
        </p:nvCxnSpPr>
        <p:spPr>
          <a:xfrm>
            <a:off x="4572000" y="1791850"/>
            <a:ext cx="0" cy="4204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1.1.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: </a:t>
            </a:r>
            <a:r>
              <a:rPr lang="en-US" altLang="ko-KR" sz="3600" b="1" dirty="0" smtClean="0"/>
              <a:t>Planning </a:t>
            </a:r>
            <a:r>
              <a:rPr lang="en-US" altLang="ko-KR" sz="3600" b="1" dirty="0" smtClean="0"/>
              <a:t>Process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809581" y="3140968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01869" y="3140968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94157" y="3140968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7684" y="2223898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87924" y="2212326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48164" y="2212325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7684" y="1359802"/>
            <a:ext cx="568863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꺾인 연결선 31"/>
          <p:cNvCxnSpPr>
            <a:stCxn id="31" idx="2"/>
            <a:endCxn id="28" idx="0"/>
          </p:cNvCxnSpPr>
          <p:nvPr/>
        </p:nvCxnSpPr>
        <p:spPr>
          <a:xfrm rot="5400000">
            <a:off x="3275856" y="927754"/>
            <a:ext cx="432048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1" idx="2"/>
            <a:endCxn id="30" idx="0"/>
          </p:cNvCxnSpPr>
          <p:nvPr/>
        </p:nvCxnSpPr>
        <p:spPr>
          <a:xfrm rot="16200000" flipH="1">
            <a:off x="5441883" y="921967"/>
            <a:ext cx="420475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1" idx="2"/>
            <a:endCxn id="29" idx="0"/>
          </p:cNvCxnSpPr>
          <p:nvPr/>
        </p:nvCxnSpPr>
        <p:spPr>
          <a:xfrm>
            <a:off x="4572000" y="1791850"/>
            <a:ext cx="0" cy="4204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3259242" y="1808464"/>
            <a:ext cx="485022" cy="21799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4555386" y="512320"/>
            <a:ext cx="485022" cy="477227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1963098" y="2692306"/>
            <a:ext cx="485022" cy="41230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1.1.1. Planning &lt;</a:t>
            </a:r>
            <a:r>
              <a:rPr lang="en-US" altLang="ko-KR" sz="3600" b="1" dirty="0" err="1" smtClean="0"/>
              <a:t>Search&amp;Plan</a:t>
            </a:r>
            <a:r>
              <a:rPr lang="en-US" altLang="ko-KR" sz="3600" b="1" dirty="0" smtClean="0"/>
              <a:t>&gt; Process1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데이터 18"/>
          <p:cNvSpPr/>
          <p:nvPr/>
        </p:nvSpPr>
        <p:spPr>
          <a:xfrm>
            <a:off x="1007604" y="2852936"/>
            <a:ext cx="2232248" cy="50405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1.1.1.1. Search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순서도: 데이터 19"/>
          <p:cNvSpPr/>
          <p:nvPr/>
        </p:nvSpPr>
        <p:spPr>
          <a:xfrm>
            <a:off x="3333131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1.1.1.2. Search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데이터 20"/>
          <p:cNvSpPr/>
          <p:nvPr/>
        </p:nvSpPr>
        <p:spPr>
          <a:xfrm>
            <a:off x="5658659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1.1.1.3. Search Users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6459" y="38770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 Select Soo-Post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6459" y="44371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Planning(+)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순서도: 판단 56"/>
          <p:cNvSpPr/>
          <p:nvPr/>
        </p:nvSpPr>
        <p:spPr>
          <a:xfrm>
            <a:off x="1076465" y="4987831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contain location?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91408" y="495186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20697" y="542663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직선 화살표 연결선 59"/>
          <p:cNvCxnSpPr>
            <a:stCxn id="57" idx="3"/>
            <a:endCxn id="63" idx="1"/>
          </p:cNvCxnSpPr>
          <p:nvPr/>
        </p:nvCxnSpPr>
        <p:spPr>
          <a:xfrm>
            <a:off x="3170992" y="5203855"/>
            <a:ext cx="5444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121916" y="4232313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1.1.1.1.1.5.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순서도: 판단 62"/>
          <p:cNvSpPr/>
          <p:nvPr/>
        </p:nvSpPr>
        <p:spPr>
          <a:xfrm>
            <a:off x="3715482" y="4987831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직선 화살표 연결선 65"/>
          <p:cNvCxnSpPr>
            <a:stCxn id="63" idx="2"/>
          </p:cNvCxnSpPr>
          <p:nvPr/>
        </p:nvCxnSpPr>
        <p:spPr>
          <a:xfrm>
            <a:off x="4762746" y="5419879"/>
            <a:ext cx="0" cy="273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737102" y="497045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737323" y="544522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6459" y="5693225"/>
            <a:ext cx="2554539" cy="2733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1.1.1.1.1.3.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Insert location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57" idx="2"/>
            <a:endCxn id="69" idx="0"/>
          </p:cNvCxnSpPr>
          <p:nvPr/>
        </p:nvCxnSpPr>
        <p:spPr>
          <a:xfrm>
            <a:off x="2123729" y="5419879"/>
            <a:ext cx="0" cy="2733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9" idx="2"/>
            <a:endCxn id="63" idx="1"/>
          </p:cNvCxnSpPr>
          <p:nvPr/>
        </p:nvCxnSpPr>
        <p:spPr>
          <a:xfrm rot="5400000" flipH="1" flipV="1">
            <a:off x="2538246" y="4789337"/>
            <a:ext cx="762718" cy="1591753"/>
          </a:xfrm>
          <a:prstGeom prst="bentConnector4">
            <a:avLst>
              <a:gd name="adj1" fmla="val -29972"/>
              <a:gd name="adj2" fmla="val 90121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673645" y="5695670"/>
            <a:ext cx="2554539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1.1.1.1.1.4.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New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Planning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꺾인 연결선 82"/>
          <p:cNvCxnSpPr>
            <a:stCxn id="63" idx="3"/>
            <a:endCxn id="61" idx="1"/>
          </p:cNvCxnSpPr>
          <p:nvPr/>
        </p:nvCxnSpPr>
        <p:spPr>
          <a:xfrm flipV="1">
            <a:off x="5810009" y="4370717"/>
            <a:ext cx="311907" cy="83313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21916" y="5024401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1.1.1.1.1.6.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/>
          <p:cNvCxnSpPr>
            <a:stCxn id="61" idx="2"/>
            <a:endCxn id="84" idx="0"/>
          </p:cNvCxnSpPr>
          <p:nvPr/>
        </p:nvCxnSpPr>
        <p:spPr>
          <a:xfrm>
            <a:off x="7399186" y="4509120"/>
            <a:ext cx="0" cy="5152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2" idx="3"/>
            <a:endCxn id="84" idx="2"/>
          </p:cNvCxnSpPr>
          <p:nvPr/>
        </p:nvCxnSpPr>
        <p:spPr>
          <a:xfrm flipV="1">
            <a:off x="6228184" y="5301208"/>
            <a:ext cx="1171002" cy="53113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22" idx="2"/>
            <a:endCxn id="24" idx="0"/>
          </p:cNvCxnSpPr>
          <p:nvPr/>
        </p:nvCxnSpPr>
        <p:spPr>
          <a:xfrm>
            <a:off x="2123729" y="4129040"/>
            <a:ext cx="0" cy="30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4" idx="2"/>
            <a:endCxn id="57" idx="0"/>
          </p:cNvCxnSpPr>
          <p:nvPr/>
        </p:nvCxnSpPr>
        <p:spPr>
          <a:xfrm>
            <a:off x="2123729" y="4689140"/>
            <a:ext cx="0" cy="2986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9" idx="4"/>
            <a:endCxn id="22" idx="0"/>
          </p:cNvCxnSpPr>
          <p:nvPr/>
        </p:nvCxnSpPr>
        <p:spPr>
          <a:xfrm>
            <a:off x="2123728" y="3356992"/>
            <a:ext cx="1" cy="5200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4" idx="2"/>
            <a:endCxn id="19" idx="1"/>
          </p:cNvCxnSpPr>
          <p:nvPr/>
        </p:nvCxnSpPr>
        <p:spPr>
          <a:xfrm rot="16200000" flipH="1">
            <a:off x="1862183" y="2591391"/>
            <a:ext cx="379074" cy="14401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4" idx="2"/>
            <a:endCxn id="20" idx="1"/>
          </p:cNvCxnSpPr>
          <p:nvPr/>
        </p:nvCxnSpPr>
        <p:spPr>
          <a:xfrm rot="16200000" flipH="1">
            <a:off x="3024947" y="1428628"/>
            <a:ext cx="379074" cy="2469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4" idx="2"/>
            <a:endCxn id="21" idx="1"/>
          </p:cNvCxnSpPr>
          <p:nvPr/>
        </p:nvCxnSpPr>
        <p:spPr>
          <a:xfrm rot="16200000" flipH="1">
            <a:off x="4187711" y="265864"/>
            <a:ext cx="379074" cy="479507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1.1.1. Planning &lt;</a:t>
            </a:r>
            <a:r>
              <a:rPr lang="en-US" altLang="ko-KR" sz="3600" b="1" dirty="0" err="1" smtClean="0"/>
              <a:t>Search&amp;Plan</a:t>
            </a:r>
            <a:r>
              <a:rPr lang="en-US" altLang="ko-KR" sz="3600" b="1" dirty="0" smtClean="0"/>
              <a:t>&gt; Process2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데이터 18"/>
          <p:cNvSpPr/>
          <p:nvPr/>
        </p:nvSpPr>
        <p:spPr>
          <a:xfrm>
            <a:off x="1007604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1.1.1.1. Search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순서도: 데이터 19"/>
          <p:cNvSpPr/>
          <p:nvPr/>
        </p:nvSpPr>
        <p:spPr>
          <a:xfrm>
            <a:off x="3333131" y="2852936"/>
            <a:ext cx="2232248" cy="50405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1.1.1.2. Search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데이터 20"/>
          <p:cNvSpPr/>
          <p:nvPr/>
        </p:nvSpPr>
        <p:spPr>
          <a:xfrm>
            <a:off x="5658659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1.1.1.3. Search Users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꺾인 연결선 99"/>
          <p:cNvCxnSpPr>
            <a:stCxn id="14" idx="2"/>
            <a:endCxn id="19" idx="1"/>
          </p:cNvCxnSpPr>
          <p:nvPr/>
        </p:nvCxnSpPr>
        <p:spPr>
          <a:xfrm rot="16200000" flipH="1">
            <a:off x="1862183" y="2591391"/>
            <a:ext cx="379074" cy="14401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4" idx="2"/>
            <a:endCxn id="20" idx="1"/>
          </p:cNvCxnSpPr>
          <p:nvPr/>
        </p:nvCxnSpPr>
        <p:spPr>
          <a:xfrm rot="16200000" flipH="1">
            <a:off x="3024947" y="1428628"/>
            <a:ext cx="379074" cy="2469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4" idx="2"/>
            <a:endCxn id="21" idx="1"/>
          </p:cNvCxnSpPr>
          <p:nvPr/>
        </p:nvCxnSpPr>
        <p:spPr>
          <a:xfrm rot="16200000" flipH="1">
            <a:off x="4187711" y="265864"/>
            <a:ext cx="379074" cy="479507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46459" y="38770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1.1.1.2.1. Select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6459" y="44371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Planning(+)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>
            <a:stCxn id="40" idx="2"/>
            <a:endCxn id="41" idx="0"/>
          </p:cNvCxnSpPr>
          <p:nvPr/>
        </p:nvCxnSpPr>
        <p:spPr>
          <a:xfrm>
            <a:off x="2123729" y="4129040"/>
            <a:ext cx="0" cy="30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121916" y="4232313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1.1.1.1.1.5.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순서도: 판단 43"/>
          <p:cNvSpPr/>
          <p:nvPr/>
        </p:nvSpPr>
        <p:spPr>
          <a:xfrm>
            <a:off x="3715482" y="4987831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Planning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stCxn id="44" idx="2"/>
          </p:cNvCxnSpPr>
          <p:nvPr/>
        </p:nvCxnSpPr>
        <p:spPr>
          <a:xfrm>
            <a:off x="4762746" y="5419879"/>
            <a:ext cx="0" cy="273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737102" y="497045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37323" y="544522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73645" y="5695670"/>
            <a:ext cx="2554539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1.1.1.1.1.4.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New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Planning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꺾인 연결선 48"/>
          <p:cNvCxnSpPr>
            <a:stCxn id="44" idx="3"/>
            <a:endCxn id="43" idx="1"/>
          </p:cNvCxnSpPr>
          <p:nvPr/>
        </p:nvCxnSpPr>
        <p:spPr>
          <a:xfrm flipV="1">
            <a:off x="5810009" y="4370717"/>
            <a:ext cx="311907" cy="83313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21916" y="5024401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1.1.1.1.1.6.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/>
          <p:cNvCxnSpPr>
            <a:stCxn id="43" idx="2"/>
            <a:endCxn id="50" idx="0"/>
          </p:cNvCxnSpPr>
          <p:nvPr/>
        </p:nvCxnSpPr>
        <p:spPr>
          <a:xfrm>
            <a:off x="7399186" y="4509120"/>
            <a:ext cx="0" cy="5152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8" idx="3"/>
            <a:endCxn id="50" idx="2"/>
          </p:cNvCxnSpPr>
          <p:nvPr/>
        </p:nvCxnSpPr>
        <p:spPr>
          <a:xfrm flipV="1">
            <a:off x="6228184" y="5301208"/>
            <a:ext cx="1171002" cy="53113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41" idx="2"/>
            <a:endCxn id="44" idx="1"/>
          </p:cNvCxnSpPr>
          <p:nvPr/>
        </p:nvCxnSpPr>
        <p:spPr>
          <a:xfrm rot="16200000" flipH="1">
            <a:off x="2662248" y="4150620"/>
            <a:ext cx="514715" cy="159175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0" idx="4"/>
            <a:endCxn id="40" idx="0"/>
          </p:cNvCxnSpPr>
          <p:nvPr/>
        </p:nvCxnSpPr>
        <p:spPr>
          <a:xfrm rot="5400000">
            <a:off x="3026482" y="2454239"/>
            <a:ext cx="520020" cy="23255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1.1.1. Planning &lt;</a:t>
            </a:r>
            <a:r>
              <a:rPr lang="en-US" altLang="ko-KR" sz="3600" b="1" dirty="0" err="1" smtClean="0"/>
              <a:t>Search&amp;Plan</a:t>
            </a:r>
            <a:r>
              <a:rPr lang="en-US" altLang="ko-KR" sz="3600" b="1" dirty="0" smtClean="0"/>
              <a:t>&gt; Process3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데이터 18"/>
          <p:cNvSpPr/>
          <p:nvPr/>
        </p:nvSpPr>
        <p:spPr>
          <a:xfrm>
            <a:off x="1007604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1.1.1.1. Search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순서도: 데이터 19"/>
          <p:cNvSpPr/>
          <p:nvPr/>
        </p:nvSpPr>
        <p:spPr>
          <a:xfrm>
            <a:off x="3333131" y="285293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1.1.1.2. Search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데이터 20"/>
          <p:cNvSpPr/>
          <p:nvPr/>
        </p:nvSpPr>
        <p:spPr>
          <a:xfrm>
            <a:off x="5658659" y="2852936"/>
            <a:ext cx="2232248" cy="504056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1.1.1.3. Search Users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꺾인 연결선 99"/>
          <p:cNvCxnSpPr>
            <a:stCxn id="14" idx="2"/>
            <a:endCxn id="19" idx="1"/>
          </p:cNvCxnSpPr>
          <p:nvPr/>
        </p:nvCxnSpPr>
        <p:spPr>
          <a:xfrm rot="16200000" flipH="1">
            <a:off x="1862183" y="2591391"/>
            <a:ext cx="379074" cy="14401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4" idx="2"/>
            <a:endCxn id="20" idx="1"/>
          </p:cNvCxnSpPr>
          <p:nvPr/>
        </p:nvCxnSpPr>
        <p:spPr>
          <a:xfrm rot="16200000" flipH="1">
            <a:off x="3024947" y="1428628"/>
            <a:ext cx="379074" cy="2469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14" idx="2"/>
            <a:endCxn id="21" idx="1"/>
          </p:cNvCxnSpPr>
          <p:nvPr/>
        </p:nvCxnSpPr>
        <p:spPr>
          <a:xfrm rot="16200000" flipH="1">
            <a:off x="4187711" y="265864"/>
            <a:ext cx="379074" cy="479507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46459" y="3877012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1.1.1.3.1. Select User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꺾인 연결선 10"/>
          <p:cNvCxnSpPr>
            <a:stCxn id="20" idx="4"/>
            <a:endCxn id="40" idx="0"/>
          </p:cNvCxnSpPr>
          <p:nvPr/>
        </p:nvCxnSpPr>
        <p:spPr>
          <a:xfrm rot="5400000">
            <a:off x="3026482" y="2454239"/>
            <a:ext cx="520020" cy="23255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46459" y="4437112"/>
            <a:ext cx="2933453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1.1.1.3.2.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Search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Soo-Post by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selected user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23928" y="4437112"/>
            <a:ext cx="2880320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1.1.1.3.3. Search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by selected user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46459" y="5121188"/>
            <a:ext cx="2554539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Planning(+)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459" y="5805264"/>
            <a:ext cx="2554540" cy="276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1.1.1.1.1.6.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46459" y="5517232"/>
            <a:ext cx="2554540" cy="13782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꺾인 연결선 23"/>
          <p:cNvCxnSpPr>
            <a:stCxn id="40" idx="2"/>
            <a:endCxn id="35" idx="0"/>
          </p:cNvCxnSpPr>
          <p:nvPr/>
        </p:nvCxnSpPr>
        <p:spPr>
          <a:xfrm rot="16200000" flipH="1">
            <a:off x="3589872" y="2662896"/>
            <a:ext cx="308072" cy="32403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0" idx="2"/>
            <a:endCxn id="33" idx="0"/>
          </p:cNvCxnSpPr>
          <p:nvPr/>
        </p:nvCxnSpPr>
        <p:spPr>
          <a:xfrm rot="16200000" flipH="1">
            <a:off x="2064421" y="4188347"/>
            <a:ext cx="308072" cy="18945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3" idx="2"/>
            <a:endCxn id="38" idx="0"/>
          </p:cNvCxnSpPr>
          <p:nvPr/>
        </p:nvCxnSpPr>
        <p:spPr>
          <a:xfrm rot="5400000">
            <a:off x="2002434" y="4810436"/>
            <a:ext cx="432048" cy="18945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8" idx="2"/>
            <a:endCxn id="39" idx="0"/>
          </p:cNvCxnSpPr>
          <p:nvPr/>
        </p:nvCxnSpPr>
        <p:spPr>
          <a:xfrm>
            <a:off x="2123729" y="5373216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5" idx="2"/>
            <a:endCxn id="38" idx="0"/>
          </p:cNvCxnSpPr>
          <p:nvPr/>
        </p:nvCxnSpPr>
        <p:spPr>
          <a:xfrm rot="5400000">
            <a:off x="3527885" y="3284985"/>
            <a:ext cx="432048" cy="3240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1.1.2. Planning &lt;Make Planning&gt; Process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1.1.3. Planning &lt;Manage lists&gt; Process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789836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1.1.1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Search &amp; Plan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2124" y="2185830"/>
            <a:ext cx="2379753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1.1.2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Make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4412" y="2185830"/>
            <a:ext cx="237975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Manage Planning Lists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87924" y="126876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8" idx="2"/>
            <a:endCxn id="15" idx="0"/>
          </p:cNvCxnSpPr>
          <p:nvPr/>
        </p:nvCxnSpPr>
        <p:spPr>
          <a:xfrm rot="16200000" flipH="1">
            <a:off x="4329489" y="1943318"/>
            <a:ext cx="485022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8" idx="2"/>
            <a:endCxn id="16" idx="0"/>
          </p:cNvCxnSpPr>
          <p:nvPr/>
        </p:nvCxnSpPr>
        <p:spPr>
          <a:xfrm rot="16200000" flipH="1">
            <a:off x="5625633" y="647174"/>
            <a:ext cx="485022" cy="259228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8" idx="2"/>
            <a:endCxn id="14" idx="0"/>
          </p:cNvCxnSpPr>
          <p:nvPr/>
        </p:nvCxnSpPr>
        <p:spPr>
          <a:xfrm rot="5400000">
            <a:off x="3033346" y="647176"/>
            <a:ext cx="485022" cy="259228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328990" y="2780928"/>
            <a:ext cx="2486021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1.1.1.1.2. Select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Add to Planning(+)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33369" y="3284984"/>
            <a:ext cx="72772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1.1.3.1. Select Planning list to be managed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16481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1.1.3.2.1. Rename list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순서도: 데이터 41"/>
          <p:cNvSpPr/>
          <p:nvPr/>
        </p:nvSpPr>
        <p:spPr>
          <a:xfrm>
            <a:off x="933369" y="3933056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1.1.3.2. Rename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lsit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데이터 42"/>
          <p:cNvSpPr/>
          <p:nvPr/>
        </p:nvSpPr>
        <p:spPr>
          <a:xfrm>
            <a:off x="3455876" y="3935262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1.1.3.3. Select Option effects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순서도: 데이터 43"/>
          <p:cNvSpPr/>
          <p:nvPr/>
        </p:nvSpPr>
        <p:spPr>
          <a:xfrm>
            <a:off x="5978383" y="3935262"/>
            <a:ext cx="2232248" cy="504056"/>
          </a:xfrm>
          <a:prstGeom prst="flowChartInputOutp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1.1.3.4. Delete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508769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1.1.3.3.1. Select options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08769" y="5159398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1.1.3.3.2. Appoint each option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31276" y="4659534"/>
            <a:ext cx="21264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1.1.3.4.1.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Click ‘delete’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33369" y="5733256"/>
            <a:ext cx="727726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1.1.3.5. Finish after saving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꺾인 연결선 49"/>
          <p:cNvCxnSpPr>
            <a:stCxn id="36" idx="2"/>
            <a:endCxn id="42" idx="1"/>
          </p:cNvCxnSpPr>
          <p:nvPr/>
        </p:nvCxnSpPr>
        <p:spPr>
          <a:xfrm rot="5400000">
            <a:off x="3130727" y="2491783"/>
            <a:ext cx="360040" cy="25225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6" idx="2"/>
            <a:endCxn id="44" idx="1"/>
          </p:cNvCxnSpPr>
          <p:nvPr/>
        </p:nvCxnSpPr>
        <p:spPr>
          <a:xfrm rot="16200000" flipH="1">
            <a:off x="5652130" y="2492885"/>
            <a:ext cx="362246" cy="2522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6" idx="2"/>
            <a:endCxn id="43" idx="1"/>
          </p:cNvCxnSpPr>
          <p:nvPr/>
        </p:nvCxnSpPr>
        <p:spPr>
          <a:xfrm>
            <a:off x="4572000" y="3573016"/>
            <a:ext cx="0" cy="362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2" idx="4"/>
          </p:cNvCxnSpPr>
          <p:nvPr/>
        </p:nvCxnSpPr>
        <p:spPr>
          <a:xfrm>
            <a:off x="2049493" y="4437112"/>
            <a:ext cx="0" cy="2224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3" idx="4"/>
            <a:endCxn id="45" idx="0"/>
          </p:cNvCxnSpPr>
          <p:nvPr/>
        </p:nvCxnSpPr>
        <p:spPr>
          <a:xfrm>
            <a:off x="4572000" y="4439318"/>
            <a:ext cx="0" cy="2202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4" idx="4"/>
            <a:endCxn id="47" idx="0"/>
          </p:cNvCxnSpPr>
          <p:nvPr/>
        </p:nvCxnSpPr>
        <p:spPr>
          <a:xfrm>
            <a:off x="7094507" y="4439318"/>
            <a:ext cx="0" cy="2202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2"/>
            <a:endCxn id="46" idx="0"/>
          </p:cNvCxnSpPr>
          <p:nvPr/>
        </p:nvCxnSpPr>
        <p:spPr>
          <a:xfrm>
            <a:off x="4572000" y="4947566"/>
            <a:ext cx="0" cy="2118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2"/>
            <a:endCxn id="48" idx="0"/>
          </p:cNvCxnSpPr>
          <p:nvPr/>
        </p:nvCxnSpPr>
        <p:spPr>
          <a:xfrm rot="16200000" flipH="1">
            <a:off x="2883011" y="4044267"/>
            <a:ext cx="785690" cy="2592288"/>
          </a:xfrm>
          <a:prstGeom prst="bentConnector3">
            <a:avLst>
              <a:gd name="adj1" fmla="val 8145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7" idx="2"/>
            <a:endCxn id="48" idx="0"/>
          </p:cNvCxnSpPr>
          <p:nvPr/>
        </p:nvCxnSpPr>
        <p:spPr>
          <a:xfrm rot="5400000">
            <a:off x="5440409" y="4079158"/>
            <a:ext cx="785690" cy="2522507"/>
          </a:xfrm>
          <a:prstGeom prst="bentConnector3">
            <a:avLst>
              <a:gd name="adj1" fmla="val 8145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6" idx="2"/>
            <a:endCxn id="48" idx="0"/>
          </p:cNvCxnSpPr>
          <p:nvPr/>
        </p:nvCxnSpPr>
        <p:spPr>
          <a:xfrm>
            <a:off x="4572000" y="5447430"/>
            <a:ext cx="0" cy="2858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6" idx="2"/>
            <a:endCxn id="32" idx="0"/>
          </p:cNvCxnSpPr>
          <p:nvPr/>
        </p:nvCxnSpPr>
        <p:spPr>
          <a:xfrm rot="5400000">
            <a:off x="5714612" y="1331251"/>
            <a:ext cx="307066" cy="25922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2" idx="2"/>
            <a:endCxn id="36" idx="0"/>
          </p:cNvCxnSpPr>
          <p:nvPr/>
        </p:nvCxnSpPr>
        <p:spPr>
          <a:xfrm flipH="1">
            <a:off x="4572000" y="3032956"/>
            <a:ext cx="1" cy="252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6006</TotalTime>
  <Words>931</Words>
  <Application>Microsoft Office PowerPoint</Application>
  <PresentationFormat>화면 슬라이드 쇼(4:3)</PresentationFormat>
  <Paragraphs>237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 SooP  (Share your footprints) 프로세스 설계서</vt:lpstr>
      <vt:lpstr>프로세스 설계서(전체)</vt:lpstr>
      <vt:lpstr>1. SooP Process</vt:lpstr>
      <vt:lpstr>1.1. SooP: Planning Process</vt:lpstr>
      <vt:lpstr>1.1.1. Planning &lt;Search&amp;Plan&gt; Process1</vt:lpstr>
      <vt:lpstr>1.1.1. Planning &lt;Search&amp;Plan&gt; Process2</vt:lpstr>
      <vt:lpstr>1.1.1. Planning &lt;Search&amp;Plan&gt; Process3</vt:lpstr>
      <vt:lpstr>1.1.2. Planning &lt;Make Planning&gt; Process</vt:lpstr>
      <vt:lpstr>1.1.3. Planning &lt;Manage lists&gt; Process</vt:lpstr>
      <vt:lpstr>1.2. SooP: Soo-Post Process</vt:lpstr>
      <vt:lpstr>1.2.1. Soo-Post &lt;New Post&gt; Process</vt:lpstr>
      <vt:lpstr>1.2.2. Soo-Post &lt;Edit Post&gt; Process</vt:lpstr>
      <vt:lpstr>1.3. SooP: SooPing Process</vt:lpstr>
      <vt:lpstr>1.3.1. SooPing &lt;New SooPing&gt;Process</vt:lpstr>
      <vt:lpstr>1.3.2. SooPing &lt;Edit SooPing&gt; Process</vt:lpstr>
      <vt:lpstr>1.3.3. SooPing &lt;Manage Lists&gt;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Wooramc’s world travel</dc:title>
  <dc:creator>wooramc</dc:creator>
  <cp:lastModifiedBy>wooramc</cp:lastModifiedBy>
  <cp:revision>367</cp:revision>
  <dcterms:created xsi:type="dcterms:W3CDTF">2015-03-04T06:10:25Z</dcterms:created>
  <dcterms:modified xsi:type="dcterms:W3CDTF">2016-09-28T09:22:28Z</dcterms:modified>
</cp:coreProperties>
</file>