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69" d="100"/>
          <a:sy n="69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19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4509120"/>
            <a:ext cx="67444" cy="23488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MVP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네트워크 및 계획 수립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 관리가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이를 기반으로 여행 관련 맞춤형 루트 알림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공유 경제 기반 전자상거래가 가능하도록 구축합니다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Planning Platform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Target  Sponsor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운영을 위해서는 불가피한 측면이 있지만 속도와 사용자 편의를 위해 배너 광고는 지양함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Relation, Role, 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조정과 균형을 바탕으로 보다 견고하게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팀을 만들어 갑니다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동의대학교 소프트웨어공학학사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금융권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(’08.09~’16.08)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51216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2348880"/>
            <a:ext cx="5062731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636911"/>
            <a:ext cx="2232248" cy="15841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348880"/>
            <a:ext cx="23762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08125" y="5013176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리스크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대비 충당자금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조달 계획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은행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728" y="5196011"/>
            <a:ext cx="994390" cy="88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8126" y="3450358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추가 인건비 예상 금액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 기준 월 평균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300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향후 채용분야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유지보수 관리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마케팅 등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4959" y="3650654"/>
            <a:ext cx="1165236" cy="858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8126" y="1916832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총 자산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자산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사업자금 총액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기준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058" y="2096852"/>
            <a:ext cx="122413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9" name="Find User"/>
          <p:cNvSpPr>
            <a:spLocks noChangeAspect="1" noEditPoints="1"/>
          </p:cNvSpPr>
          <p:nvPr/>
        </p:nvSpPr>
        <p:spPr bwMode="auto">
          <a:xfrm>
            <a:off x="1028151" y="3650654"/>
            <a:ext cx="823544" cy="823544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ell"/>
          <p:cNvSpPr>
            <a:spLocks noChangeAspect="1" noEditPoints="1"/>
          </p:cNvSpPr>
          <p:nvPr/>
        </p:nvSpPr>
        <p:spPr bwMode="auto">
          <a:xfrm>
            <a:off x="1072865" y="5173846"/>
            <a:ext cx="753788" cy="902795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nk"/>
          <p:cNvSpPr>
            <a:spLocks noChangeAspect="1" noEditPoints="1"/>
          </p:cNvSpPr>
          <p:nvPr/>
        </p:nvSpPr>
        <p:spPr bwMode="auto">
          <a:xfrm>
            <a:off x="1075406" y="2132856"/>
            <a:ext cx="729034" cy="736184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SNS</a:t>
            </a:r>
            <a:r>
              <a:rPr lang="ko-KR" altLang="en-US" sz="3600" b="1" dirty="0" smtClean="0"/>
              <a:t>는 인생의 낭비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처럼 특정 시점의 소통을 위한 도구가 아닌 여행 공유 네트워크가 필요하다고 생각합니다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개개인의 두근거리는 자유감정이 모여 의미 있는 설렘으로 나아가자는 목적으로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설립하였습니다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41168"/>
            <a:ext cx="3312368" cy="12854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Write meaningful information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Rewards after Sharing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travelers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</a:t>
            </a:r>
            <a:r>
              <a:rPr lang="en-US" altLang="ko-KR" sz="3600" b="1" dirty="0" smtClean="0"/>
              <a:t>’16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연도별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해외출국자수와 스마트폰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사용자율 증가세는 세계적인 추세입니다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시장 또한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모바일로 성장동력이 이동하고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타이밍을 늦출 수 없는 이유가 여기에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" y="1916832"/>
            <a:ext cx="45233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3" y="3789040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3" y="3789040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5949280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5788" y="1628800"/>
            <a:ext cx="2310249" cy="5312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’04~’14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내국인 출국자 수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35981"/>
            <a:ext cx="2775411" cy="1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889713" y="1846956"/>
            <a:ext cx="2844316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16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. 01 ~07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전년대비 해외출국자 수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여행의 핵심채널은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 가구의 증가와 독립적 행복을 추구하는 사회적 추세에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따라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패키지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여행에서 개별 자유여행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(FIT)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트렌드가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변화하고 모바일을 통한 온라인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여행시장이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더욱 활성화될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5152"/>
            <a:ext cx="3135911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845152"/>
            <a:ext cx="3108955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118463"/>
            <a:ext cx="6582653" cy="233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948264" y="1845153"/>
            <a:ext cx="1878201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유로모니터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insight,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7" y="1564729"/>
            <a:ext cx="3096810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글로벌 온라인 여행시장 성장 가파를 전망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51920" y="1552210"/>
            <a:ext cx="3079494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04248" y="6049212"/>
            <a:ext cx="2065115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한국관광공사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하나투어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통계청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8190" y="2348880"/>
            <a:ext cx="2044994" cy="34949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글로벌 여행시장은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2013~ 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성장할 것으로 예상되는 가운데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성장하여 전체 시장 내 비중은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29%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상승 전망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포커스라이트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PhoCusWright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여행시장 규모가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5,219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억달러까지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11.4%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증가할 것이며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태평양 지역의 온라인 여행시장은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21%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의 고성장을 지속할 것으로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1321</Words>
  <Application>Microsoft Office PowerPoint</Application>
  <PresentationFormat>화면 슬라이드 쇼(4:3)</PresentationFormat>
  <Paragraphs>182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Segoe UI</vt:lpstr>
      <vt:lpstr>Wingdings</vt:lpstr>
      <vt:lpstr>Office 테마</vt:lpstr>
      <vt:lpstr> SooP  (Share your footprints) 사업소개서</vt:lpstr>
      <vt:lpstr>목차</vt:lpstr>
      <vt:lpstr>1. 설립목적 – SNS는 인생의 낭비?</vt:lpstr>
      <vt:lpstr>2. 문제 1) ’16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chul kim</cp:lastModifiedBy>
  <cp:revision>332</cp:revision>
  <dcterms:created xsi:type="dcterms:W3CDTF">2015-03-04T06:10:25Z</dcterms:created>
  <dcterms:modified xsi:type="dcterms:W3CDTF">2016-09-21T08:04:10Z</dcterms:modified>
</cp:coreProperties>
</file>