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3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4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4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9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8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4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8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2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56F5-9A72-4DCE-9B83-613266E6F01F}" type="datetimeFigureOut">
              <a:rPr lang="ko-KR" altLang="en-US" smtClean="0"/>
              <a:t>2016-10-05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F5B6-3321-4624-87FE-5F32B8AD53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3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104502"/>
            <a:ext cx="10541726" cy="30697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dirty="0" smtClean="0"/>
              <a:t>Tumblr</a:t>
            </a:r>
            <a:r>
              <a:rPr lang="ko-KR" altLang="en-US" dirty="0"/>
              <a:t> </a:t>
            </a:r>
            <a:r>
              <a:rPr lang="ko-KR" altLang="en-US" dirty="0" smtClean="0"/>
              <a:t>처럼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에는 블로그가 나오며 블로그의 위치를 동선으로 연결한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" y="411479"/>
            <a:ext cx="3448050" cy="6286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65" y="411479"/>
            <a:ext cx="3448050" cy="6286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715" y="411479"/>
            <a:ext cx="34480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45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chul kim</dc:creator>
  <cp:lastModifiedBy>chul kim</cp:lastModifiedBy>
  <cp:revision>1</cp:revision>
  <dcterms:created xsi:type="dcterms:W3CDTF">2016-10-05T08:54:44Z</dcterms:created>
  <dcterms:modified xsi:type="dcterms:W3CDTF">2016-10-05T08:55:25Z</dcterms:modified>
</cp:coreProperties>
</file>