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367" r:id="rId3"/>
    <p:sldId id="366" r:id="rId4"/>
    <p:sldId id="369" r:id="rId5"/>
    <p:sldId id="370" r:id="rId6"/>
    <p:sldId id="373" r:id="rId7"/>
    <p:sldId id="372" r:id="rId8"/>
    <p:sldId id="371" r:id="rId9"/>
    <p:sldId id="374" r:id="rId10"/>
    <p:sldId id="37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602B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1" autoAdjust="0"/>
    <p:restoredTop sz="94660"/>
  </p:normalViewPr>
  <p:slideViewPr>
    <p:cSldViewPr>
      <p:cViewPr varScale="1">
        <p:scale>
          <a:sx n="86" d="100"/>
          <a:sy n="86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0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8C069-3486-48F5-A4FE-027596A6A5E1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B4D85-08BA-4DC9-9FF4-6E71A6A7C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6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8607-5F1B-447B-8FA5-D62F5EA47A47}" type="datetime1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7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56B3-146A-47E9-A405-BA0B122E5129}" type="datetime1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513F-9906-4D90-BB58-962F7CBEB3F4}" type="datetime1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CD28-549D-438C-8ED4-81FD37246B0C}" type="datetime1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ⓒflutter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79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E2DC-E7EE-4698-9EDB-2A5F52C6BD4B}" type="datetime1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9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309B-1134-48AE-BC52-75F4141C762F}" type="datetime1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1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6E8-4014-4BFD-84DE-8179A181D941}" type="datetime1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7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8FCD-813B-4B53-9626-ED247492B9DC}" type="datetime1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3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B0B5-B261-4AE9-A1E0-4D58D156CF14}" type="datetime1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B0E8-5418-4A36-95AB-B833BAEFC497}" type="datetime1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6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4D22-360A-4A59-9B9B-1CEF5C44A94B}" type="datetime1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ⓒwooramc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7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2E88-FF5D-4109-9BED-1AFF8B42B783}" type="datetime1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ⓒwooramc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ECB4-2234-43CB-A01D-FC4FC7808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9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66" y="692696"/>
            <a:ext cx="1978250" cy="15841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1412776"/>
            <a:ext cx="7772400" cy="1470025"/>
          </a:xfrm>
          <a:noFill/>
        </p:spPr>
        <p:txBody>
          <a:bodyPr>
            <a:normAutofit fontScale="90000"/>
          </a:bodyPr>
          <a:lstStyle/>
          <a:p>
            <a:r>
              <a:rPr lang="en-US" altLang="ko-KR" sz="8000" b="1" dirty="0" smtClean="0"/>
              <a:t/>
            </a:r>
            <a:br>
              <a:rPr lang="en-US" altLang="ko-KR" sz="8000" b="1" dirty="0" smtClean="0"/>
            </a:br>
            <a:r>
              <a:rPr lang="en-US" altLang="ko-KR" sz="8000" b="1" dirty="0" smtClean="0"/>
              <a:t>S</a:t>
            </a:r>
            <a:r>
              <a:rPr lang="en-US" altLang="ko-KR" b="1" dirty="0" smtClean="0"/>
              <a:t>oo</a:t>
            </a:r>
            <a:r>
              <a:rPr lang="en-US" altLang="ko-KR" sz="8000" b="1" dirty="0" smtClean="0"/>
              <a:t>P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en-US" altLang="ko-KR" b="1" dirty="0" smtClean="0"/>
              <a:t>(S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hare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your 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ko-KR" b="1" dirty="0" smtClean="0"/>
              <a:t>oo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ko-KR" b="1" dirty="0" smtClean="0"/>
              <a:t>p</a:t>
            </a:r>
            <a:r>
              <a:rPr lang="en-US" altLang="ko-K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rints</a:t>
            </a:r>
            <a:r>
              <a:rPr lang="en-US" altLang="ko-KR" b="1" dirty="0" smtClean="0"/>
              <a:t>)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프로세스 설계서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1512168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11100" b="1" dirty="0" smtClean="0">
                <a:solidFill>
                  <a:schemeClr val="tx2">
                    <a:lumMod val="75000"/>
                  </a:schemeClr>
                </a:solidFill>
              </a:rPr>
              <a:t>Flutter</a:t>
            </a:r>
          </a:p>
          <a:p>
            <a:r>
              <a:rPr lang="ko-KR" altLang="en-US" b="1" dirty="0" err="1" smtClean="0">
                <a:solidFill>
                  <a:schemeClr val="tx1"/>
                </a:solidFill>
              </a:rPr>
              <a:t>채우람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김철희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b="1" dirty="0" smtClean="0">
                <a:solidFill>
                  <a:schemeClr val="tx1"/>
                </a:solidFill>
              </a:rPr>
              <a:t>09, 2016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02921" y="0"/>
            <a:ext cx="3521902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131650" y="188640"/>
            <a:ext cx="201235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528" y="5085184"/>
            <a:ext cx="0" cy="177281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rot="16200000">
            <a:off x="-89077" y="5725314"/>
            <a:ext cx="1401277" cy="8640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flutter</a:t>
            </a:r>
            <a:endParaRPr lang="ko-KR" altLang="en-US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88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1.3.2. </a:t>
            </a:r>
            <a:r>
              <a:rPr lang="en-US" altLang="ko-KR" sz="3600" b="1" dirty="0" err="1" smtClean="0"/>
              <a:t>SooPing</a:t>
            </a:r>
            <a:r>
              <a:rPr lang="en-US" altLang="ko-KR" sz="3600" b="1" dirty="0" smtClean="0"/>
              <a:t> &lt;Edit </a:t>
            </a:r>
            <a:r>
              <a:rPr lang="en-US" altLang="ko-KR" sz="3600" b="1" dirty="0" err="1" smtClean="0"/>
              <a:t>SooPing</a:t>
            </a:r>
            <a:r>
              <a:rPr lang="en-US" altLang="ko-KR" sz="3600" b="1" dirty="0" smtClean="0"/>
              <a:t>&gt; Process</a:t>
            </a:r>
            <a:endParaRPr lang="ko-KR" altLang="en-US" sz="3600" b="1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1324419"/>
            <a:ext cx="1368152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99792" y="1437670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0032" y="1426098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1426097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꺾인 연결선 23"/>
          <p:cNvCxnSpPr>
            <a:stCxn id="18" idx="0"/>
            <a:endCxn id="20" idx="0"/>
          </p:cNvCxnSpPr>
          <p:nvPr/>
        </p:nvCxnSpPr>
        <p:spPr>
          <a:xfrm rot="16200000" flipH="1">
            <a:off x="2283126" y="336928"/>
            <a:ext cx="113251" cy="2088232"/>
          </a:xfrm>
          <a:prstGeom prst="bentConnector3">
            <a:avLst>
              <a:gd name="adj1" fmla="val -201853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8" idx="0"/>
            <a:endCxn id="21" idx="0"/>
          </p:cNvCxnSpPr>
          <p:nvPr/>
        </p:nvCxnSpPr>
        <p:spPr>
          <a:xfrm rot="16200000" flipH="1">
            <a:off x="3369032" y="-748978"/>
            <a:ext cx="101679" cy="4248472"/>
          </a:xfrm>
          <a:prstGeom prst="bentConnector3">
            <a:avLst>
              <a:gd name="adj1" fmla="val -22482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8" idx="0"/>
            <a:endCxn id="23" idx="0"/>
          </p:cNvCxnSpPr>
          <p:nvPr/>
        </p:nvCxnSpPr>
        <p:spPr>
          <a:xfrm rot="16200000" flipH="1">
            <a:off x="4449153" y="-1829098"/>
            <a:ext cx="101678" cy="6408712"/>
          </a:xfrm>
          <a:prstGeom prst="bentConnector3">
            <a:avLst>
              <a:gd name="adj1" fmla="val -224827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0" y="6165304"/>
            <a:ext cx="9144000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(***)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SooPing</a:t>
            </a:r>
            <a:r>
              <a:rPr lang="en-US" altLang="ko-KR" sz="1000" dirty="0" smtClean="0">
                <a:solidFill>
                  <a:schemeClr val="tx1"/>
                </a:solidFill>
              </a:rPr>
              <a:t> Edit Mode: </a:t>
            </a:r>
            <a:r>
              <a:rPr lang="en-US" altLang="ko-KR" sz="1000" dirty="0" err="1">
                <a:solidFill>
                  <a:schemeClr val="tx1"/>
                </a:solidFill>
              </a:rPr>
              <a:t>SooPing</a:t>
            </a:r>
            <a:r>
              <a:rPr lang="en-US" altLang="ko-KR" sz="1000" dirty="0">
                <a:solidFill>
                  <a:schemeClr val="tx1"/>
                </a:solidFill>
              </a:rPr>
              <a:t> Edit -&gt; Move, </a:t>
            </a:r>
            <a:r>
              <a:rPr lang="en-US" altLang="ko-KR" sz="1000" dirty="0" smtClean="0">
                <a:solidFill>
                  <a:schemeClr val="tx1"/>
                </a:solidFill>
              </a:rPr>
              <a:t>Delete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compare) Soo-Post </a:t>
            </a:r>
            <a:r>
              <a:rPr lang="en-US" altLang="ko-KR" sz="1000" dirty="0">
                <a:solidFill>
                  <a:schemeClr val="tx1"/>
                </a:solidFill>
              </a:rPr>
              <a:t>Edit -&gt; Modify, </a:t>
            </a:r>
            <a:r>
              <a:rPr lang="en-US" altLang="ko-KR" sz="1000" dirty="0" smtClean="0">
                <a:solidFill>
                  <a:schemeClr val="tx1"/>
                </a:solidFill>
              </a:rPr>
              <a:t>Delete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57514" y="2132856"/>
            <a:ext cx="18362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1.3.2. Edit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(***)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57514" y="2936945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1.3.2.1.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Screen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7514" y="3633022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1.3.2.2.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Select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7514" y="4329100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1.3.2.3.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‘Edit’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mode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순서도: 판단 63"/>
          <p:cNvSpPr/>
          <p:nvPr/>
        </p:nvSpPr>
        <p:spPr>
          <a:xfrm>
            <a:off x="2627785" y="2407386"/>
            <a:ext cx="192935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Move 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Soo-Post?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5" name="직선 화살표 연결선 64"/>
          <p:cNvCxnSpPr>
            <a:stCxn id="52" idx="2"/>
            <a:endCxn id="55" idx="0"/>
          </p:cNvCxnSpPr>
          <p:nvPr/>
        </p:nvCxnSpPr>
        <p:spPr>
          <a:xfrm>
            <a:off x="1275616" y="3188973"/>
            <a:ext cx="0" cy="4440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5" idx="2"/>
            <a:endCxn id="62" idx="0"/>
          </p:cNvCxnSpPr>
          <p:nvPr/>
        </p:nvCxnSpPr>
        <p:spPr>
          <a:xfrm>
            <a:off x="1275616" y="3885050"/>
            <a:ext cx="0" cy="4440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4" idx="2"/>
            <a:endCxn id="79" idx="0"/>
          </p:cNvCxnSpPr>
          <p:nvPr/>
        </p:nvCxnSpPr>
        <p:spPr>
          <a:xfrm flipH="1">
            <a:off x="3592463" y="2839434"/>
            <a:ext cx="1" cy="1369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0" idx="2"/>
            <a:endCxn id="52" idx="0"/>
          </p:cNvCxnSpPr>
          <p:nvPr/>
        </p:nvCxnSpPr>
        <p:spPr>
          <a:xfrm>
            <a:off x="1275616" y="2492896"/>
            <a:ext cx="0" cy="4440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62" idx="3"/>
            <a:endCxn id="64" idx="1"/>
          </p:cNvCxnSpPr>
          <p:nvPr/>
        </p:nvCxnSpPr>
        <p:spPr>
          <a:xfrm flipV="1">
            <a:off x="2193718" y="2623410"/>
            <a:ext cx="434067" cy="183170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판단 73"/>
          <p:cNvSpPr/>
          <p:nvPr/>
        </p:nvSpPr>
        <p:spPr>
          <a:xfrm>
            <a:off x="7093200" y="4250234"/>
            <a:ext cx="1533821" cy="34997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Cancel?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887254" y="2497396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1.3.2.4. Select Soo-Post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8" name="직선 화살표 연결선 77"/>
          <p:cNvCxnSpPr>
            <a:stCxn id="64" idx="3"/>
            <a:endCxn id="76" idx="1"/>
          </p:cNvCxnSpPr>
          <p:nvPr/>
        </p:nvCxnSpPr>
        <p:spPr>
          <a:xfrm>
            <a:off x="4557142" y="2623410"/>
            <a:ext cx="330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순서도: 판단 78"/>
          <p:cNvSpPr/>
          <p:nvPr/>
        </p:nvSpPr>
        <p:spPr>
          <a:xfrm>
            <a:off x="2627784" y="4209197"/>
            <a:ext cx="192935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Delete?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463173" y="2378166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592462" y="2852936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87254" y="4299207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1.3.2.6.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Delete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순서도: 판단 84"/>
          <p:cNvSpPr/>
          <p:nvPr/>
        </p:nvSpPr>
        <p:spPr>
          <a:xfrm>
            <a:off x="7090673" y="2448423"/>
            <a:ext cx="1533821" cy="34997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Cancel?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6" name="직선 화살표 연결선 85"/>
          <p:cNvCxnSpPr>
            <a:stCxn id="76" idx="3"/>
            <a:endCxn id="85" idx="1"/>
          </p:cNvCxnSpPr>
          <p:nvPr/>
        </p:nvCxnSpPr>
        <p:spPr>
          <a:xfrm>
            <a:off x="6723458" y="2623410"/>
            <a:ext cx="36721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939482" y="3100995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1.3.2.5. Insert location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8" name="직선 화살표 연결선 87"/>
          <p:cNvCxnSpPr>
            <a:stCxn id="85" idx="2"/>
            <a:endCxn id="87" idx="0"/>
          </p:cNvCxnSpPr>
          <p:nvPr/>
        </p:nvCxnSpPr>
        <p:spPr>
          <a:xfrm>
            <a:off x="7857584" y="2798397"/>
            <a:ext cx="0" cy="3025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7857584" y="2804819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283011" y="2276872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2" name="직선 화살표 연결선 91"/>
          <p:cNvCxnSpPr>
            <a:stCxn id="84" idx="3"/>
            <a:endCxn id="74" idx="1"/>
          </p:cNvCxnSpPr>
          <p:nvPr/>
        </p:nvCxnSpPr>
        <p:spPr>
          <a:xfrm>
            <a:off x="6723458" y="4425221"/>
            <a:ext cx="36974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9" idx="3"/>
            <a:endCxn id="84" idx="1"/>
          </p:cNvCxnSpPr>
          <p:nvPr/>
        </p:nvCxnSpPr>
        <p:spPr>
          <a:xfrm>
            <a:off x="4557141" y="4425221"/>
            <a:ext cx="33011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79" idx="2"/>
          </p:cNvCxnSpPr>
          <p:nvPr/>
        </p:nvCxnSpPr>
        <p:spPr>
          <a:xfrm rot="5400000" flipH="1">
            <a:off x="1892383" y="2941166"/>
            <a:ext cx="165211" cy="3234949"/>
          </a:xfrm>
          <a:prstGeom prst="bentConnector4">
            <a:avLst>
              <a:gd name="adj1" fmla="val -798538"/>
              <a:gd name="adj2" fmla="val 107067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3592464" y="4646477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496457" y="4187668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939481" y="4977172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1.3.2.7. Complete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8" name="직선 화살표 연결선 97"/>
          <p:cNvCxnSpPr>
            <a:stCxn id="74" idx="2"/>
            <a:endCxn id="97" idx="0"/>
          </p:cNvCxnSpPr>
          <p:nvPr/>
        </p:nvCxnSpPr>
        <p:spPr>
          <a:xfrm flipH="1">
            <a:off x="7857583" y="4600208"/>
            <a:ext cx="2528" cy="376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884368" y="4637277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309795" y="4109330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1" name="꺾인 연결선 100"/>
          <p:cNvCxnSpPr>
            <a:stCxn id="74" idx="3"/>
            <a:endCxn id="62" idx="1"/>
          </p:cNvCxnSpPr>
          <p:nvPr/>
        </p:nvCxnSpPr>
        <p:spPr>
          <a:xfrm flipH="1">
            <a:off x="357514" y="4425221"/>
            <a:ext cx="8269507" cy="29893"/>
          </a:xfrm>
          <a:prstGeom prst="bentConnector5">
            <a:avLst>
              <a:gd name="adj1" fmla="val -4629"/>
              <a:gd name="adj2" fmla="val 5109246"/>
              <a:gd name="adj3" fmla="val 102764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87" idx="3"/>
            <a:endCxn id="62" idx="1"/>
          </p:cNvCxnSpPr>
          <p:nvPr/>
        </p:nvCxnSpPr>
        <p:spPr>
          <a:xfrm flipH="1">
            <a:off x="357514" y="3227009"/>
            <a:ext cx="8418172" cy="1228105"/>
          </a:xfrm>
          <a:prstGeom prst="bentConnector5">
            <a:avLst>
              <a:gd name="adj1" fmla="val -2716"/>
              <a:gd name="adj2" fmla="val 222236"/>
              <a:gd name="adj3" fmla="val 102716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5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 smtClean="0"/>
              <a:t>프로</a:t>
            </a:r>
            <a:r>
              <a:rPr lang="ko-KR" altLang="en-US" sz="3600" b="1" dirty="0" smtClean="0"/>
              <a:t>세스 설계서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전체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324419"/>
            <a:ext cx="1906094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44827" y="1324419"/>
            <a:ext cx="1800200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2.  Login/Join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2200" y="1324419"/>
            <a:ext cx="1800200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Followship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2204864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3280081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4610644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67888" y="3889889"/>
            <a:ext cx="1269243" cy="5465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1.2.1. First 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05267" y="3889889"/>
            <a:ext cx="1269243" cy="5465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1.2.2. Post Edit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42645" y="3889889"/>
            <a:ext cx="1269243" cy="5465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1.2.3. Post Delete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7888" y="5186708"/>
            <a:ext cx="1269243" cy="5465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1.2.1. Soo-Page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04999" y="5186708"/>
            <a:ext cx="1269243" cy="5465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1.2.2.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Make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42110" y="5186708"/>
            <a:ext cx="1269243" cy="5465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Edit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79221" y="5186707"/>
            <a:ext cx="1269243" cy="5465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Delete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꺾인 연결선 17"/>
          <p:cNvCxnSpPr>
            <a:stCxn id="9" idx="3"/>
            <a:endCxn id="11" idx="0"/>
          </p:cNvCxnSpPr>
          <p:nvPr/>
        </p:nvCxnSpPr>
        <p:spPr>
          <a:xfrm>
            <a:off x="2123728" y="3496105"/>
            <a:ext cx="778782" cy="39378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3"/>
            <a:endCxn id="12" idx="0"/>
          </p:cNvCxnSpPr>
          <p:nvPr/>
        </p:nvCxnSpPr>
        <p:spPr>
          <a:xfrm>
            <a:off x="2123728" y="3496105"/>
            <a:ext cx="2516161" cy="39378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endCxn id="13" idx="0"/>
          </p:cNvCxnSpPr>
          <p:nvPr/>
        </p:nvCxnSpPr>
        <p:spPr>
          <a:xfrm>
            <a:off x="2691408" y="3496105"/>
            <a:ext cx="3685859" cy="39378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0" idx="3"/>
            <a:endCxn id="14" idx="0"/>
          </p:cNvCxnSpPr>
          <p:nvPr/>
        </p:nvCxnSpPr>
        <p:spPr>
          <a:xfrm>
            <a:off x="2123728" y="4826668"/>
            <a:ext cx="778782" cy="36004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endCxn id="15" idx="0"/>
          </p:cNvCxnSpPr>
          <p:nvPr/>
        </p:nvCxnSpPr>
        <p:spPr>
          <a:xfrm>
            <a:off x="2691408" y="4826668"/>
            <a:ext cx="1948213" cy="36004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endCxn id="16" idx="0"/>
          </p:cNvCxnSpPr>
          <p:nvPr/>
        </p:nvCxnSpPr>
        <p:spPr>
          <a:xfrm>
            <a:off x="2691408" y="4826668"/>
            <a:ext cx="3685324" cy="36004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endCxn id="17" idx="0"/>
          </p:cNvCxnSpPr>
          <p:nvPr/>
        </p:nvCxnSpPr>
        <p:spPr>
          <a:xfrm>
            <a:off x="2691408" y="4826668"/>
            <a:ext cx="5422435" cy="36003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4" idx="1"/>
            <a:endCxn id="5" idx="1"/>
          </p:cNvCxnSpPr>
          <p:nvPr/>
        </p:nvCxnSpPr>
        <p:spPr>
          <a:xfrm rot="10800000" flipH="1" flipV="1">
            <a:off x="611560" y="1612450"/>
            <a:ext cx="144016" cy="808437"/>
          </a:xfrm>
          <a:prstGeom prst="bentConnector3">
            <a:avLst>
              <a:gd name="adj1" fmla="val -15873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4" idx="1"/>
            <a:endCxn id="9" idx="1"/>
          </p:cNvCxnSpPr>
          <p:nvPr/>
        </p:nvCxnSpPr>
        <p:spPr>
          <a:xfrm rot="10800000" flipH="1" flipV="1">
            <a:off x="611560" y="1612451"/>
            <a:ext cx="144016" cy="1883654"/>
          </a:xfrm>
          <a:prstGeom prst="bentConnector3">
            <a:avLst>
              <a:gd name="adj1" fmla="val -15873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4" idx="1"/>
            <a:endCxn id="10" idx="1"/>
          </p:cNvCxnSpPr>
          <p:nvPr/>
        </p:nvCxnSpPr>
        <p:spPr>
          <a:xfrm rot="10800000" flipH="1" flipV="1">
            <a:off x="611560" y="1612450"/>
            <a:ext cx="144016" cy="3214217"/>
          </a:xfrm>
          <a:prstGeom prst="bentConnector3">
            <a:avLst>
              <a:gd name="adj1" fmla="val -15873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9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 </a:t>
            </a:r>
            <a:r>
              <a:rPr lang="en-US" altLang="ko-KR" sz="3600" b="1" dirty="0" err="1" smtClean="0"/>
              <a:t>SooP</a:t>
            </a:r>
            <a:r>
              <a:rPr lang="en-US" altLang="ko-KR" sz="3600" b="1" dirty="0" smtClean="0"/>
              <a:t> Process</a:t>
            </a:r>
            <a:endParaRPr lang="ko-KR" altLang="en-US" sz="3600" b="1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1324419"/>
            <a:ext cx="1368152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99792" y="1437670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0032" y="1426098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1426097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꺾인 연결선 23"/>
          <p:cNvCxnSpPr>
            <a:stCxn id="18" idx="0"/>
            <a:endCxn id="20" idx="0"/>
          </p:cNvCxnSpPr>
          <p:nvPr/>
        </p:nvCxnSpPr>
        <p:spPr>
          <a:xfrm rot="16200000" flipH="1">
            <a:off x="2283126" y="336928"/>
            <a:ext cx="113251" cy="2088232"/>
          </a:xfrm>
          <a:prstGeom prst="bentConnector3">
            <a:avLst>
              <a:gd name="adj1" fmla="val -201853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8" idx="0"/>
            <a:endCxn id="21" idx="0"/>
          </p:cNvCxnSpPr>
          <p:nvPr/>
        </p:nvCxnSpPr>
        <p:spPr>
          <a:xfrm rot="16200000" flipH="1">
            <a:off x="3369032" y="-748978"/>
            <a:ext cx="101679" cy="4248472"/>
          </a:xfrm>
          <a:prstGeom prst="bentConnector3">
            <a:avLst>
              <a:gd name="adj1" fmla="val -22482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8" idx="0"/>
            <a:endCxn id="23" idx="0"/>
          </p:cNvCxnSpPr>
          <p:nvPr/>
        </p:nvCxnSpPr>
        <p:spPr>
          <a:xfrm rot="16200000" flipH="1">
            <a:off x="4449153" y="-1829098"/>
            <a:ext cx="101678" cy="6408712"/>
          </a:xfrm>
          <a:prstGeom prst="bentConnector3">
            <a:avLst>
              <a:gd name="adj1" fmla="val -224827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0" y="5661248"/>
            <a:ext cx="9144000" cy="57606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SooP</a:t>
            </a:r>
            <a:r>
              <a:rPr lang="en-US" altLang="ko-KR" sz="1000" dirty="0" smtClean="0">
                <a:solidFill>
                  <a:schemeClr val="tx1"/>
                </a:solidFill>
              </a:rPr>
              <a:t> Process</a:t>
            </a:r>
            <a:r>
              <a:rPr lang="ko-KR" altLang="en-US" sz="1000" dirty="0" smtClean="0">
                <a:solidFill>
                  <a:schemeClr val="tx1"/>
                </a:solidFill>
              </a:rPr>
              <a:t>는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Plainning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SooP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만들기</a:t>
            </a:r>
            <a:r>
              <a:rPr lang="en-US" altLang="ko-KR" sz="1000" dirty="0" smtClean="0">
                <a:solidFill>
                  <a:schemeClr val="tx1"/>
                </a:solidFill>
              </a:rPr>
              <a:t>, Soo-Post </a:t>
            </a:r>
            <a:r>
              <a:rPr lang="ko-KR" altLang="en-US" sz="1000" dirty="0" smtClean="0">
                <a:solidFill>
                  <a:schemeClr val="tx1"/>
                </a:solidFill>
              </a:rPr>
              <a:t>만들기 및 편집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SooPing</a:t>
            </a:r>
            <a:r>
              <a:rPr lang="en-US" altLang="ko-KR" sz="1000" dirty="0" smtClean="0">
                <a:solidFill>
                  <a:schemeClr val="tx1"/>
                </a:solidFill>
              </a:rPr>
              <a:t>(Soo-Post Route by map) </a:t>
            </a:r>
            <a:r>
              <a:rPr lang="ko-KR" altLang="en-US" sz="1000" dirty="0" smtClean="0">
                <a:solidFill>
                  <a:schemeClr val="tx1"/>
                </a:solidFill>
              </a:rPr>
              <a:t>작업 및 편집으로 나뉨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1.1. </a:t>
            </a:r>
            <a:r>
              <a:rPr lang="en-US" altLang="ko-KR" sz="3600" b="1" dirty="0" err="1" smtClean="0"/>
              <a:t>SooP</a:t>
            </a:r>
            <a:r>
              <a:rPr lang="en-US" altLang="ko-KR" sz="3600" b="1" dirty="0" smtClean="0"/>
              <a:t>: </a:t>
            </a:r>
            <a:r>
              <a:rPr lang="en-US" altLang="ko-KR" sz="3600" b="1" dirty="0" smtClean="0"/>
              <a:t>Planning </a:t>
            </a:r>
            <a:r>
              <a:rPr lang="en-US" altLang="ko-KR" sz="3600" b="1" dirty="0" smtClean="0"/>
              <a:t>Process</a:t>
            </a:r>
            <a:endParaRPr lang="ko-KR" altLang="en-US" sz="3600" b="1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1324419"/>
            <a:ext cx="1368152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99792" y="1437670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0032" y="1426098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1426097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꺾인 연결선 23"/>
          <p:cNvCxnSpPr>
            <a:stCxn id="18" idx="0"/>
            <a:endCxn id="20" idx="0"/>
          </p:cNvCxnSpPr>
          <p:nvPr/>
        </p:nvCxnSpPr>
        <p:spPr>
          <a:xfrm rot="16200000" flipH="1">
            <a:off x="2283126" y="336928"/>
            <a:ext cx="113251" cy="2088232"/>
          </a:xfrm>
          <a:prstGeom prst="bentConnector3">
            <a:avLst>
              <a:gd name="adj1" fmla="val -201853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8" idx="0"/>
            <a:endCxn id="21" idx="0"/>
          </p:cNvCxnSpPr>
          <p:nvPr/>
        </p:nvCxnSpPr>
        <p:spPr>
          <a:xfrm rot="16200000" flipH="1">
            <a:off x="3369032" y="-748978"/>
            <a:ext cx="101679" cy="4248472"/>
          </a:xfrm>
          <a:prstGeom prst="bentConnector3">
            <a:avLst>
              <a:gd name="adj1" fmla="val -22482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8" idx="0"/>
            <a:endCxn id="23" idx="0"/>
          </p:cNvCxnSpPr>
          <p:nvPr/>
        </p:nvCxnSpPr>
        <p:spPr>
          <a:xfrm rot="16200000" flipH="1">
            <a:off x="4449153" y="-1829098"/>
            <a:ext cx="101678" cy="6408712"/>
          </a:xfrm>
          <a:prstGeom prst="bentConnector3">
            <a:avLst>
              <a:gd name="adj1" fmla="val -224827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0" y="5661248"/>
            <a:ext cx="9144000" cy="57606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SooP</a:t>
            </a:r>
            <a:r>
              <a:rPr lang="en-US" altLang="ko-KR" sz="1000" dirty="0" smtClean="0">
                <a:solidFill>
                  <a:schemeClr val="tx1"/>
                </a:solidFill>
              </a:rPr>
              <a:t> Process</a:t>
            </a:r>
            <a:r>
              <a:rPr lang="ko-KR" altLang="en-US" sz="1000" dirty="0" smtClean="0">
                <a:solidFill>
                  <a:schemeClr val="tx1"/>
                </a:solidFill>
              </a:rPr>
              <a:t>는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Plainning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SooP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만들기</a:t>
            </a:r>
            <a:r>
              <a:rPr lang="en-US" altLang="ko-KR" sz="1000" dirty="0" smtClean="0">
                <a:solidFill>
                  <a:schemeClr val="tx1"/>
                </a:solidFill>
              </a:rPr>
              <a:t>, Soo-Post </a:t>
            </a:r>
            <a:r>
              <a:rPr lang="ko-KR" altLang="en-US" sz="1000" dirty="0" smtClean="0">
                <a:solidFill>
                  <a:schemeClr val="tx1"/>
                </a:solidFill>
              </a:rPr>
              <a:t>만들기 및 편집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SooPing</a:t>
            </a:r>
            <a:r>
              <a:rPr lang="en-US" altLang="ko-KR" sz="1000" dirty="0" smtClean="0">
                <a:solidFill>
                  <a:schemeClr val="tx1"/>
                </a:solidFill>
              </a:rPr>
              <a:t>(Soo-Post Route by map) </a:t>
            </a:r>
            <a:r>
              <a:rPr lang="ko-KR" altLang="en-US" sz="1000" dirty="0" smtClean="0">
                <a:solidFill>
                  <a:schemeClr val="tx1"/>
                </a:solidFill>
              </a:rPr>
              <a:t>작업 및 편집으로 나뉨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2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1.2. </a:t>
            </a:r>
            <a:r>
              <a:rPr lang="en-US" altLang="ko-KR" sz="3600" b="1" dirty="0" err="1" smtClean="0"/>
              <a:t>SooP</a:t>
            </a:r>
            <a:r>
              <a:rPr lang="en-US" altLang="ko-KR" sz="3600" b="1" dirty="0" smtClean="0"/>
              <a:t>: </a:t>
            </a:r>
            <a:r>
              <a:rPr lang="en-US" altLang="ko-KR" sz="3600" b="1" dirty="0" smtClean="0"/>
              <a:t>Soo-Post Process</a:t>
            </a:r>
            <a:endParaRPr lang="ko-KR" altLang="en-US" sz="3600" b="1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1324419"/>
            <a:ext cx="1368152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99792" y="1437670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0032" y="1426098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1426097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꺾인 연결선 23"/>
          <p:cNvCxnSpPr>
            <a:stCxn id="18" idx="0"/>
            <a:endCxn id="20" idx="0"/>
          </p:cNvCxnSpPr>
          <p:nvPr/>
        </p:nvCxnSpPr>
        <p:spPr>
          <a:xfrm rot="16200000" flipH="1">
            <a:off x="2283126" y="336928"/>
            <a:ext cx="113251" cy="2088232"/>
          </a:xfrm>
          <a:prstGeom prst="bentConnector3">
            <a:avLst>
              <a:gd name="adj1" fmla="val -201853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8" idx="0"/>
            <a:endCxn id="21" idx="0"/>
          </p:cNvCxnSpPr>
          <p:nvPr/>
        </p:nvCxnSpPr>
        <p:spPr>
          <a:xfrm rot="16200000" flipH="1">
            <a:off x="3369032" y="-748978"/>
            <a:ext cx="101679" cy="4248472"/>
          </a:xfrm>
          <a:prstGeom prst="bentConnector3">
            <a:avLst>
              <a:gd name="adj1" fmla="val -22482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8" idx="0"/>
            <a:endCxn id="23" idx="0"/>
          </p:cNvCxnSpPr>
          <p:nvPr/>
        </p:nvCxnSpPr>
        <p:spPr>
          <a:xfrm rot="16200000" flipH="1">
            <a:off x="4449153" y="-1829098"/>
            <a:ext cx="101678" cy="6408712"/>
          </a:xfrm>
          <a:prstGeom prst="bentConnector3">
            <a:avLst>
              <a:gd name="adj1" fmla="val -224827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493852" y="2132856"/>
            <a:ext cx="18362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1.2.1. New 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92180" y="2132856"/>
            <a:ext cx="18362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1.2.2.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Edit Post 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꺾인 연결선 43"/>
          <p:cNvCxnSpPr>
            <a:stCxn id="21" idx="2"/>
            <a:endCxn id="41" idx="0"/>
          </p:cNvCxnSpPr>
          <p:nvPr/>
        </p:nvCxnSpPr>
        <p:spPr>
          <a:xfrm rot="5400000">
            <a:off x="4840676" y="1429424"/>
            <a:ext cx="274710" cy="113215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1" idx="2"/>
            <a:endCxn id="42" idx="0"/>
          </p:cNvCxnSpPr>
          <p:nvPr/>
        </p:nvCxnSpPr>
        <p:spPr>
          <a:xfrm rot="16200000" flipH="1">
            <a:off x="6189840" y="1212414"/>
            <a:ext cx="274710" cy="156617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8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1.2.1. Soo-Post &lt;New Post&gt; Process</a:t>
            </a:r>
            <a:endParaRPr lang="ko-KR" altLang="en-US" sz="3600" b="1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1324419"/>
            <a:ext cx="1368152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99792" y="1437670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0032" y="1426098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1426097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꺾인 연결선 23"/>
          <p:cNvCxnSpPr>
            <a:stCxn id="18" idx="0"/>
            <a:endCxn id="20" idx="0"/>
          </p:cNvCxnSpPr>
          <p:nvPr/>
        </p:nvCxnSpPr>
        <p:spPr>
          <a:xfrm rot="16200000" flipH="1">
            <a:off x="2283126" y="336928"/>
            <a:ext cx="113251" cy="2088232"/>
          </a:xfrm>
          <a:prstGeom prst="bentConnector3">
            <a:avLst>
              <a:gd name="adj1" fmla="val -201853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8" idx="0"/>
            <a:endCxn id="21" idx="0"/>
          </p:cNvCxnSpPr>
          <p:nvPr/>
        </p:nvCxnSpPr>
        <p:spPr>
          <a:xfrm rot="16200000" flipH="1">
            <a:off x="3369032" y="-748978"/>
            <a:ext cx="101679" cy="4248472"/>
          </a:xfrm>
          <a:prstGeom prst="bentConnector3">
            <a:avLst>
              <a:gd name="adj1" fmla="val -22482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8" idx="0"/>
            <a:endCxn id="23" idx="0"/>
          </p:cNvCxnSpPr>
          <p:nvPr/>
        </p:nvCxnSpPr>
        <p:spPr>
          <a:xfrm rot="16200000" flipH="1">
            <a:off x="4449153" y="-1829098"/>
            <a:ext cx="101678" cy="6408712"/>
          </a:xfrm>
          <a:prstGeom prst="bentConnector3">
            <a:avLst>
              <a:gd name="adj1" fmla="val -224827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0" y="5661248"/>
            <a:ext cx="9144000" cy="57606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(*) Any factor of Post Screen: location, Image, Writing, Tag,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Etc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5570" y="2132856"/>
            <a:ext cx="18362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1.2.1. New 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53898" y="2132856"/>
            <a:ext cx="183620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1.2.2.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Edit Post 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꺾인 연결선 6"/>
          <p:cNvCxnSpPr>
            <a:stCxn id="21" idx="2"/>
            <a:endCxn id="13" idx="0"/>
          </p:cNvCxnSpPr>
          <p:nvPr/>
        </p:nvCxnSpPr>
        <p:spPr>
          <a:xfrm rot="5400000">
            <a:off x="3571535" y="160283"/>
            <a:ext cx="274710" cy="367043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55570" y="3014954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1.2.1.1. Soo-Post Click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55570" y="3789039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1.2.1.2. Post Screen 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순서도: 판단 8"/>
          <p:cNvSpPr/>
          <p:nvPr/>
        </p:nvSpPr>
        <p:spPr>
          <a:xfrm>
            <a:off x="1619672" y="4437111"/>
            <a:ext cx="2752334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Contain at least 1(*)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10082" y="4527121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1.2.1.3. Completed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/>
          <p:cNvCxnSpPr>
            <a:stCxn id="9" idx="3"/>
            <a:endCxn id="30" idx="1"/>
          </p:cNvCxnSpPr>
          <p:nvPr/>
        </p:nvCxnSpPr>
        <p:spPr>
          <a:xfrm>
            <a:off x="4372006" y="4653135"/>
            <a:ext cx="9380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27" idx="2"/>
            <a:endCxn id="9" idx="0"/>
          </p:cNvCxnSpPr>
          <p:nvPr/>
        </p:nvCxnSpPr>
        <p:spPr>
          <a:xfrm rot="16200000" flipH="1">
            <a:off x="2236733" y="3678005"/>
            <a:ext cx="396044" cy="112216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9" idx="2"/>
            <a:endCxn id="27" idx="1"/>
          </p:cNvCxnSpPr>
          <p:nvPr/>
        </p:nvCxnSpPr>
        <p:spPr>
          <a:xfrm rot="5400000" flipH="1">
            <a:off x="1498652" y="3371972"/>
            <a:ext cx="954106" cy="2040269"/>
          </a:xfrm>
          <a:prstGeom prst="bentConnector4">
            <a:avLst>
              <a:gd name="adj1" fmla="val -23960"/>
              <a:gd name="adj2" fmla="val 111204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72006" y="4437111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7604" y="4869160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7" name="직선 화살표 연결선 36"/>
          <p:cNvCxnSpPr>
            <a:stCxn id="13" idx="2"/>
            <a:endCxn id="22" idx="0"/>
          </p:cNvCxnSpPr>
          <p:nvPr/>
        </p:nvCxnSpPr>
        <p:spPr>
          <a:xfrm>
            <a:off x="1873672" y="2492896"/>
            <a:ext cx="0" cy="5220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2" idx="2"/>
            <a:endCxn id="27" idx="0"/>
          </p:cNvCxnSpPr>
          <p:nvPr/>
        </p:nvCxnSpPr>
        <p:spPr>
          <a:xfrm>
            <a:off x="1873672" y="3266982"/>
            <a:ext cx="0" cy="5220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1.2.2. Soo-Post &lt;Post </a:t>
            </a:r>
            <a:r>
              <a:rPr lang="en-US" altLang="ko-KR" sz="3600" b="1" dirty="0" smtClean="0"/>
              <a:t>Edit&gt; </a:t>
            </a:r>
            <a:r>
              <a:rPr lang="en-US" altLang="ko-KR" sz="3600" b="1" dirty="0" smtClean="0"/>
              <a:t>Process</a:t>
            </a:r>
            <a:endParaRPr lang="ko-KR" altLang="en-US" sz="3600" b="1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1324419"/>
            <a:ext cx="1368152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99792" y="1437670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0032" y="1426098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1426097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꺾인 연결선 23"/>
          <p:cNvCxnSpPr>
            <a:stCxn id="18" idx="0"/>
            <a:endCxn id="20" idx="0"/>
          </p:cNvCxnSpPr>
          <p:nvPr/>
        </p:nvCxnSpPr>
        <p:spPr>
          <a:xfrm rot="16200000" flipH="1">
            <a:off x="2283126" y="336928"/>
            <a:ext cx="113251" cy="2088232"/>
          </a:xfrm>
          <a:prstGeom prst="bentConnector3">
            <a:avLst>
              <a:gd name="adj1" fmla="val -201853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8" idx="0"/>
            <a:endCxn id="21" idx="0"/>
          </p:cNvCxnSpPr>
          <p:nvPr/>
        </p:nvCxnSpPr>
        <p:spPr>
          <a:xfrm rot="16200000" flipH="1">
            <a:off x="3369032" y="-748978"/>
            <a:ext cx="101679" cy="4248472"/>
          </a:xfrm>
          <a:prstGeom prst="bentConnector3">
            <a:avLst>
              <a:gd name="adj1" fmla="val -22482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8" idx="0"/>
            <a:endCxn id="23" idx="0"/>
          </p:cNvCxnSpPr>
          <p:nvPr/>
        </p:nvCxnSpPr>
        <p:spPr>
          <a:xfrm rot="16200000" flipH="1">
            <a:off x="4449153" y="-1829098"/>
            <a:ext cx="101678" cy="6408712"/>
          </a:xfrm>
          <a:prstGeom prst="bentConnector3">
            <a:avLst>
              <a:gd name="adj1" fmla="val -224827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0" y="5661248"/>
            <a:ext cx="9144000" cy="57606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(**) </a:t>
            </a:r>
            <a:r>
              <a:rPr lang="en-US" altLang="ko-KR" sz="1000" dirty="0">
                <a:solidFill>
                  <a:schemeClr val="tx1"/>
                </a:solidFill>
              </a:rPr>
              <a:t>Edit </a:t>
            </a:r>
            <a:r>
              <a:rPr lang="en-US" altLang="ko-KR" sz="1000" dirty="0" smtClean="0">
                <a:solidFill>
                  <a:schemeClr val="tx1"/>
                </a:solidFill>
              </a:rPr>
              <a:t>Mode: Soo-Post Edit -&gt; Modify, Delete (compare)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SooPing</a:t>
            </a:r>
            <a:r>
              <a:rPr lang="en-US" altLang="ko-KR" sz="1000" dirty="0" smtClean="0">
                <a:solidFill>
                  <a:schemeClr val="tx1"/>
                </a:solidFill>
              </a:rPr>
              <a:t> Edit -&gt; Move, Delete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514" y="2276872"/>
            <a:ext cx="18362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1.2.2. Post Edit(**)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꺾인 연결선 6"/>
          <p:cNvCxnSpPr>
            <a:stCxn id="21" idx="2"/>
            <a:endCxn id="14" idx="0"/>
          </p:cNvCxnSpPr>
          <p:nvPr/>
        </p:nvCxnSpPr>
        <p:spPr>
          <a:xfrm rot="5400000">
            <a:off x="3200499" y="-66737"/>
            <a:ext cx="418726" cy="426849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57514" y="2897941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1.2.2.1. Timeline Tab(Me)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7514" y="3419998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1.2.2.2. search Post by 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7514" y="3933831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1.2.2.3. select Soo-Post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7514" y="4547110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1.2.2.4.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‘Edit’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mode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순서도: 판단 40"/>
          <p:cNvSpPr/>
          <p:nvPr/>
        </p:nvSpPr>
        <p:spPr>
          <a:xfrm>
            <a:off x="2627785" y="2551402"/>
            <a:ext cx="192935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Modify?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275616" y="3149969"/>
            <a:ext cx="0" cy="2700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275616" y="3672026"/>
            <a:ext cx="0" cy="2618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1275616" y="4185859"/>
            <a:ext cx="0" cy="3612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1" idx="2"/>
            <a:endCxn id="76" idx="0"/>
          </p:cNvCxnSpPr>
          <p:nvPr/>
        </p:nvCxnSpPr>
        <p:spPr>
          <a:xfrm flipH="1">
            <a:off x="3592463" y="2983450"/>
            <a:ext cx="1" cy="8095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1275616" y="2636912"/>
            <a:ext cx="0" cy="2610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32" idx="3"/>
            <a:endCxn id="41" idx="1"/>
          </p:cNvCxnSpPr>
          <p:nvPr/>
        </p:nvCxnSpPr>
        <p:spPr>
          <a:xfrm flipV="1">
            <a:off x="2193718" y="2767426"/>
            <a:ext cx="434067" cy="190569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판단 66"/>
          <p:cNvSpPr/>
          <p:nvPr/>
        </p:nvSpPr>
        <p:spPr>
          <a:xfrm>
            <a:off x="7093200" y="3834045"/>
            <a:ext cx="1533821" cy="34997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Cancel?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887254" y="2641412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1.2.2.5.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Modify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/>
          <p:cNvCxnSpPr>
            <a:stCxn id="41" idx="3"/>
            <a:endCxn id="68" idx="1"/>
          </p:cNvCxnSpPr>
          <p:nvPr/>
        </p:nvCxnSpPr>
        <p:spPr>
          <a:xfrm>
            <a:off x="4557142" y="2767426"/>
            <a:ext cx="330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판단 75"/>
          <p:cNvSpPr/>
          <p:nvPr/>
        </p:nvSpPr>
        <p:spPr>
          <a:xfrm>
            <a:off x="2627784" y="3793008"/>
            <a:ext cx="192935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Delete?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463173" y="2522182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92462" y="2996952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887254" y="3883018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1.2.2.6.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Delete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순서도: 판단 92"/>
          <p:cNvSpPr/>
          <p:nvPr/>
        </p:nvSpPr>
        <p:spPr>
          <a:xfrm>
            <a:off x="7090673" y="2592439"/>
            <a:ext cx="1533821" cy="349974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Cancel?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5" name="직선 화살표 연결선 94"/>
          <p:cNvCxnSpPr>
            <a:stCxn id="68" idx="3"/>
            <a:endCxn id="93" idx="1"/>
          </p:cNvCxnSpPr>
          <p:nvPr/>
        </p:nvCxnSpPr>
        <p:spPr>
          <a:xfrm>
            <a:off x="6723458" y="2767426"/>
            <a:ext cx="36721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6939482" y="3245011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1.2.1.2. Post Screen 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0" name="직선 화살표 연결선 99"/>
          <p:cNvCxnSpPr>
            <a:stCxn id="93" idx="2"/>
            <a:endCxn id="98" idx="0"/>
          </p:cNvCxnSpPr>
          <p:nvPr/>
        </p:nvCxnSpPr>
        <p:spPr>
          <a:xfrm>
            <a:off x="7857584" y="2942413"/>
            <a:ext cx="0" cy="3025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7857584" y="2948835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283011" y="2420888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0" name="꺾인 연결선 109"/>
          <p:cNvCxnSpPr>
            <a:stCxn id="93" idx="3"/>
            <a:endCxn id="31" idx="1"/>
          </p:cNvCxnSpPr>
          <p:nvPr/>
        </p:nvCxnSpPr>
        <p:spPr>
          <a:xfrm flipH="1">
            <a:off x="357514" y="2767426"/>
            <a:ext cx="8266980" cy="1292419"/>
          </a:xfrm>
          <a:prstGeom prst="bentConnector5">
            <a:avLst>
              <a:gd name="adj1" fmla="val -2765"/>
              <a:gd name="adj2" fmla="val 214708"/>
              <a:gd name="adj3" fmla="val 102765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92" idx="3"/>
            <a:endCxn id="67" idx="1"/>
          </p:cNvCxnSpPr>
          <p:nvPr/>
        </p:nvCxnSpPr>
        <p:spPr>
          <a:xfrm>
            <a:off x="6723458" y="4009032"/>
            <a:ext cx="36974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76" idx="3"/>
            <a:endCxn id="92" idx="1"/>
          </p:cNvCxnSpPr>
          <p:nvPr/>
        </p:nvCxnSpPr>
        <p:spPr>
          <a:xfrm>
            <a:off x="4557141" y="4009032"/>
            <a:ext cx="33011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76" idx="2"/>
            <a:endCxn id="31" idx="1"/>
          </p:cNvCxnSpPr>
          <p:nvPr/>
        </p:nvCxnSpPr>
        <p:spPr>
          <a:xfrm rot="5400000" flipH="1">
            <a:off x="1892383" y="2524977"/>
            <a:ext cx="165211" cy="3234949"/>
          </a:xfrm>
          <a:prstGeom prst="bentConnector4">
            <a:avLst>
              <a:gd name="adj1" fmla="val -791869"/>
              <a:gd name="adj2" fmla="val 107067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3592464" y="4230288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496457" y="3771479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939481" y="4560983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1.2.2.7. Complete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5" name="직선 화살표 연결선 124"/>
          <p:cNvCxnSpPr>
            <a:stCxn id="67" idx="2"/>
            <a:endCxn id="123" idx="0"/>
          </p:cNvCxnSpPr>
          <p:nvPr/>
        </p:nvCxnSpPr>
        <p:spPr>
          <a:xfrm flipH="1">
            <a:off x="7857583" y="4184019"/>
            <a:ext cx="2528" cy="376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7884368" y="4221088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8309795" y="3693141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3" name="꺾인 연결선 132"/>
          <p:cNvCxnSpPr>
            <a:stCxn id="67" idx="3"/>
            <a:endCxn id="31" idx="1"/>
          </p:cNvCxnSpPr>
          <p:nvPr/>
        </p:nvCxnSpPr>
        <p:spPr>
          <a:xfrm flipH="1">
            <a:off x="357514" y="4009032"/>
            <a:ext cx="8269507" cy="50813"/>
          </a:xfrm>
          <a:prstGeom prst="bentConnector5">
            <a:avLst>
              <a:gd name="adj1" fmla="val -2764"/>
              <a:gd name="adj2" fmla="val 3009362"/>
              <a:gd name="adj3" fmla="val 102764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/>
              <a:t>1.3. </a:t>
            </a:r>
            <a:r>
              <a:rPr lang="en-US" altLang="ko-KR" sz="3600" b="1" dirty="0" err="1" smtClean="0"/>
              <a:t>SooP</a:t>
            </a:r>
            <a:r>
              <a:rPr lang="en-US" altLang="ko-KR" sz="3600" b="1" dirty="0" smtClean="0"/>
              <a:t>: </a:t>
            </a:r>
            <a:r>
              <a:rPr lang="en-US" altLang="ko-KR" sz="3600" b="1" dirty="0" err="1" smtClean="0"/>
              <a:t>SooPing</a:t>
            </a:r>
            <a:r>
              <a:rPr lang="en-US" altLang="ko-KR" sz="3600" b="1" dirty="0" smtClean="0"/>
              <a:t> Process</a:t>
            </a:r>
            <a:endParaRPr lang="ko-KR" altLang="en-US" sz="3600" b="1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1324419"/>
            <a:ext cx="1368152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99792" y="1437670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0032" y="1426098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1426097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꺾인 연결선 23"/>
          <p:cNvCxnSpPr>
            <a:stCxn id="18" idx="0"/>
            <a:endCxn id="20" idx="0"/>
          </p:cNvCxnSpPr>
          <p:nvPr/>
        </p:nvCxnSpPr>
        <p:spPr>
          <a:xfrm rot="16200000" flipH="1">
            <a:off x="2283126" y="336928"/>
            <a:ext cx="113251" cy="2088232"/>
          </a:xfrm>
          <a:prstGeom prst="bentConnector3">
            <a:avLst>
              <a:gd name="adj1" fmla="val -201853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8" idx="0"/>
            <a:endCxn id="21" idx="0"/>
          </p:cNvCxnSpPr>
          <p:nvPr/>
        </p:nvCxnSpPr>
        <p:spPr>
          <a:xfrm rot="16200000" flipH="1">
            <a:off x="3369032" y="-748978"/>
            <a:ext cx="101679" cy="4248472"/>
          </a:xfrm>
          <a:prstGeom prst="bentConnector3">
            <a:avLst>
              <a:gd name="adj1" fmla="val -22482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8" idx="0"/>
            <a:endCxn id="23" idx="0"/>
          </p:cNvCxnSpPr>
          <p:nvPr/>
        </p:nvCxnSpPr>
        <p:spPr>
          <a:xfrm rot="16200000" flipH="1">
            <a:off x="4449153" y="-1829098"/>
            <a:ext cx="101678" cy="6408712"/>
          </a:xfrm>
          <a:prstGeom prst="bentConnector3">
            <a:avLst>
              <a:gd name="adj1" fmla="val -224827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0" y="5661248"/>
            <a:ext cx="9144000" cy="57606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 err="1" smtClean="0">
                <a:solidFill>
                  <a:schemeClr val="tx1"/>
                </a:solidFill>
              </a:rPr>
              <a:t>SooP</a:t>
            </a:r>
            <a:r>
              <a:rPr lang="en-US" altLang="ko-KR" sz="1000" dirty="0" smtClean="0">
                <a:solidFill>
                  <a:schemeClr val="tx1"/>
                </a:solidFill>
              </a:rPr>
              <a:t> Process</a:t>
            </a:r>
            <a:r>
              <a:rPr lang="ko-KR" altLang="en-US" sz="1000" dirty="0" smtClean="0">
                <a:solidFill>
                  <a:schemeClr val="tx1"/>
                </a:solidFill>
              </a:rPr>
              <a:t>는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Plainning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SooP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만들기</a:t>
            </a:r>
            <a:r>
              <a:rPr lang="en-US" altLang="ko-KR" sz="1000" dirty="0" smtClean="0">
                <a:solidFill>
                  <a:schemeClr val="tx1"/>
                </a:solidFill>
              </a:rPr>
              <a:t>, Soo-Post </a:t>
            </a:r>
            <a:r>
              <a:rPr lang="ko-KR" altLang="en-US" sz="1000" dirty="0" smtClean="0">
                <a:solidFill>
                  <a:schemeClr val="tx1"/>
                </a:solidFill>
              </a:rPr>
              <a:t>만들기 및 편집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SooPing</a:t>
            </a:r>
            <a:r>
              <a:rPr lang="en-US" altLang="ko-KR" sz="1000" dirty="0" smtClean="0">
                <a:solidFill>
                  <a:schemeClr val="tx1"/>
                </a:solidFill>
              </a:rPr>
              <a:t>(Soo-Post Route by map) </a:t>
            </a:r>
            <a:r>
              <a:rPr lang="ko-KR" altLang="en-US" sz="1000" dirty="0" smtClean="0">
                <a:solidFill>
                  <a:schemeClr val="tx1"/>
                </a:solidFill>
              </a:rPr>
              <a:t>작업 및 편집으로 나뉨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93852" y="2132856"/>
            <a:ext cx="18362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1.3.1. New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92180" y="2132856"/>
            <a:ext cx="18362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1.3.2. Edit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꺾인 연결선 2"/>
          <p:cNvCxnSpPr>
            <a:stCxn id="23" idx="2"/>
            <a:endCxn id="16" idx="0"/>
          </p:cNvCxnSpPr>
          <p:nvPr/>
        </p:nvCxnSpPr>
        <p:spPr>
          <a:xfrm rot="5400000">
            <a:off x="5920796" y="349303"/>
            <a:ext cx="274711" cy="329239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3" idx="2"/>
            <a:endCxn id="17" idx="0"/>
          </p:cNvCxnSpPr>
          <p:nvPr/>
        </p:nvCxnSpPr>
        <p:spPr>
          <a:xfrm rot="5400000">
            <a:off x="7269960" y="1698467"/>
            <a:ext cx="274711" cy="5940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3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ⓒflutter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ECB4-2234-43CB-A01D-FC4FC78087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b="1" dirty="0" smtClean="0"/>
              <a:t>1.3.1</a:t>
            </a:r>
            <a:r>
              <a:rPr lang="en-US" altLang="ko-KR" sz="3600" b="1" dirty="0"/>
              <a:t>. </a:t>
            </a:r>
            <a:r>
              <a:rPr lang="en-US" altLang="ko-KR" sz="3600" b="1" dirty="0" err="1"/>
              <a:t>SooPing</a:t>
            </a:r>
            <a:r>
              <a:rPr lang="en-US" altLang="ko-KR" sz="3600" b="1" dirty="0"/>
              <a:t> &lt;New </a:t>
            </a:r>
            <a:r>
              <a:rPr lang="en-US" altLang="ko-KR" sz="3600" b="1" dirty="0" err="1"/>
              <a:t>SooPing</a:t>
            </a:r>
            <a:r>
              <a:rPr lang="en-US" altLang="ko-KR" sz="3600" b="1" dirty="0"/>
              <a:t>&gt;Process</a:t>
            </a:r>
            <a:endParaRPr lang="ko-KR" altLang="en-US" sz="3600" b="1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1324419"/>
            <a:ext cx="1368152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99792" y="1437670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1.1. Planning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60032" y="1426098"/>
            <a:ext cx="1368152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1.2. Soo-Post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1426097"/>
            <a:ext cx="136815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꺾인 연결선 23"/>
          <p:cNvCxnSpPr>
            <a:stCxn id="18" idx="0"/>
            <a:endCxn id="20" idx="0"/>
          </p:cNvCxnSpPr>
          <p:nvPr/>
        </p:nvCxnSpPr>
        <p:spPr>
          <a:xfrm rot="16200000" flipH="1">
            <a:off x="2283126" y="336928"/>
            <a:ext cx="113251" cy="2088232"/>
          </a:xfrm>
          <a:prstGeom prst="bentConnector3">
            <a:avLst>
              <a:gd name="adj1" fmla="val -201853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8" idx="0"/>
            <a:endCxn id="21" idx="0"/>
          </p:cNvCxnSpPr>
          <p:nvPr/>
        </p:nvCxnSpPr>
        <p:spPr>
          <a:xfrm rot="16200000" flipH="1">
            <a:off x="3369032" y="-748978"/>
            <a:ext cx="101679" cy="4248472"/>
          </a:xfrm>
          <a:prstGeom prst="bentConnector3">
            <a:avLst>
              <a:gd name="adj1" fmla="val -22482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8" idx="0"/>
            <a:endCxn id="23" idx="0"/>
          </p:cNvCxnSpPr>
          <p:nvPr/>
        </p:nvCxnSpPr>
        <p:spPr>
          <a:xfrm rot="16200000" flipH="1">
            <a:off x="4449153" y="-1829098"/>
            <a:ext cx="101678" cy="6408712"/>
          </a:xfrm>
          <a:prstGeom prst="bentConnector3">
            <a:avLst>
              <a:gd name="adj1" fmla="val -224827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71800" y="2780929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1.2.2.1. Timeline Tab(Me)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9849" y="2780928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1.2.1.3. Completed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90540" y="3320988"/>
            <a:ext cx="2376263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1.3.1.1. Select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Add to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(+)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55676" y="2132856"/>
            <a:ext cx="183620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1.3.1. New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SooPing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순서도: 판단 18"/>
          <p:cNvSpPr/>
          <p:nvPr/>
        </p:nvSpPr>
        <p:spPr>
          <a:xfrm>
            <a:off x="1531408" y="3854297"/>
            <a:ext cx="209452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contain location?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98494" y="3818326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27783" y="4293096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>
            <a:stCxn id="15" idx="2"/>
            <a:endCxn id="19" idx="0"/>
          </p:cNvCxnSpPr>
          <p:nvPr/>
        </p:nvCxnSpPr>
        <p:spPr>
          <a:xfrm>
            <a:off x="2578672" y="3573016"/>
            <a:ext cx="0" cy="2812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3"/>
            <a:endCxn id="36" idx="1"/>
          </p:cNvCxnSpPr>
          <p:nvPr/>
        </p:nvCxnSpPr>
        <p:spPr>
          <a:xfrm>
            <a:off x="3625935" y="4070321"/>
            <a:ext cx="2842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537707" y="3933648"/>
            <a:ext cx="1836205" cy="2733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1.3.1.2. Select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37707" y="4556080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1.2.1.1. Soo-Post Click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순서도: 판단 35"/>
          <p:cNvSpPr/>
          <p:nvPr/>
        </p:nvSpPr>
        <p:spPr>
          <a:xfrm>
            <a:off x="3910199" y="3854297"/>
            <a:ext cx="2094527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39360" y="4559692"/>
            <a:ext cx="1836205" cy="2733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1.3.1.3. New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Name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직선 화살표 연결선 40"/>
          <p:cNvCxnSpPr>
            <a:stCxn id="36" idx="3"/>
            <a:endCxn id="31" idx="1"/>
          </p:cNvCxnSpPr>
          <p:nvPr/>
        </p:nvCxnSpPr>
        <p:spPr>
          <a:xfrm>
            <a:off x="6004726" y="4070321"/>
            <a:ext cx="532981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6" idx="2"/>
            <a:endCxn id="39" idx="0"/>
          </p:cNvCxnSpPr>
          <p:nvPr/>
        </p:nvCxnSpPr>
        <p:spPr>
          <a:xfrm>
            <a:off x="4957463" y="4286345"/>
            <a:ext cx="0" cy="2733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931819" y="3836917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32040" y="4311687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660569" y="4559691"/>
            <a:ext cx="1836205" cy="2733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1.3.1.4. Insert location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9" name="직선 화살표 연결선 48"/>
          <p:cNvCxnSpPr>
            <a:stCxn id="19" idx="2"/>
            <a:endCxn id="47" idx="0"/>
          </p:cNvCxnSpPr>
          <p:nvPr/>
        </p:nvCxnSpPr>
        <p:spPr>
          <a:xfrm>
            <a:off x="2578672" y="4286345"/>
            <a:ext cx="0" cy="2733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7" idx="2"/>
            <a:endCxn id="36" idx="1"/>
          </p:cNvCxnSpPr>
          <p:nvPr/>
        </p:nvCxnSpPr>
        <p:spPr>
          <a:xfrm rot="5400000" flipH="1" flipV="1">
            <a:off x="2863076" y="3785916"/>
            <a:ext cx="762717" cy="1331527"/>
          </a:xfrm>
          <a:prstGeom prst="bentConnector4">
            <a:avLst>
              <a:gd name="adj1" fmla="val -29972"/>
              <a:gd name="adj2" fmla="val 84475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7441295" y="4206995"/>
            <a:ext cx="1" cy="3526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537707" y="5157192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1.2.1.3. Completed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6" name="직선 화살표 연결선 55"/>
          <p:cNvCxnSpPr>
            <a:stCxn id="35" idx="2"/>
            <a:endCxn id="54" idx="0"/>
          </p:cNvCxnSpPr>
          <p:nvPr/>
        </p:nvCxnSpPr>
        <p:spPr>
          <a:xfrm>
            <a:off x="7455809" y="4808108"/>
            <a:ext cx="0" cy="3490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523193" y="4938370"/>
            <a:ext cx="1865231" cy="74806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순서도: 판단 57"/>
          <p:cNvSpPr/>
          <p:nvPr/>
        </p:nvSpPr>
        <p:spPr>
          <a:xfrm>
            <a:off x="6523193" y="5607242"/>
            <a:ext cx="1865232" cy="432048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Add Post to </a:t>
            </a:r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SooPing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37707" y="6237312"/>
            <a:ext cx="1836204" cy="2520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1.3.1.5. Completed</a:t>
            </a:r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1" name="직선 화살표 연결선 60"/>
          <p:cNvCxnSpPr>
            <a:stCxn id="54" idx="2"/>
            <a:endCxn id="58" idx="0"/>
          </p:cNvCxnSpPr>
          <p:nvPr/>
        </p:nvCxnSpPr>
        <p:spPr>
          <a:xfrm>
            <a:off x="7455809" y="5409220"/>
            <a:ext cx="0" cy="1980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8" idx="2"/>
            <a:endCxn id="59" idx="0"/>
          </p:cNvCxnSpPr>
          <p:nvPr/>
        </p:nvCxnSpPr>
        <p:spPr>
          <a:xfrm>
            <a:off x="7455809" y="6039290"/>
            <a:ext cx="0" cy="1980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6175398" y="5618373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Y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489016" y="6008823"/>
            <a:ext cx="344010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N</a:t>
            </a:r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1" name="꺾인 연결선 70"/>
          <p:cNvCxnSpPr>
            <a:stCxn id="58" idx="1"/>
            <a:endCxn id="15" idx="1"/>
          </p:cNvCxnSpPr>
          <p:nvPr/>
        </p:nvCxnSpPr>
        <p:spPr>
          <a:xfrm rot="10800000">
            <a:off x="1390541" y="3447002"/>
            <a:ext cx="5132653" cy="2376264"/>
          </a:xfrm>
          <a:prstGeom prst="bentConnector3">
            <a:avLst>
              <a:gd name="adj1" fmla="val 104454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6" idx="2"/>
            <a:endCxn id="14" idx="0"/>
          </p:cNvCxnSpPr>
          <p:nvPr/>
        </p:nvCxnSpPr>
        <p:spPr>
          <a:xfrm rot="5400000">
            <a:off x="1911849" y="2118999"/>
            <a:ext cx="288032" cy="103582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16" idx="2"/>
            <a:endCxn id="13" idx="0"/>
          </p:cNvCxnSpPr>
          <p:nvPr/>
        </p:nvCxnSpPr>
        <p:spPr>
          <a:xfrm rot="16200000" flipH="1">
            <a:off x="2987824" y="2078850"/>
            <a:ext cx="288033" cy="11161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14" idx="2"/>
            <a:endCxn id="15" idx="0"/>
          </p:cNvCxnSpPr>
          <p:nvPr/>
        </p:nvCxnSpPr>
        <p:spPr>
          <a:xfrm>
            <a:off x="1537951" y="3032956"/>
            <a:ext cx="1040721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13" idx="2"/>
            <a:endCxn id="15" idx="0"/>
          </p:cNvCxnSpPr>
          <p:nvPr/>
        </p:nvCxnSpPr>
        <p:spPr>
          <a:xfrm flipH="1">
            <a:off x="2578672" y="3032957"/>
            <a:ext cx="1111230" cy="2880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7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5707</TotalTime>
  <Words>561</Words>
  <Application>Microsoft Office PowerPoint</Application>
  <PresentationFormat>화면 슬라이드 쇼(4:3)</PresentationFormat>
  <Paragraphs>156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 SooP  (Share your footprints) 프로세스 설계서</vt:lpstr>
      <vt:lpstr>프로세스 설계서(전체)</vt:lpstr>
      <vt:lpstr>1. SooP Process</vt:lpstr>
      <vt:lpstr>1.1. SooP: Planning Process</vt:lpstr>
      <vt:lpstr>1.2. SooP: Soo-Post Process</vt:lpstr>
      <vt:lpstr>1.2.1. Soo-Post &lt;New Post&gt; Process</vt:lpstr>
      <vt:lpstr>1.2.2. Soo-Post &lt;Post Edit&gt; Process</vt:lpstr>
      <vt:lpstr>1.3. SooP: SooPing Process</vt:lpstr>
      <vt:lpstr>1.3.1. SooPing &lt;New SooPing&gt;Process</vt:lpstr>
      <vt:lpstr>1.3.2. SooPing &lt;Edit SooPing&gt;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Wooramc’s world travel</dc:title>
  <dc:creator>wooramc</dc:creator>
  <cp:lastModifiedBy>wooramc</cp:lastModifiedBy>
  <cp:revision>353</cp:revision>
  <dcterms:created xsi:type="dcterms:W3CDTF">2015-03-04T06:10:25Z</dcterms:created>
  <dcterms:modified xsi:type="dcterms:W3CDTF">2016-09-23T09:48:03Z</dcterms:modified>
</cp:coreProperties>
</file>