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67" r:id="rId3"/>
    <p:sldId id="382" r:id="rId4"/>
    <p:sldId id="366" r:id="rId5"/>
    <p:sldId id="369" r:id="rId6"/>
    <p:sldId id="377" r:id="rId7"/>
    <p:sldId id="378" r:id="rId8"/>
    <p:sldId id="379" r:id="rId9"/>
    <p:sldId id="380" r:id="rId10"/>
    <p:sldId id="381" r:id="rId11"/>
    <p:sldId id="370" r:id="rId12"/>
    <p:sldId id="373" r:id="rId13"/>
    <p:sldId id="372" r:id="rId14"/>
    <p:sldId id="371" r:id="rId15"/>
    <p:sldId id="374" r:id="rId16"/>
    <p:sldId id="375" r:id="rId17"/>
    <p:sldId id="37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77" d="100"/>
          <a:sy n="77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프로세스 설계서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5085184"/>
            <a:ext cx="0" cy="177281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6200000">
            <a:off x="-89077" y="5725314"/>
            <a:ext cx="1401277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1.1.3. Planning &lt;Manage lists&gt; Process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328990" y="2780928"/>
            <a:ext cx="2486021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1.1.1.1.2. 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Planning(+)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33369" y="3284984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1.1.3.1. Select Planning list to be managed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6481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1.1.3.2.1. Rename list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데이터 41"/>
          <p:cNvSpPr/>
          <p:nvPr/>
        </p:nvSpPr>
        <p:spPr>
          <a:xfrm>
            <a:off x="933369" y="393305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1.1.3.2. Rename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lsit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데이터 42"/>
          <p:cNvSpPr/>
          <p:nvPr/>
        </p:nvSpPr>
        <p:spPr>
          <a:xfrm>
            <a:off x="3455876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1.1.3.3. Select Option effects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순서도: 데이터 43"/>
          <p:cNvSpPr/>
          <p:nvPr/>
        </p:nvSpPr>
        <p:spPr>
          <a:xfrm>
            <a:off x="5978383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1.1.3.4. Delete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08769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1.1.3.3.1. Select options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08769" y="5159398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1.1.3.3.2. Appoint each option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31276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1.1.3.4.1. Click ‘delete’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33369" y="5733256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1.1.3.5.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꺾인 연결선 49"/>
          <p:cNvCxnSpPr>
            <a:stCxn id="36" idx="2"/>
            <a:endCxn id="42" idx="1"/>
          </p:cNvCxnSpPr>
          <p:nvPr/>
        </p:nvCxnSpPr>
        <p:spPr>
          <a:xfrm rot="5400000">
            <a:off x="3130727" y="2491783"/>
            <a:ext cx="360040" cy="25225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6" idx="2"/>
            <a:endCxn id="44" idx="1"/>
          </p:cNvCxnSpPr>
          <p:nvPr/>
        </p:nvCxnSpPr>
        <p:spPr>
          <a:xfrm rot="16200000" flipH="1">
            <a:off x="5652130" y="2492885"/>
            <a:ext cx="362246" cy="2522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6" idx="2"/>
            <a:endCxn id="43" idx="1"/>
          </p:cNvCxnSpPr>
          <p:nvPr/>
        </p:nvCxnSpPr>
        <p:spPr>
          <a:xfrm>
            <a:off x="4572000" y="3573016"/>
            <a:ext cx="0" cy="362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2" idx="4"/>
          </p:cNvCxnSpPr>
          <p:nvPr/>
        </p:nvCxnSpPr>
        <p:spPr>
          <a:xfrm>
            <a:off x="2049493" y="4437112"/>
            <a:ext cx="0" cy="2224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4"/>
            <a:endCxn id="45" idx="0"/>
          </p:cNvCxnSpPr>
          <p:nvPr/>
        </p:nvCxnSpPr>
        <p:spPr>
          <a:xfrm>
            <a:off x="4572000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4" idx="4"/>
            <a:endCxn id="47" idx="0"/>
          </p:cNvCxnSpPr>
          <p:nvPr/>
        </p:nvCxnSpPr>
        <p:spPr>
          <a:xfrm>
            <a:off x="7094507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2"/>
            <a:endCxn id="46" idx="0"/>
          </p:cNvCxnSpPr>
          <p:nvPr/>
        </p:nvCxnSpPr>
        <p:spPr>
          <a:xfrm>
            <a:off x="4572000" y="4947566"/>
            <a:ext cx="0" cy="211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2"/>
            <a:endCxn id="48" idx="0"/>
          </p:cNvCxnSpPr>
          <p:nvPr/>
        </p:nvCxnSpPr>
        <p:spPr>
          <a:xfrm rot="16200000" flipH="1">
            <a:off x="2883011" y="4044267"/>
            <a:ext cx="785690" cy="2592288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7" idx="2"/>
            <a:endCxn id="48" idx="0"/>
          </p:cNvCxnSpPr>
          <p:nvPr/>
        </p:nvCxnSpPr>
        <p:spPr>
          <a:xfrm rot="5400000">
            <a:off x="5440409" y="4079158"/>
            <a:ext cx="785690" cy="2522507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6" idx="2"/>
            <a:endCxn id="48" idx="0"/>
          </p:cNvCxnSpPr>
          <p:nvPr/>
        </p:nvCxnSpPr>
        <p:spPr>
          <a:xfrm>
            <a:off x="4572000" y="5447430"/>
            <a:ext cx="0" cy="2858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6" idx="2"/>
            <a:endCxn id="32" idx="0"/>
          </p:cNvCxnSpPr>
          <p:nvPr/>
        </p:nvCxnSpPr>
        <p:spPr>
          <a:xfrm rot="5400000">
            <a:off x="5714612" y="1331251"/>
            <a:ext cx="307066" cy="25922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2" idx="2"/>
            <a:endCxn id="36" idx="0"/>
          </p:cNvCxnSpPr>
          <p:nvPr/>
        </p:nvCxnSpPr>
        <p:spPr>
          <a:xfrm flipH="1">
            <a:off x="4572000" y="3032956"/>
            <a:ext cx="1" cy="252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Soo-Post Process</a:t>
            </a:r>
            <a:endParaRPr lang="ko-KR" altLang="en-US" sz="3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stCxn id="22" idx="2"/>
            <a:endCxn id="16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2"/>
            <a:endCxn id="19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2"/>
            <a:endCxn id="17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378449" y="321297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6777" y="321297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17" idx="2"/>
            <a:endCxn id="30" idx="0"/>
          </p:cNvCxnSpPr>
          <p:nvPr/>
        </p:nvCxnSpPr>
        <p:spPr>
          <a:xfrm rot="5400000">
            <a:off x="3649975" y="2290951"/>
            <a:ext cx="568602" cy="12754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7" idx="2"/>
            <a:endCxn id="31" idx="0"/>
          </p:cNvCxnSpPr>
          <p:nvPr/>
        </p:nvCxnSpPr>
        <p:spPr>
          <a:xfrm rot="16200000" flipH="1">
            <a:off x="4999138" y="2217235"/>
            <a:ext cx="568602" cy="14228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1.2.1. Soo-Post &lt;New Post&gt; Process</a:t>
            </a:r>
            <a:endParaRPr lang="ko-KR" altLang="en-US" sz="36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538" y="1171677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49280"/>
            <a:ext cx="9144000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(*) Any factor of Post Screen: location, Image, Writing, Tag,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Etc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5570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53898" y="213285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21" idx="2"/>
            <a:endCxn id="13" idx="0"/>
          </p:cNvCxnSpPr>
          <p:nvPr/>
        </p:nvCxnSpPr>
        <p:spPr>
          <a:xfrm rot="5400000">
            <a:off x="2348078" y="1129319"/>
            <a:ext cx="529131" cy="147794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5570" y="3014954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1.2.1.1. Soo-Post Click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5570" y="378903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1.2.1.2. Post Screen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1619672" y="4437111"/>
            <a:ext cx="2752334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at least 1(*)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10082" y="452712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>
            <a:stCxn id="9" idx="3"/>
            <a:endCxn id="30" idx="1"/>
          </p:cNvCxnSpPr>
          <p:nvPr/>
        </p:nvCxnSpPr>
        <p:spPr>
          <a:xfrm>
            <a:off x="4372006" y="4653135"/>
            <a:ext cx="9380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7" idx="2"/>
            <a:endCxn id="9" idx="0"/>
          </p:cNvCxnSpPr>
          <p:nvPr/>
        </p:nvCxnSpPr>
        <p:spPr>
          <a:xfrm rot="16200000" flipH="1">
            <a:off x="2236733" y="3678005"/>
            <a:ext cx="396044" cy="11221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9" idx="2"/>
            <a:endCxn id="27" idx="1"/>
          </p:cNvCxnSpPr>
          <p:nvPr/>
        </p:nvCxnSpPr>
        <p:spPr>
          <a:xfrm rot="5400000" flipH="1">
            <a:off x="1498652" y="3371972"/>
            <a:ext cx="954106" cy="2040269"/>
          </a:xfrm>
          <a:prstGeom prst="bentConnector4">
            <a:avLst>
              <a:gd name="adj1" fmla="val -23960"/>
              <a:gd name="adj2" fmla="val 1112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2006" y="443711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7604" y="48691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7" name="직선 화살표 연결선 36"/>
          <p:cNvCxnSpPr>
            <a:stCxn id="13" idx="2"/>
            <a:endCxn id="22" idx="0"/>
          </p:cNvCxnSpPr>
          <p:nvPr/>
        </p:nvCxnSpPr>
        <p:spPr>
          <a:xfrm>
            <a:off x="1873672" y="2492896"/>
            <a:ext cx="0" cy="52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2"/>
            <a:endCxn id="27" idx="0"/>
          </p:cNvCxnSpPr>
          <p:nvPr/>
        </p:nvCxnSpPr>
        <p:spPr>
          <a:xfrm>
            <a:off x="1873672" y="3266982"/>
            <a:ext cx="0" cy="522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1" idx="2"/>
            <a:endCxn id="14" idx="0"/>
          </p:cNvCxnSpPr>
          <p:nvPr/>
        </p:nvCxnSpPr>
        <p:spPr>
          <a:xfrm rot="16200000" flipH="1">
            <a:off x="3697242" y="1258097"/>
            <a:ext cx="529131" cy="12203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1.2.2. Soo-Post &lt;Edit Post&gt; Process</a:t>
            </a:r>
            <a:endParaRPr lang="ko-KR" altLang="en-US" sz="3600" b="1" dirty="0"/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(**) </a:t>
            </a:r>
            <a:r>
              <a:rPr lang="en-US" altLang="ko-KR" sz="1100" dirty="0">
                <a:solidFill>
                  <a:schemeClr val="tx1"/>
                </a:solidFill>
              </a:rPr>
              <a:t>Edit </a:t>
            </a:r>
            <a:r>
              <a:rPr lang="en-US" altLang="ko-KR" sz="1100" dirty="0" smtClean="0">
                <a:solidFill>
                  <a:schemeClr val="tx1"/>
                </a:solidFill>
              </a:rPr>
              <a:t>Mode: Soo-Post Edit -&gt; Modify, Delete (compare)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</a:rPr>
              <a:t> Edit -&gt; Move, Delete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514" y="296094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1.2.2.1. Timeline 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514" y="375303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1.2.2.2. search Post by 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7514" y="442202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1.2.2.3.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514" y="5035307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1.2.2.4.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‘Edit’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mode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2627785" y="3039599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Modify?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28" idx="2"/>
            <a:endCxn id="29" idx="0"/>
          </p:cNvCxnSpPr>
          <p:nvPr/>
        </p:nvCxnSpPr>
        <p:spPr>
          <a:xfrm>
            <a:off x="1275616" y="3212976"/>
            <a:ext cx="0" cy="540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</p:cNvCxnSpPr>
          <p:nvPr/>
        </p:nvCxnSpPr>
        <p:spPr>
          <a:xfrm>
            <a:off x="1275616" y="4005064"/>
            <a:ext cx="0" cy="74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275616" y="4674056"/>
            <a:ext cx="0" cy="3612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2"/>
            <a:endCxn id="76" idx="0"/>
          </p:cNvCxnSpPr>
          <p:nvPr/>
        </p:nvCxnSpPr>
        <p:spPr>
          <a:xfrm flipH="1">
            <a:off x="3592463" y="3471647"/>
            <a:ext cx="1" cy="8095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2" idx="3"/>
            <a:endCxn id="41" idx="1"/>
          </p:cNvCxnSpPr>
          <p:nvPr/>
        </p:nvCxnSpPr>
        <p:spPr>
          <a:xfrm flipV="1">
            <a:off x="2193718" y="3255623"/>
            <a:ext cx="434067" cy="19056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/>
          <p:cNvSpPr/>
          <p:nvPr/>
        </p:nvSpPr>
        <p:spPr>
          <a:xfrm>
            <a:off x="7093200" y="4322242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887254" y="312960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1.2.2.5.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Modify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41" idx="3"/>
            <a:endCxn id="68" idx="1"/>
          </p:cNvCxnSpPr>
          <p:nvPr/>
        </p:nvCxnSpPr>
        <p:spPr>
          <a:xfrm>
            <a:off x="4557142" y="3255623"/>
            <a:ext cx="330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75"/>
          <p:cNvSpPr/>
          <p:nvPr/>
        </p:nvSpPr>
        <p:spPr>
          <a:xfrm>
            <a:off x="2627784" y="4281205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Delete?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63173" y="301037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92462" y="348514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887254" y="4371215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1.2.2.6.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7090673" y="3080636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화살표 연결선 94"/>
          <p:cNvCxnSpPr>
            <a:stCxn id="68" idx="3"/>
            <a:endCxn id="93" idx="1"/>
          </p:cNvCxnSpPr>
          <p:nvPr/>
        </p:nvCxnSpPr>
        <p:spPr>
          <a:xfrm>
            <a:off x="6723458" y="3255623"/>
            <a:ext cx="3672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939482" y="373320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1.2.1.2. Post Screen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3" idx="2"/>
            <a:endCxn id="98" idx="0"/>
          </p:cNvCxnSpPr>
          <p:nvPr/>
        </p:nvCxnSpPr>
        <p:spPr>
          <a:xfrm>
            <a:off x="7857584" y="3430610"/>
            <a:ext cx="0" cy="302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857584" y="343703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283011" y="29090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꺾인 연결선 109"/>
          <p:cNvCxnSpPr>
            <a:stCxn id="93" idx="3"/>
            <a:endCxn id="31" idx="1"/>
          </p:cNvCxnSpPr>
          <p:nvPr/>
        </p:nvCxnSpPr>
        <p:spPr>
          <a:xfrm flipH="1">
            <a:off x="357514" y="3255623"/>
            <a:ext cx="8266980" cy="1292419"/>
          </a:xfrm>
          <a:prstGeom prst="bentConnector5">
            <a:avLst>
              <a:gd name="adj1" fmla="val -2765"/>
              <a:gd name="adj2" fmla="val 214708"/>
              <a:gd name="adj3" fmla="val 10276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2" idx="3"/>
            <a:endCxn id="67" idx="1"/>
          </p:cNvCxnSpPr>
          <p:nvPr/>
        </p:nvCxnSpPr>
        <p:spPr>
          <a:xfrm>
            <a:off x="6723458" y="4497229"/>
            <a:ext cx="3697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6" idx="3"/>
            <a:endCxn id="92" idx="1"/>
          </p:cNvCxnSpPr>
          <p:nvPr/>
        </p:nvCxnSpPr>
        <p:spPr>
          <a:xfrm>
            <a:off x="4557141" y="4497229"/>
            <a:ext cx="3301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76" idx="2"/>
            <a:endCxn id="31" idx="1"/>
          </p:cNvCxnSpPr>
          <p:nvPr/>
        </p:nvCxnSpPr>
        <p:spPr>
          <a:xfrm rot="5400000" flipH="1">
            <a:off x="1892383" y="3013174"/>
            <a:ext cx="165211" cy="3234949"/>
          </a:xfrm>
          <a:prstGeom prst="bentConnector4">
            <a:avLst>
              <a:gd name="adj1" fmla="val -791869"/>
              <a:gd name="adj2" fmla="val 10706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3592464" y="47184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496457" y="425967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39481" y="504918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1.2.2.7. Complete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67" idx="2"/>
            <a:endCxn id="123" idx="0"/>
          </p:cNvCxnSpPr>
          <p:nvPr/>
        </p:nvCxnSpPr>
        <p:spPr>
          <a:xfrm flipH="1">
            <a:off x="7857583" y="4672216"/>
            <a:ext cx="2528" cy="376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884368" y="47092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309795" y="4181338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3" name="꺾인 연결선 132"/>
          <p:cNvCxnSpPr>
            <a:stCxn id="67" idx="3"/>
            <a:endCxn id="31" idx="1"/>
          </p:cNvCxnSpPr>
          <p:nvPr/>
        </p:nvCxnSpPr>
        <p:spPr>
          <a:xfrm flipH="1">
            <a:off x="357514" y="4497229"/>
            <a:ext cx="8269507" cy="50813"/>
          </a:xfrm>
          <a:prstGeom prst="bentConnector5">
            <a:avLst>
              <a:gd name="adj1" fmla="val -2764"/>
              <a:gd name="adj2" fmla="val 3009362"/>
              <a:gd name="adj3" fmla="val 10276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107504" y="836712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5536" y="1797891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93864" y="1797891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Post(**)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꺾인 연결선 53"/>
          <p:cNvCxnSpPr>
            <a:stCxn id="51" idx="2"/>
            <a:endCxn id="52" idx="0"/>
          </p:cNvCxnSpPr>
          <p:nvPr/>
        </p:nvCxnSpPr>
        <p:spPr>
          <a:xfrm rot="5400000">
            <a:off x="1788044" y="794354"/>
            <a:ext cx="529131" cy="147794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1" idx="2"/>
            <a:endCxn id="53" idx="0"/>
          </p:cNvCxnSpPr>
          <p:nvPr/>
        </p:nvCxnSpPr>
        <p:spPr>
          <a:xfrm rot="16200000" flipH="1">
            <a:off x="3137208" y="923132"/>
            <a:ext cx="529131" cy="12203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53" idx="2"/>
            <a:endCxn id="28" idx="0"/>
          </p:cNvCxnSpPr>
          <p:nvPr/>
        </p:nvCxnSpPr>
        <p:spPr>
          <a:xfrm rot="5400000">
            <a:off x="2242283" y="1191264"/>
            <a:ext cx="803017" cy="273635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1.3.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Process</a:t>
            </a:r>
            <a:endParaRPr lang="ko-KR" altLang="en-US" sz="3600" b="1" dirty="0"/>
          </a:p>
        </p:txBody>
      </p:sp>
      <p:cxnSp>
        <p:nvCxnSpPr>
          <p:cNvPr id="3" name="꺾인 연결선 2"/>
          <p:cNvCxnSpPr>
            <a:stCxn id="39" idx="2"/>
            <a:endCxn id="16" idx="0"/>
          </p:cNvCxnSpPr>
          <p:nvPr/>
        </p:nvCxnSpPr>
        <p:spPr>
          <a:xfrm rot="5400000">
            <a:off x="3934319" y="689766"/>
            <a:ext cx="843315" cy="47525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39" idx="2"/>
            <a:endCxn id="17" idx="0"/>
          </p:cNvCxnSpPr>
          <p:nvPr/>
        </p:nvCxnSpPr>
        <p:spPr>
          <a:xfrm rot="5400000">
            <a:off x="5230463" y="1985910"/>
            <a:ext cx="84331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9582" y="3487688"/>
            <a:ext cx="234026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1870" y="3487688"/>
            <a:ext cx="234026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4158" y="3487688"/>
            <a:ext cx="234026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39" idx="2"/>
            <a:endCxn id="19" idx="0"/>
          </p:cNvCxnSpPr>
          <p:nvPr/>
        </p:nvCxnSpPr>
        <p:spPr>
          <a:xfrm rot="16200000" flipH="1">
            <a:off x="6526607" y="2850006"/>
            <a:ext cx="843315" cy="43204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꺾인 연결선 41"/>
          <p:cNvCxnSpPr>
            <a:stCxn id="41" idx="2"/>
            <a:endCxn id="37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1" idx="2"/>
            <a:endCxn id="39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1" idx="2"/>
            <a:endCxn id="38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1.3.1</a:t>
            </a:r>
            <a:r>
              <a:rPr lang="en-US" altLang="ko-KR" sz="3600" b="1" dirty="0"/>
              <a:t>. </a:t>
            </a:r>
            <a:r>
              <a:rPr lang="en-US" altLang="ko-KR" sz="3600" b="1" dirty="0" err="1"/>
              <a:t>SooPing</a:t>
            </a:r>
            <a:r>
              <a:rPr lang="en-US" altLang="ko-KR" sz="3600" b="1" dirty="0"/>
              <a:t> &lt;New </a:t>
            </a:r>
            <a:r>
              <a:rPr lang="en-US" altLang="ko-KR" sz="3600" b="1" dirty="0" err="1"/>
              <a:t>SooPing</a:t>
            </a:r>
            <a:r>
              <a:rPr lang="en-US" altLang="ko-KR" sz="3600" b="1" dirty="0"/>
              <a:t>&gt;Process</a:t>
            </a:r>
            <a:endParaRPr lang="ko-KR" altLang="en-US" sz="3600" b="1" dirty="0"/>
          </a:p>
        </p:txBody>
      </p:sp>
      <p:sp>
        <p:nvSpPr>
          <p:cNvPr id="13" name="직사각형 12"/>
          <p:cNvSpPr/>
          <p:nvPr/>
        </p:nvSpPr>
        <p:spPr>
          <a:xfrm>
            <a:off x="2771800" y="278092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1.2.2.1. Timeline 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9849" y="278092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90540" y="3320988"/>
            <a:ext cx="237626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1.3.1.1.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판단 18"/>
          <p:cNvSpPr/>
          <p:nvPr/>
        </p:nvSpPr>
        <p:spPr>
          <a:xfrm>
            <a:off x="1531408" y="3854297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location?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98494" y="381832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27783" y="429309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>
            <a:stCxn id="15" idx="2"/>
            <a:endCxn id="19" idx="0"/>
          </p:cNvCxnSpPr>
          <p:nvPr/>
        </p:nvCxnSpPr>
        <p:spPr>
          <a:xfrm>
            <a:off x="2578672" y="3573016"/>
            <a:ext cx="0" cy="281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36" idx="1"/>
          </p:cNvCxnSpPr>
          <p:nvPr/>
        </p:nvCxnSpPr>
        <p:spPr>
          <a:xfrm>
            <a:off x="3625935" y="4070321"/>
            <a:ext cx="2842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537707" y="3933648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1.3.1.2.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707" y="455608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1.2.1.1. Soo-Post Click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3910199" y="3854297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9360" y="4559692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1.3.1.3.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36" idx="3"/>
            <a:endCxn id="31" idx="1"/>
          </p:cNvCxnSpPr>
          <p:nvPr/>
        </p:nvCxnSpPr>
        <p:spPr>
          <a:xfrm>
            <a:off x="6004726" y="4070321"/>
            <a:ext cx="53298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2"/>
            <a:endCxn id="39" idx="0"/>
          </p:cNvCxnSpPr>
          <p:nvPr/>
        </p:nvCxnSpPr>
        <p:spPr>
          <a:xfrm>
            <a:off x="4957463" y="4286345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931819" y="3836917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32040" y="4311687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60569" y="4559691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1.3.1.4. Insert location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>
            <a:stCxn id="19" idx="2"/>
            <a:endCxn id="47" idx="0"/>
          </p:cNvCxnSpPr>
          <p:nvPr/>
        </p:nvCxnSpPr>
        <p:spPr>
          <a:xfrm>
            <a:off x="2578672" y="4286345"/>
            <a:ext cx="0" cy="2733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7" idx="2"/>
            <a:endCxn id="36" idx="1"/>
          </p:cNvCxnSpPr>
          <p:nvPr/>
        </p:nvCxnSpPr>
        <p:spPr>
          <a:xfrm rot="5400000" flipH="1" flipV="1">
            <a:off x="2863076" y="3785916"/>
            <a:ext cx="762717" cy="1331527"/>
          </a:xfrm>
          <a:prstGeom prst="bentConnector4">
            <a:avLst>
              <a:gd name="adj1" fmla="val -29972"/>
              <a:gd name="adj2" fmla="val 8447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441295" y="4206995"/>
            <a:ext cx="1" cy="352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37707" y="515719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화살표 연결선 55"/>
          <p:cNvCxnSpPr>
            <a:stCxn id="35" idx="2"/>
            <a:endCxn id="54" idx="0"/>
          </p:cNvCxnSpPr>
          <p:nvPr/>
        </p:nvCxnSpPr>
        <p:spPr>
          <a:xfrm>
            <a:off x="7455809" y="4808108"/>
            <a:ext cx="0" cy="349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523193" y="4938370"/>
            <a:ext cx="1865231" cy="7480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6523193" y="5607242"/>
            <a:ext cx="1865232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Add Post to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37707" y="623731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1.3.1.5.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1" name="직선 화살표 연결선 60"/>
          <p:cNvCxnSpPr>
            <a:stCxn id="54" idx="2"/>
            <a:endCxn id="58" idx="0"/>
          </p:cNvCxnSpPr>
          <p:nvPr/>
        </p:nvCxnSpPr>
        <p:spPr>
          <a:xfrm>
            <a:off x="7455809" y="5409220"/>
            <a:ext cx="0" cy="198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8" idx="2"/>
            <a:endCxn id="59" idx="0"/>
          </p:cNvCxnSpPr>
          <p:nvPr/>
        </p:nvCxnSpPr>
        <p:spPr>
          <a:xfrm>
            <a:off x="7455809" y="6039290"/>
            <a:ext cx="0" cy="198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175398" y="5618373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489016" y="6008823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꺾인 연결선 70"/>
          <p:cNvCxnSpPr>
            <a:stCxn id="58" idx="1"/>
            <a:endCxn id="15" idx="1"/>
          </p:cNvCxnSpPr>
          <p:nvPr/>
        </p:nvCxnSpPr>
        <p:spPr>
          <a:xfrm rot="10800000">
            <a:off x="1390541" y="3447002"/>
            <a:ext cx="5132653" cy="2376264"/>
          </a:xfrm>
          <a:prstGeom prst="bentConnector3">
            <a:avLst>
              <a:gd name="adj1" fmla="val 10445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8" idx="2"/>
            <a:endCxn id="14" idx="0"/>
          </p:cNvCxnSpPr>
          <p:nvPr/>
        </p:nvCxnSpPr>
        <p:spPr>
          <a:xfrm rot="5400000">
            <a:off x="1516677" y="2298147"/>
            <a:ext cx="504056" cy="4615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8" idx="2"/>
            <a:endCxn id="13" idx="0"/>
          </p:cNvCxnSpPr>
          <p:nvPr/>
        </p:nvCxnSpPr>
        <p:spPr>
          <a:xfrm rot="16200000" flipH="1">
            <a:off x="2592652" y="1683678"/>
            <a:ext cx="504057" cy="169044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4" idx="2"/>
            <a:endCxn id="15" idx="0"/>
          </p:cNvCxnSpPr>
          <p:nvPr/>
        </p:nvCxnSpPr>
        <p:spPr>
          <a:xfrm>
            <a:off x="1537951" y="3032956"/>
            <a:ext cx="1040721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3" idx="2"/>
            <a:endCxn id="15" idx="0"/>
          </p:cNvCxnSpPr>
          <p:nvPr/>
        </p:nvCxnSpPr>
        <p:spPr>
          <a:xfrm flipH="1">
            <a:off x="2578672" y="3032957"/>
            <a:ext cx="1111230" cy="2880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09581" y="198884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01869" y="198884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94157" y="198884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21615" y="1196752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5" idx="2"/>
            <a:endCxn id="48" idx="0"/>
          </p:cNvCxnSpPr>
          <p:nvPr/>
        </p:nvCxnSpPr>
        <p:spPr>
          <a:xfrm rot="5400000">
            <a:off x="3115582" y="512677"/>
            <a:ext cx="360040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5" idx="2"/>
            <a:endCxn id="52" idx="0"/>
          </p:cNvCxnSpPr>
          <p:nvPr/>
        </p:nvCxnSpPr>
        <p:spPr>
          <a:xfrm rot="16200000" flipH="1">
            <a:off x="5707869" y="512675"/>
            <a:ext cx="360040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5" idx="2"/>
            <a:endCxn id="50" idx="0"/>
          </p:cNvCxnSpPr>
          <p:nvPr/>
        </p:nvCxnSpPr>
        <p:spPr>
          <a:xfrm>
            <a:off x="4591745" y="1628800"/>
            <a:ext cx="1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1.3.2.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&lt;Edit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&gt; Process</a:t>
            </a:r>
            <a:endParaRPr lang="ko-KR" altLang="en-US" sz="3600" b="1" dirty="0"/>
          </a:p>
        </p:txBody>
      </p:sp>
      <p:sp>
        <p:nvSpPr>
          <p:cNvPr id="48" name="직사각형 47"/>
          <p:cNvSpPr/>
          <p:nvPr/>
        </p:nvSpPr>
        <p:spPr>
          <a:xfrm>
            <a:off x="0" y="6165304"/>
            <a:ext cx="9144000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(***)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</a:rPr>
              <a:t> Edit Mode: </a:t>
            </a:r>
            <a:r>
              <a:rPr lang="en-US" altLang="ko-KR" sz="1100" dirty="0" err="1">
                <a:solidFill>
                  <a:schemeClr val="tx1"/>
                </a:solidFill>
              </a:rPr>
              <a:t>SooPing</a:t>
            </a:r>
            <a:r>
              <a:rPr lang="en-US" altLang="ko-KR" sz="1100" dirty="0">
                <a:solidFill>
                  <a:schemeClr val="tx1"/>
                </a:solidFill>
              </a:rPr>
              <a:t> Edit -&gt; Move, </a:t>
            </a:r>
            <a:r>
              <a:rPr lang="en-US" altLang="ko-KR" sz="11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compare) Soo-Post </a:t>
            </a:r>
            <a:r>
              <a:rPr lang="en-US" altLang="ko-KR" sz="1100" dirty="0">
                <a:solidFill>
                  <a:schemeClr val="tx1"/>
                </a:solidFill>
              </a:rPr>
              <a:t>Edit -&gt; Modify, </a:t>
            </a:r>
            <a:r>
              <a:rPr lang="en-US" altLang="ko-KR" sz="1100" dirty="0" smtClean="0">
                <a:solidFill>
                  <a:schemeClr val="tx1"/>
                </a:solidFill>
              </a:rPr>
              <a:t>Delete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7514" y="315296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1.3.2.1.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Screen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514" y="384904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1.3.2.2.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514" y="4545124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1.3.2.3.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‘Edit’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mode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2627785" y="2623410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Move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Soo-Post?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52" idx="2"/>
            <a:endCxn id="55" idx="0"/>
          </p:cNvCxnSpPr>
          <p:nvPr/>
        </p:nvCxnSpPr>
        <p:spPr>
          <a:xfrm>
            <a:off x="1275616" y="3404997"/>
            <a:ext cx="0" cy="44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5" idx="2"/>
            <a:endCxn id="62" idx="0"/>
          </p:cNvCxnSpPr>
          <p:nvPr/>
        </p:nvCxnSpPr>
        <p:spPr>
          <a:xfrm>
            <a:off x="1275616" y="4101074"/>
            <a:ext cx="0" cy="444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4" idx="2"/>
            <a:endCxn id="79" idx="0"/>
          </p:cNvCxnSpPr>
          <p:nvPr/>
        </p:nvCxnSpPr>
        <p:spPr>
          <a:xfrm flipH="1">
            <a:off x="3592463" y="3055458"/>
            <a:ext cx="1" cy="1369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2" idx="3"/>
            <a:endCxn id="64" idx="1"/>
          </p:cNvCxnSpPr>
          <p:nvPr/>
        </p:nvCxnSpPr>
        <p:spPr>
          <a:xfrm flipV="1">
            <a:off x="2193718" y="2839434"/>
            <a:ext cx="434067" cy="18317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/>
          <p:cNvSpPr/>
          <p:nvPr/>
        </p:nvSpPr>
        <p:spPr>
          <a:xfrm>
            <a:off x="7093200" y="4466258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87254" y="271342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1.3.2.4.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64" idx="3"/>
            <a:endCxn id="76" idx="1"/>
          </p:cNvCxnSpPr>
          <p:nvPr/>
        </p:nvCxnSpPr>
        <p:spPr>
          <a:xfrm>
            <a:off x="4557142" y="2839434"/>
            <a:ext cx="330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/>
          <p:cNvSpPr/>
          <p:nvPr/>
        </p:nvSpPr>
        <p:spPr>
          <a:xfrm>
            <a:off x="2627784" y="4425221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Delete?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63173" y="259419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92462" y="30689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87254" y="451523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1.3.2.6.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7090673" y="2664447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76" idx="3"/>
            <a:endCxn id="85" idx="1"/>
          </p:cNvCxnSpPr>
          <p:nvPr/>
        </p:nvCxnSpPr>
        <p:spPr>
          <a:xfrm>
            <a:off x="6723458" y="2839434"/>
            <a:ext cx="3672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939482" y="331701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1.3.2.5. Insert location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직선 화살표 연결선 87"/>
          <p:cNvCxnSpPr>
            <a:stCxn id="85" idx="2"/>
            <a:endCxn id="87" idx="0"/>
          </p:cNvCxnSpPr>
          <p:nvPr/>
        </p:nvCxnSpPr>
        <p:spPr>
          <a:xfrm>
            <a:off x="7857584" y="3014421"/>
            <a:ext cx="0" cy="302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57584" y="3020843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283011" y="249289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2" name="직선 화살표 연결선 91"/>
          <p:cNvCxnSpPr>
            <a:stCxn id="84" idx="3"/>
            <a:endCxn id="74" idx="1"/>
          </p:cNvCxnSpPr>
          <p:nvPr/>
        </p:nvCxnSpPr>
        <p:spPr>
          <a:xfrm>
            <a:off x="6723458" y="4641245"/>
            <a:ext cx="3697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9" idx="3"/>
            <a:endCxn id="84" idx="1"/>
          </p:cNvCxnSpPr>
          <p:nvPr/>
        </p:nvCxnSpPr>
        <p:spPr>
          <a:xfrm>
            <a:off x="4557141" y="4641245"/>
            <a:ext cx="3301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9" idx="2"/>
          </p:cNvCxnSpPr>
          <p:nvPr/>
        </p:nvCxnSpPr>
        <p:spPr>
          <a:xfrm rot="5400000" flipH="1">
            <a:off x="1892383" y="3157190"/>
            <a:ext cx="165211" cy="3234949"/>
          </a:xfrm>
          <a:prstGeom prst="bentConnector4">
            <a:avLst>
              <a:gd name="adj1" fmla="val -633992"/>
              <a:gd name="adj2" fmla="val 10706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592464" y="486250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496457" y="440369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39481" y="519319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1.3.2.7. Complete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8" name="직선 화살표 연결선 97"/>
          <p:cNvCxnSpPr>
            <a:stCxn id="74" idx="2"/>
            <a:endCxn id="97" idx="0"/>
          </p:cNvCxnSpPr>
          <p:nvPr/>
        </p:nvCxnSpPr>
        <p:spPr>
          <a:xfrm flipH="1">
            <a:off x="7857583" y="4816232"/>
            <a:ext cx="2528" cy="376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884368" y="485330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309795" y="4325354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꺾인 연결선 100"/>
          <p:cNvCxnSpPr>
            <a:stCxn id="74" idx="3"/>
            <a:endCxn id="62" idx="1"/>
          </p:cNvCxnSpPr>
          <p:nvPr/>
        </p:nvCxnSpPr>
        <p:spPr>
          <a:xfrm flipH="1">
            <a:off x="357514" y="4641245"/>
            <a:ext cx="8269507" cy="29893"/>
          </a:xfrm>
          <a:prstGeom prst="bentConnector5">
            <a:avLst>
              <a:gd name="adj1" fmla="val -4629"/>
              <a:gd name="adj2" fmla="val 4241177"/>
              <a:gd name="adj3" fmla="val 10276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7" idx="3"/>
            <a:endCxn id="62" idx="1"/>
          </p:cNvCxnSpPr>
          <p:nvPr/>
        </p:nvCxnSpPr>
        <p:spPr>
          <a:xfrm flipH="1">
            <a:off x="357514" y="3443033"/>
            <a:ext cx="8418172" cy="1228105"/>
          </a:xfrm>
          <a:prstGeom prst="bentConnector5">
            <a:avLst>
              <a:gd name="adj1" fmla="val -2716"/>
              <a:gd name="adj2" fmla="val 201107"/>
              <a:gd name="adj3" fmla="val 102716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09581" y="1844824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01869" y="1844824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(***)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94157" y="1844824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21615" y="1052736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꺾인 연결선 53"/>
          <p:cNvCxnSpPr>
            <a:stCxn id="53" idx="2"/>
            <a:endCxn id="47" idx="0"/>
          </p:cNvCxnSpPr>
          <p:nvPr/>
        </p:nvCxnSpPr>
        <p:spPr>
          <a:xfrm rot="5400000">
            <a:off x="3115582" y="368661"/>
            <a:ext cx="360040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3" idx="2"/>
            <a:endCxn id="51" idx="0"/>
          </p:cNvCxnSpPr>
          <p:nvPr/>
        </p:nvCxnSpPr>
        <p:spPr>
          <a:xfrm rot="16200000" flipH="1">
            <a:off x="5707869" y="368659"/>
            <a:ext cx="360040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2"/>
            <a:endCxn id="49" idx="0"/>
          </p:cNvCxnSpPr>
          <p:nvPr/>
        </p:nvCxnSpPr>
        <p:spPr>
          <a:xfrm>
            <a:off x="4591745" y="1484784"/>
            <a:ext cx="1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49" idx="2"/>
            <a:endCxn id="52" idx="0"/>
          </p:cNvCxnSpPr>
          <p:nvPr/>
        </p:nvCxnSpPr>
        <p:spPr>
          <a:xfrm rot="5400000">
            <a:off x="2423625" y="984847"/>
            <a:ext cx="1020113" cy="3316130"/>
          </a:xfrm>
          <a:prstGeom prst="bentConnector3">
            <a:avLst>
              <a:gd name="adj1" fmla="val 30619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5" idx="3"/>
            <a:endCxn id="62" idx="1"/>
          </p:cNvCxnSpPr>
          <p:nvPr/>
        </p:nvCxnSpPr>
        <p:spPr>
          <a:xfrm flipH="1">
            <a:off x="357514" y="2839434"/>
            <a:ext cx="8266980" cy="1831704"/>
          </a:xfrm>
          <a:prstGeom prst="bentConnector5">
            <a:avLst>
              <a:gd name="adj1" fmla="val -4708"/>
              <a:gd name="adj2" fmla="val 167369"/>
              <a:gd name="adj3" fmla="val 10276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1.3.3.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&lt;Manage Lists&gt; Process</a:t>
            </a:r>
            <a:endParaRPr lang="ko-KR" altLang="en-US" sz="3600" b="1" dirty="0"/>
          </a:p>
        </p:txBody>
      </p:sp>
      <p:sp>
        <p:nvSpPr>
          <p:cNvPr id="47" name="직사각형 46"/>
          <p:cNvSpPr/>
          <p:nvPr/>
        </p:nvSpPr>
        <p:spPr>
          <a:xfrm>
            <a:off x="3383869" y="2780928"/>
            <a:ext cx="237626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1.3.1.1.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33369" y="3284984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1.3.3.1. Select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Lists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to be managed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6481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1.3.3.2.1. Rename list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데이터 7"/>
          <p:cNvSpPr/>
          <p:nvPr/>
        </p:nvSpPr>
        <p:spPr>
          <a:xfrm>
            <a:off x="933369" y="393305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1.3.3.2. Rename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lsit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순서도: 데이터 53"/>
          <p:cNvSpPr/>
          <p:nvPr/>
        </p:nvSpPr>
        <p:spPr>
          <a:xfrm>
            <a:off x="3455876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1.3.3.3. Select Option effects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데이터 55"/>
          <p:cNvSpPr/>
          <p:nvPr/>
        </p:nvSpPr>
        <p:spPr>
          <a:xfrm>
            <a:off x="5978383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1.3.3.4. Delete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508769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1.3.3.3.1. Select options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08769" y="5159398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1.3.3.3.2. Appoint each option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31276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1.3.3.4.1. Click ‘delete’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3369" y="5733256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1.3.3.5.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47" idx="2"/>
            <a:endCxn id="49" idx="0"/>
          </p:cNvCxnSpPr>
          <p:nvPr/>
        </p:nvCxnSpPr>
        <p:spPr>
          <a:xfrm rot="5400000">
            <a:off x="4445987" y="3158970"/>
            <a:ext cx="252028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9" idx="2"/>
            <a:endCxn id="8" idx="1"/>
          </p:cNvCxnSpPr>
          <p:nvPr/>
        </p:nvCxnSpPr>
        <p:spPr>
          <a:xfrm rot="5400000">
            <a:off x="3130727" y="2491783"/>
            <a:ext cx="360040" cy="25225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9" idx="2"/>
            <a:endCxn id="56" idx="1"/>
          </p:cNvCxnSpPr>
          <p:nvPr/>
        </p:nvCxnSpPr>
        <p:spPr>
          <a:xfrm rot="16200000" flipH="1">
            <a:off x="5652130" y="2492885"/>
            <a:ext cx="362246" cy="2522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9" idx="2"/>
            <a:endCxn id="54" idx="1"/>
          </p:cNvCxnSpPr>
          <p:nvPr/>
        </p:nvCxnSpPr>
        <p:spPr>
          <a:xfrm>
            <a:off x="4572000" y="3573016"/>
            <a:ext cx="0" cy="362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4"/>
          </p:cNvCxnSpPr>
          <p:nvPr/>
        </p:nvCxnSpPr>
        <p:spPr>
          <a:xfrm>
            <a:off x="2049493" y="4437112"/>
            <a:ext cx="0" cy="2224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4" idx="4"/>
            <a:endCxn id="58" idx="0"/>
          </p:cNvCxnSpPr>
          <p:nvPr/>
        </p:nvCxnSpPr>
        <p:spPr>
          <a:xfrm>
            <a:off x="4572000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6" idx="4"/>
            <a:endCxn id="60" idx="0"/>
          </p:cNvCxnSpPr>
          <p:nvPr/>
        </p:nvCxnSpPr>
        <p:spPr>
          <a:xfrm>
            <a:off x="7094507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8" idx="2"/>
            <a:endCxn id="59" idx="0"/>
          </p:cNvCxnSpPr>
          <p:nvPr/>
        </p:nvCxnSpPr>
        <p:spPr>
          <a:xfrm>
            <a:off x="4572000" y="4947566"/>
            <a:ext cx="0" cy="211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3" idx="2"/>
            <a:endCxn id="63" idx="0"/>
          </p:cNvCxnSpPr>
          <p:nvPr/>
        </p:nvCxnSpPr>
        <p:spPr>
          <a:xfrm rot="16200000" flipH="1">
            <a:off x="2883011" y="4044267"/>
            <a:ext cx="785690" cy="2592288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60" idx="2"/>
            <a:endCxn id="63" idx="0"/>
          </p:cNvCxnSpPr>
          <p:nvPr/>
        </p:nvCxnSpPr>
        <p:spPr>
          <a:xfrm rot="5400000">
            <a:off x="5440409" y="4079158"/>
            <a:ext cx="785690" cy="2522507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9" idx="2"/>
            <a:endCxn id="63" idx="0"/>
          </p:cNvCxnSpPr>
          <p:nvPr/>
        </p:nvCxnSpPr>
        <p:spPr>
          <a:xfrm>
            <a:off x="4572000" y="5447430"/>
            <a:ext cx="0" cy="2858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09581" y="1844824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01869" y="1844824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94157" y="1844824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21615" y="1052736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5" name="꺾인 연결선 104"/>
          <p:cNvCxnSpPr>
            <a:stCxn id="104" idx="2"/>
            <a:endCxn id="91" idx="0"/>
          </p:cNvCxnSpPr>
          <p:nvPr/>
        </p:nvCxnSpPr>
        <p:spPr>
          <a:xfrm rot="5400000">
            <a:off x="3115582" y="368661"/>
            <a:ext cx="360040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04" idx="2"/>
            <a:endCxn id="103" idx="0"/>
          </p:cNvCxnSpPr>
          <p:nvPr/>
        </p:nvCxnSpPr>
        <p:spPr>
          <a:xfrm rot="16200000" flipH="1">
            <a:off x="5707869" y="368659"/>
            <a:ext cx="360040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4" idx="2"/>
            <a:endCxn id="102" idx="0"/>
          </p:cNvCxnSpPr>
          <p:nvPr/>
        </p:nvCxnSpPr>
        <p:spPr>
          <a:xfrm>
            <a:off x="4591745" y="1484784"/>
            <a:ext cx="1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3" idx="2"/>
            <a:endCxn id="47" idx="0"/>
          </p:cNvCxnSpPr>
          <p:nvPr/>
        </p:nvCxnSpPr>
        <p:spPr>
          <a:xfrm rot="5400000">
            <a:off x="5553982" y="1150876"/>
            <a:ext cx="648072" cy="261203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버전 관리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39870"/>
              </p:ext>
            </p:extLst>
          </p:nvPr>
        </p:nvGraphicFramePr>
        <p:xfrm>
          <a:off x="539552" y="1052736"/>
          <a:ext cx="8064897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616624"/>
                <a:gridCol w="1512169"/>
              </a:tblGrid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업데이트 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업데이트 일자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/>
                        <a:t>Planning</a:t>
                      </a:r>
                      <a:r>
                        <a:rPr lang="en-US" altLang="ko-KR" sz="1200" baseline="0" dirty="0" smtClean="0"/>
                        <a:t> process </a:t>
                      </a:r>
                      <a:r>
                        <a:rPr lang="ko-KR" altLang="en-US" sz="1200" baseline="0" dirty="0" smtClean="0"/>
                        <a:t>추가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err="1" smtClean="0"/>
                        <a:t>SooP</a:t>
                      </a:r>
                      <a:r>
                        <a:rPr lang="en-US" altLang="ko-KR" sz="1200" dirty="0" smtClean="0"/>
                        <a:t> list </a:t>
                      </a:r>
                      <a:r>
                        <a:rPr lang="ko-KR" altLang="en-US" sz="1200" dirty="0" smtClean="0"/>
                        <a:t>추가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2016-09-28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프로세스 설계서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전체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47325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0. Join / login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03609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59893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2. Management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91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 Process</a:t>
            </a:r>
            <a:endParaRPr lang="ko-KR" altLang="en-US" sz="3600" b="1" dirty="0"/>
          </a:p>
        </p:txBody>
      </p:sp>
      <p:sp>
        <p:nvSpPr>
          <p:cNvPr id="40" name="직사각형 39"/>
          <p:cNvSpPr/>
          <p:nvPr/>
        </p:nvSpPr>
        <p:spPr>
          <a:xfrm>
            <a:off x="323528" y="5661248"/>
            <a:ext cx="8496944" cy="720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</a:rPr>
              <a:t> Process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1) </a:t>
            </a:r>
            <a:r>
              <a:rPr lang="ko-KR" altLang="en-US" sz="1200" dirty="0" smtClean="0">
                <a:solidFill>
                  <a:schemeClr val="tx1"/>
                </a:solidFill>
              </a:rPr>
              <a:t>다른 사람의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</a:rPr>
              <a:t> Post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SooPing</a:t>
            </a:r>
            <a:r>
              <a:rPr lang="ko-KR" altLang="en-US" sz="1200" dirty="0" smtClean="0">
                <a:solidFill>
                  <a:schemeClr val="tx1"/>
                </a:solidFill>
              </a:rPr>
              <a:t>을 검색하거나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검색한 결과를 </a:t>
            </a:r>
            <a:r>
              <a:rPr lang="en-US" altLang="ko-KR" sz="1200" dirty="0" smtClean="0">
                <a:solidFill>
                  <a:schemeClr val="tx1"/>
                </a:solidFill>
              </a:rPr>
              <a:t>Planning</a:t>
            </a:r>
            <a:r>
              <a:rPr lang="ko-KR" altLang="en-US" sz="1200" dirty="0" smtClean="0">
                <a:solidFill>
                  <a:schemeClr val="tx1"/>
                </a:solidFill>
              </a:rPr>
              <a:t>할 수 있도록 한 </a:t>
            </a:r>
            <a:r>
              <a:rPr lang="en-US" altLang="ko-KR" sz="1200" dirty="0" smtClean="0">
                <a:solidFill>
                  <a:schemeClr val="tx1"/>
                </a:solidFill>
              </a:rPr>
              <a:t>Planning,  2) </a:t>
            </a:r>
            <a:r>
              <a:rPr lang="ko-KR" altLang="en-US" sz="1200" dirty="0" smtClean="0">
                <a:solidFill>
                  <a:schemeClr val="tx1"/>
                </a:solidFill>
              </a:rPr>
              <a:t>자신이 직접 </a:t>
            </a:r>
            <a:r>
              <a:rPr lang="en-US" altLang="ko-KR" sz="1200" dirty="0" smtClean="0">
                <a:solidFill>
                  <a:schemeClr val="tx1"/>
                </a:solidFill>
              </a:rPr>
              <a:t>Soo-Post</a:t>
            </a:r>
            <a:r>
              <a:rPr lang="ko-KR" altLang="en-US" sz="1200" dirty="0" smtClean="0">
                <a:solidFill>
                  <a:schemeClr val="tx1"/>
                </a:solidFill>
              </a:rPr>
              <a:t>를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만들거나 편집할 수 있는 </a:t>
            </a:r>
            <a:r>
              <a:rPr lang="en-US" altLang="ko-KR" sz="1200" dirty="0" smtClean="0">
                <a:solidFill>
                  <a:schemeClr val="tx1"/>
                </a:solidFill>
              </a:rPr>
              <a:t>Soo-Post, 3) Soo-Post</a:t>
            </a:r>
            <a:r>
              <a:rPr lang="ko-KR" altLang="en-US" sz="1200" dirty="0" smtClean="0">
                <a:solidFill>
                  <a:schemeClr val="tx1"/>
                </a:solidFill>
              </a:rPr>
              <a:t>의 일련 과정을 하나의 </a:t>
            </a:r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생성 및 편집할 수 있는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</a:rPr>
              <a:t>(Soo-Post Route by map)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세 개의 화면으로 구분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13" idx="2"/>
            <a:endCxn id="20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3" idx="2"/>
            <a:endCxn id="23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3" idx="2"/>
            <a:endCxn id="21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1.1.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Planning Process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809581" y="3140968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1869" y="3140968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4157" y="3140968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31" idx="2"/>
            <a:endCxn id="28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30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  <a:endCxn id="29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3259242" y="1808464"/>
            <a:ext cx="485022" cy="21799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4555386" y="512320"/>
            <a:ext cx="485022" cy="477227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1963098" y="2692306"/>
            <a:ext cx="485022" cy="41230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Process1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6459" y="44371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순서도: 판단 56"/>
          <p:cNvSpPr/>
          <p:nvPr/>
        </p:nvSpPr>
        <p:spPr>
          <a:xfrm>
            <a:off x="1076465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location?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91408" y="49518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20697" y="542663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화살표 연결선 59"/>
          <p:cNvCxnSpPr>
            <a:stCxn id="57" idx="3"/>
            <a:endCxn id="63" idx="1"/>
          </p:cNvCxnSpPr>
          <p:nvPr/>
        </p:nvCxnSpPr>
        <p:spPr>
          <a:xfrm>
            <a:off x="3170992" y="5203855"/>
            <a:ext cx="544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121916" y="4232313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1.1.1.1.1.5. Select 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순서도: 판단 62"/>
          <p:cNvSpPr/>
          <p:nvPr/>
        </p:nvSpPr>
        <p:spPr>
          <a:xfrm>
            <a:off x="3715482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>
            <a:stCxn id="63" idx="2"/>
          </p:cNvCxnSpPr>
          <p:nvPr/>
        </p:nvCxnSpPr>
        <p:spPr>
          <a:xfrm>
            <a:off x="4762746" y="5419879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737102" y="497045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37323" y="544522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6459" y="5693225"/>
            <a:ext cx="2554539" cy="273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1.1.1.1.1.3. Insert location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57" idx="2"/>
            <a:endCxn id="69" idx="0"/>
          </p:cNvCxnSpPr>
          <p:nvPr/>
        </p:nvCxnSpPr>
        <p:spPr>
          <a:xfrm>
            <a:off x="2123729" y="5419879"/>
            <a:ext cx="0" cy="2733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9" idx="2"/>
            <a:endCxn id="63" idx="1"/>
          </p:cNvCxnSpPr>
          <p:nvPr/>
        </p:nvCxnSpPr>
        <p:spPr>
          <a:xfrm rot="5400000" flipH="1" flipV="1">
            <a:off x="2538246" y="4789337"/>
            <a:ext cx="762718" cy="1591753"/>
          </a:xfrm>
          <a:prstGeom prst="bentConnector4">
            <a:avLst>
              <a:gd name="adj1" fmla="val -29972"/>
              <a:gd name="adj2" fmla="val 90121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673645" y="5695670"/>
            <a:ext cx="2554539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1.1.1.1.1.4. New 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꺾인 연결선 82"/>
          <p:cNvCxnSpPr>
            <a:stCxn id="63" idx="3"/>
            <a:endCxn id="61" idx="1"/>
          </p:cNvCxnSpPr>
          <p:nvPr/>
        </p:nvCxnSpPr>
        <p:spPr>
          <a:xfrm flipV="1">
            <a:off x="5810009" y="4370717"/>
            <a:ext cx="311907" cy="83313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21916" y="5024401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61" idx="2"/>
            <a:endCxn id="84" idx="0"/>
          </p:cNvCxnSpPr>
          <p:nvPr/>
        </p:nvCxnSpPr>
        <p:spPr>
          <a:xfrm>
            <a:off x="7399186" y="4509120"/>
            <a:ext cx="0" cy="515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2" idx="3"/>
            <a:endCxn id="84" idx="2"/>
          </p:cNvCxnSpPr>
          <p:nvPr/>
        </p:nvCxnSpPr>
        <p:spPr>
          <a:xfrm flipV="1">
            <a:off x="6228184" y="5301208"/>
            <a:ext cx="1171002" cy="5311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2" idx="2"/>
            <a:endCxn id="24" idx="0"/>
          </p:cNvCxnSpPr>
          <p:nvPr/>
        </p:nvCxnSpPr>
        <p:spPr>
          <a:xfrm>
            <a:off x="2123729" y="4129040"/>
            <a:ext cx="0" cy="30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4" idx="2"/>
            <a:endCxn id="57" idx="0"/>
          </p:cNvCxnSpPr>
          <p:nvPr/>
        </p:nvCxnSpPr>
        <p:spPr>
          <a:xfrm>
            <a:off x="2123729" y="4689140"/>
            <a:ext cx="0" cy="298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9" idx="4"/>
            <a:endCxn id="22" idx="0"/>
          </p:cNvCxnSpPr>
          <p:nvPr/>
        </p:nvCxnSpPr>
        <p:spPr>
          <a:xfrm>
            <a:off x="2123728" y="3356992"/>
            <a:ext cx="1" cy="5200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Process2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1.1.1.2.1.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6459" y="44371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40" idx="2"/>
            <a:endCxn id="41" idx="0"/>
          </p:cNvCxnSpPr>
          <p:nvPr/>
        </p:nvCxnSpPr>
        <p:spPr>
          <a:xfrm>
            <a:off x="2123729" y="4129040"/>
            <a:ext cx="0" cy="30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121916" y="4232313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1.1.1.1.1.5. Select 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3715482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>
            <a:off x="4762746" y="5419879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37102" y="497045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7323" y="544522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73645" y="5695670"/>
            <a:ext cx="2554539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1.1.1.1.1.4. New 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꺾인 연결선 48"/>
          <p:cNvCxnSpPr>
            <a:stCxn id="44" idx="3"/>
            <a:endCxn id="43" idx="1"/>
          </p:cNvCxnSpPr>
          <p:nvPr/>
        </p:nvCxnSpPr>
        <p:spPr>
          <a:xfrm flipV="1">
            <a:off x="5810009" y="4370717"/>
            <a:ext cx="311907" cy="83313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21916" y="5024401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/>
          <p:cNvCxnSpPr>
            <a:stCxn id="43" idx="2"/>
            <a:endCxn id="50" idx="0"/>
          </p:cNvCxnSpPr>
          <p:nvPr/>
        </p:nvCxnSpPr>
        <p:spPr>
          <a:xfrm>
            <a:off x="7399186" y="4509120"/>
            <a:ext cx="0" cy="515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8" idx="3"/>
            <a:endCxn id="50" idx="2"/>
          </p:cNvCxnSpPr>
          <p:nvPr/>
        </p:nvCxnSpPr>
        <p:spPr>
          <a:xfrm flipV="1">
            <a:off x="6228184" y="5301208"/>
            <a:ext cx="1171002" cy="5311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1" idx="2"/>
            <a:endCxn id="44" idx="1"/>
          </p:cNvCxnSpPr>
          <p:nvPr/>
        </p:nvCxnSpPr>
        <p:spPr>
          <a:xfrm rot="16200000" flipH="1">
            <a:off x="2662248" y="4150620"/>
            <a:ext cx="514715" cy="159175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0" idx="4"/>
            <a:endCxn id="40" idx="0"/>
          </p:cNvCxnSpPr>
          <p:nvPr/>
        </p:nvCxnSpPr>
        <p:spPr>
          <a:xfrm rot="5400000">
            <a:off x="3026482" y="2454239"/>
            <a:ext cx="520020" cy="23255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Process3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1.1.1.3.1. Select User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20" idx="4"/>
            <a:endCxn id="40" idx="0"/>
          </p:cNvCxnSpPr>
          <p:nvPr/>
        </p:nvCxnSpPr>
        <p:spPr>
          <a:xfrm rot="5400000">
            <a:off x="3026482" y="2454239"/>
            <a:ext cx="520020" cy="23255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46459" y="4437112"/>
            <a:ext cx="293345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1.1.1.3.2.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Soo-Post by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selected user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3928" y="4437112"/>
            <a:ext cx="2880320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1.1.1.3.3. Search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by selected user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6459" y="5121188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459" y="5805264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6459" y="5517232"/>
            <a:ext cx="2554540" cy="1378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40" idx="2"/>
            <a:endCxn id="35" idx="0"/>
          </p:cNvCxnSpPr>
          <p:nvPr/>
        </p:nvCxnSpPr>
        <p:spPr>
          <a:xfrm rot="16200000" flipH="1">
            <a:off x="3589872" y="2662896"/>
            <a:ext cx="308072" cy="32403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0" idx="2"/>
            <a:endCxn id="33" idx="0"/>
          </p:cNvCxnSpPr>
          <p:nvPr/>
        </p:nvCxnSpPr>
        <p:spPr>
          <a:xfrm rot="16200000" flipH="1">
            <a:off x="2064421" y="4188347"/>
            <a:ext cx="308072" cy="1894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3" idx="2"/>
            <a:endCxn id="38" idx="0"/>
          </p:cNvCxnSpPr>
          <p:nvPr/>
        </p:nvCxnSpPr>
        <p:spPr>
          <a:xfrm rot="5400000">
            <a:off x="2002434" y="4810436"/>
            <a:ext cx="432048" cy="1894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8" idx="2"/>
            <a:endCxn id="39" idx="0"/>
          </p:cNvCxnSpPr>
          <p:nvPr/>
        </p:nvCxnSpPr>
        <p:spPr>
          <a:xfrm>
            <a:off x="2123729" y="537321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5" idx="2"/>
            <a:endCxn id="38" idx="0"/>
          </p:cNvCxnSpPr>
          <p:nvPr/>
        </p:nvCxnSpPr>
        <p:spPr>
          <a:xfrm rot="5400000">
            <a:off x="3527885" y="3284985"/>
            <a:ext cx="432048" cy="324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1.1.2. Planning &lt;Make Planning&gt; Process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 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1.1.2. 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947</Words>
  <Application>Microsoft Office PowerPoint</Application>
  <PresentationFormat>화면 슬라이드 쇼(4:3)</PresentationFormat>
  <Paragraphs>246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 SooP  (Share your footprints) 프로세스 설계서</vt:lpstr>
      <vt:lpstr>버전 관리</vt:lpstr>
      <vt:lpstr>프로세스 설계서(전체)</vt:lpstr>
      <vt:lpstr>1. SooP Process</vt:lpstr>
      <vt:lpstr>1.1. SooP: Planning Process</vt:lpstr>
      <vt:lpstr>1.1.1. Planning &lt;Search&amp;Plan&gt; Process1</vt:lpstr>
      <vt:lpstr>1.1.1. Planning &lt;Search&amp;Plan&gt; Process2</vt:lpstr>
      <vt:lpstr>1.1.1. Planning &lt;Search&amp;Plan&gt; Process3</vt:lpstr>
      <vt:lpstr>1.1.2. Planning &lt;Make Planning&gt; Process</vt:lpstr>
      <vt:lpstr>1.1.3. Planning &lt;Manage lists&gt; Process</vt:lpstr>
      <vt:lpstr>1.2. SooP: Soo-Post Process</vt:lpstr>
      <vt:lpstr>1.2.1. Soo-Post &lt;New Post&gt; Process</vt:lpstr>
      <vt:lpstr>1.2.2. Soo-Post &lt;Edit Post&gt; Process</vt:lpstr>
      <vt:lpstr>1.3. SooP: SooPing Process</vt:lpstr>
      <vt:lpstr>1.3.1. SooPing &lt;New SooPing&gt;Process</vt:lpstr>
      <vt:lpstr>1.3.2. SooPing &lt;Edit SooPing&gt; Process</vt:lpstr>
      <vt:lpstr>1.3.3. SooPing &lt;Manage Lists&gt;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368</cp:revision>
  <dcterms:created xsi:type="dcterms:W3CDTF">2015-03-04T06:10:25Z</dcterms:created>
  <dcterms:modified xsi:type="dcterms:W3CDTF">2016-09-28T09:28:40Z</dcterms:modified>
</cp:coreProperties>
</file>