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1"/>
  </p:normalViewPr>
  <p:slideViewPr>
    <p:cSldViewPr snapToGrid="0" snapToObjects="1">
      <p:cViewPr>
        <p:scale>
          <a:sx n="56" d="100"/>
          <a:sy n="56" d="100"/>
        </p:scale>
        <p:origin x="96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74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553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409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43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33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678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481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11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06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72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F35F-E936-2A47-B3B1-5E0B90FA4B71}" type="datetimeFigureOut">
              <a:rPr kumimoji="1" lang="ko-KR" altLang="en-US" smtClean="0"/>
              <a:t>2017. 7. 7.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7337-A9CB-7D4C-A6AB-6E28428A4B0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788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6677" y="851095"/>
            <a:ext cx="2754923" cy="104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26677" y="358725"/>
            <a:ext cx="275492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Foo </a:t>
            </a:r>
            <a:r>
              <a:rPr kumimoji="1" lang="ko-KR" altLang="en-US" dirty="0" smtClean="0"/>
              <a:t>함수 객체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89077" y="851095"/>
            <a:ext cx="2754923" cy="104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89077" y="358725"/>
            <a:ext cx="275492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Foo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prototype</a:t>
            </a:r>
            <a:r>
              <a:rPr kumimoji="1" lang="ko-KR" altLang="en-US" dirty="0" smtClean="0"/>
              <a:t>객체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06671" y="1134532"/>
            <a:ext cx="1794933" cy="474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prototype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69071" y="1134533"/>
            <a:ext cx="1794933" cy="474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constructor</a:t>
            </a:r>
            <a:endParaRPr kumimoji="1" lang="ko-KR" altLang="en-US" dirty="0"/>
          </a:p>
        </p:txBody>
      </p:sp>
      <p:cxnSp>
        <p:nvCxnSpPr>
          <p:cNvPr id="11" name="구부러진 연결선[U] 10"/>
          <p:cNvCxnSpPr>
            <a:stCxn id="9" idx="1"/>
            <a:endCxn id="5" idx="3"/>
          </p:cNvCxnSpPr>
          <p:nvPr/>
        </p:nvCxnSpPr>
        <p:spPr>
          <a:xfrm rot="10800000">
            <a:off x="5181601" y="604910"/>
            <a:ext cx="1687471" cy="76669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구부러진 연결선[U] 11"/>
          <p:cNvCxnSpPr>
            <a:stCxn id="8" idx="3"/>
            <a:endCxn id="7" idx="1"/>
          </p:cNvCxnSpPr>
          <p:nvPr/>
        </p:nvCxnSpPr>
        <p:spPr>
          <a:xfrm flipV="1">
            <a:off x="4701604" y="604910"/>
            <a:ext cx="1687473" cy="76668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87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6677" y="851095"/>
            <a:ext cx="2754923" cy="104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26677" y="358725"/>
            <a:ext cx="275492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Foo </a:t>
            </a:r>
            <a:r>
              <a:rPr kumimoji="1" lang="ko-KR" altLang="en-US" dirty="0" smtClean="0"/>
              <a:t>함수 객체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89077" y="851095"/>
            <a:ext cx="2754923" cy="104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89077" y="358725"/>
            <a:ext cx="275492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Foo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prototype</a:t>
            </a:r>
            <a:r>
              <a:rPr kumimoji="1" lang="ko-KR" altLang="en-US" dirty="0" smtClean="0"/>
              <a:t>객체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06671" y="1134532"/>
            <a:ext cx="1794933" cy="474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prototype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69071" y="1134533"/>
            <a:ext cx="1794933" cy="474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constructor</a:t>
            </a:r>
            <a:endParaRPr kumimoji="1" lang="ko-KR" altLang="en-US" dirty="0"/>
          </a:p>
        </p:txBody>
      </p:sp>
      <p:cxnSp>
        <p:nvCxnSpPr>
          <p:cNvPr id="11" name="구부러진 연결선[U] 10"/>
          <p:cNvCxnSpPr>
            <a:stCxn id="9" idx="1"/>
            <a:endCxn id="5" idx="3"/>
          </p:cNvCxnSpPr>
          <p:nvPr/>
        </p:nvCxnSpPr>
        <p:spPr>
          <a:xfrm rot="10800000">
            <a:off x="5181601" y="604910"/>
            <a:ext cx="1687471" cy="76669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구부러진 연결선[U] 11"/>
          <p:cNvCxnSpPr>
            <a:stCxn id="8" idx="3"/>
            <a:endCxn id="7" idx="1"/>
          </p:cNvCxnSpPr>
          <p:nvPr/>
        </p:nvCxnSpPr>
        <p:spPr>
          <a:xfrm flipV="1">
            <a:off x="4701604" y="604910"/>
            <a:ext cx="1687473" cy="76668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389077" y="3018561"/>
            <a:ext cx="2754923" cy="104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89077" y="2526191"/>
            <a:ext cx="275492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Foo1</a:t>
            </a:r>
            <a:r>
              <a:rPr kumimoji="1" lang="ko-KR" altLang="en-US" dirty="0" smtClean="0"/>
              <a:t> 객체</a:t>
            </a:r>
            <a:r>
              <a:rPr kumimoji="1" lang="en-US" altLang="ko-KR" dirty="0" smtClean="0"/>
              <a:t> (</a:t>
            </a:r>
            <a:r>
              <a:rPr kumimoji="1" lang="ko-KR" altLang="en-US" dirty="0" smtClean="0"/>
              <a:t>인스턴스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869071" y="3225799"/>
            <a:ext cx="1794933" cy="626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__proto__</a:t>
            </a:r>
          </a:p>
          <a:p>
            <a:pPr algn="ctr"/>
            <a:r>
              <a:rPr kumimoji="1" lang="en-US" altLang="ko-KR" sz="1050" dirty="0" smtClean="0"/>
              <a:t>(</a:t>
            </a:r>
            <a:r>
              <a:rPr kumimoji="1" lang="ko-KR" altLang="en-US" sz="1050" dirty="0" smtClean="0"/>
              <a:t>비표준</a:t>
            </a:r>
            <a:r>
              <a:rPr kumimoji="1" lang="en-US" altLang="ko-KR" sz="1050" dirty="0" smtClean="0"/>
              <a:t>)</a:t>
            </a:r>
            <a:endParaRPr kumimoji="1" lang="ko-KR" altLang="en-US" sz="1050" dirty="0"/>
          </a:p>
        </p:txBody>
      </p:sp>
      <p:cxnSp>
        <p:nvCxnSpPr>
          <p:cNvPr id="15" name="구부러진 연결선[U] 14"/>
          <p:cNvCxnSpPr>
            <a:stCxn id="14" idx="3"/>
            <a:endCxn id="7" idx="3"/>
          </p:cNvCxnSpPr>
          <p:nvPr/>
        </p:nvCxnSpPr>
        <p:spPr>
          <a:xfrm flipV="1">
            <a:off x="8664004" y="604910"/>
            <a:ext cx="479996" cy="2934156"/>
          </a:xfrm>
          <a:prstGeom prst="curvedConnector3">
            <a:avLst>
              <a:gd name="adj1" fmla="val 320488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389077" y="4811216"/>
            <a:ext cx="2754923" cy="1041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89077" y="4318846"/>
            <a:ext cx="275492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Foo2</a:t>
            </a:r>
            <a:r>
              <a:rPr kumimoji="1" lang="ko-KR" altLang="en-US" dirty="0" smtClean="0"/>
              <a:t> 객체</a:t>
            </a:r>
            <a:r>
              <a:rPr kumimoji="1" lang="en-US" altLang="ko-KR" dirty="0" smtClean="0"/>
              <a:t> (</a:t>
            </a:r>
            <a:r>
              <a:rPr kumimoji="1" lang="ko-KR" altLang="en-US" dirty="0" smtClean="0"/>
              <a:t>인스턴스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869071" y="5018454"/>
            <a:ext cx="1794933" cy="626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__proto__</a:t>
            </a:r>
          </a:p>
          <a:p>
            <a:pPr algn="ctr"/>
            <a:r>
              <a:rPr kumimoji="1" lang="en-US" altLang="ko-KR" sz="1050" dirty="0" smtClean="0"/>
              <a:t>(</a:t>
            </a:r>
            <a:r>
              <a:rPr kumimoji="1" lang="ko-KR" altLang="en-US" sz="1050" dirty="0" smtClean="0"/>
              <a:t>비표준</a:t>
            </a:r>
            <a:r>
              <a:rPr kumimoji="1" lang="en-US" altLang="ko-KR" sz="1050" dirty="0" smtClean="0"/>
              <a:t>)</a:t>
            </a:r>
            <a:endParaRPr kumimoji="1" lang="ko-KR" altLang="en-US" sz="1050" dirty="0"/>
          </a:p>
        </p:txBody>
      </p:sp>
      <p:cxnSp>
        <p:nvCxnSpPr>
          <p:cNvPr id="23" name="구부러진 연결선[U] 22"/>
          <p:cNvCxnSpPr>
            <a:stCxn id="22" idx="3"/>
            <a:endCxn id="7" idx="3"/>
          </p:cNvCxnSpPr>
          <p:nvPr/>
        </p:nvCxnSpPr>
        <p:spPr>
          <a:xfrm flipV="1">
            <a:off x="8664004" y="604910"/>
            <a:ext cx="479996" cy="4726811"/>
          </a:xfrm>
          <a:prstGeom prst="curvedConnector3">
            <a:avLst>
              <a:gd name="adj1" fmla="val 438140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40</Words>
  <Application>Microsoft Macintosh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</cp:revision>
  <dcterms:created xsi:type="dcterms:W3CDTF">2017-07-07T10:31:35Z</dcterms:created>
  <dcterms:modified xsi:type="dcterms:W3CDTF">2017-07-08T06:09:30Z</dcterms:modified>
</cp:coreProperties>
</file>