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A4C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323" y="2261913"/>
            <a:ext cx="13181604" cy="42495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9334" y="2050410"/>
            <a:ext cx="4526626" cy="12348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9157" y="7242328"/>
            <a:ext cx="18936776" cy="3277465"/>
            <a:chOff x="-289157" y="7242328"/>
            <a:chExt cx="18936776" cy="3277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9157" y="7242328"/>
              <a:ext cx="18936776" cy="3277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3679" y="8700755"/>
            <a:ext cx="8978828" cy="13201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12820" y="8059473"/>
            <a:ext cx="3717864" cy="35800"/>
            <a:chOff x="13812820" y="8059473"/>
            <a:chExt cx="3717864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12820" y="8059473"/>
              <a:ext cx="3717864" cy="358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48441" y="8116622"/>
            <a:ext cx="12685295" cy="8575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095" y="1438048"/>
            <a:ext cx="5024229" cy="1406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8686" y="1437507"/>
            <a:ext cx="4426822" cy="9524"/>
            <a:chOff x="1048686" y="1437507"/>
            <a:chExt cx="4426822" cy="95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48686" y="1437507"/>
              <a:ext cx="4426822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10050900"/>
            <a:ext cx="16171510" cy="9524"/>
            <a:chOff x="1057102" y="10050900"/>
            <a:chExt cx="16171510" cy="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10050900"/>
              <a:ext cx="16171510" cy="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0271" y="3767923"/>
            <a:ext cx="6207095" cy="3945472"/>
            <a:chOff x="6050271" y="3767923"/>
            <a:chExt cx="6207095" cy="39454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0271" y="3767923"/>
              <a:ext cx="6207095" cy="39454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0939" y="3948119"/>
            <a:ext cx="4712020" cy="12797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81964" y="4182479"/>
            <a:ext cx="4488770" cy="3098223"/>
            <a:chOff x="12381964" y="4182479"/>
            <a:chExt cx="4488770" cy="30982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1964" y="4182479"/>
              <a:ext cx="4488770" cy="309822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11017" y="5101028"/>
            <a:ext cx="4048353" cy="1203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42856" y="4272733"/>
            <a:ext cx="5196438" cy="10367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1689" y="5058375"/>
            <a:ext cx="5938162" cy="9968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01686" y="6250938"/>
            <a:ext cx="6124380" cy="9968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11017" y="6148914"/>
            <a:ext cx="4080534" cy="12038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14981" y="4191548"/>
            <a:ext cx="4488770" cy="3098223"/>
            <a:chOff x="1414981" y="4191548"/>
            <a:chExt cx="4488770" cy="30982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4981" y="4191548"/>
              <a:ext cx="4488770" cy="30982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28399" y="5340040"/>
            <a:ext cx="3329582" cy="77931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9476" y="4279707"/>
            <a:ext cx="5415152" cy="10395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28399" y="6102212"/>
            <a:ext cx="3617572" cy="779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7924" y="1221495"/>
            <a:ext cx="6845934" cy="1400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800" y="627148"/>
            <a:ext cx="5145351" cy="1127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11194" y="1108990"/>
            <a:ext cx="2430063" cy="35800"/>
            <a:chOff x="5911194" y="110899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911194" y="110899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10050900"/>
            <a:ext cx="16171510" cy="9524"/>
            <a:chOff x="1057102" y="10050900"/>
            <a:chExt cx="16171510" cy="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10050900"/>
              <a:ext cx="16171510" cy="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1531" y="2636322"/>
            <a:ext cx="12602653" cy="6379604"/>
            <a:chOff x="2841531" y="2636322"/>
            <a:chExt cx="12602653" cy="63796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1531" y="2636322"/>
              <a:ext cx="12602653" cy="637960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7460" y="9181310"/>
            <a:ext cx="12516076" cy="811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7924" y="1221495"/>
            <a:ext cx="7963753" cy="1400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800" y="627148"/>
            <a:ext cx="5145351" cy="1127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11194" y="1108990"/>
            <a:ext cx="2430063" cy="35800"/>
            <a:chOff x="5911194" y="1108990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911194" y="1108990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10050900"/>
            <a:ext cx="16171510" cy="9524"/>
            <a:chOff x="1057102" y="10050900"/>
            <a:chExt cx="16171510" cy="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10050900"/>
              <a:ext cx="16171510" cy="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57502" y="2677248"/>
            <a:ext cx="11970711" cy="6598854"/>
            <a:chOff x="3157502" y="2677248"/>
            <a:chExt cx="11970711" cy="65988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76602" y="-370928"/>
              <a:ext cx="23941421" cy="1319770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7502" y="2677248"/>
              <a:ext cx="11970711" cy="65988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50839" y="3942994"/>
            <a:ext cx="4729247" cy="1341565"/>
            <a:chOff x="3450839" y="3942994"/>
            <a:chExt cx="4729247" cy="13415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0839" y="3942994"/>
              <a:ext cx="4729247" cy="1341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72482" y="6429056"/>
            <a:ext cx="11027159" cy="1880510"/>
            <a:chOff x="4072482" y="6429056"/>
            <a:chExt cx="11027159" cy="18805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2482" y="6429056"/>
              <a:ext cx="11027159" cy="18805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01908" y="4866349"/>
            <a:ext cx="3221561" cy="62198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22746" y="8240210"/>
            <a:ext cx="3939942" cy="621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7924" y="1030667"/>
            <a:ext cx="4558620" cy="14304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5105" y="436672"/>
            <a:ext cx="4129189" cy="11517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68337" y="918514"/>
            <a:ext cx="2430063" cy="35800"/>
            <a:chOff x="4768337" y="918514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4768337" y="918514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10050900"/>
            <a:ext cx="16171510" cy="9524"/>
            <a:chOff x="1057102" y="10050900"/>
            <a:chExt cx="16171510" cy="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10050900"/>
              <a:ext cx="16171510" cy="952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32566" y="5631295"/>
            <a:ext cx="7629511" cy="40222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3637" y="5621412"/>
            <a:ext cx="7629511" cy="40240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55921" y="3937862"/>
            <a:ext cx="12353289" cy="1250771"/>
            <a:chOff x="3055921" y="3937862"/>
            <a:chExt cx="12353289" cy="12507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5921" y="3937862"/>
              <a:ext cx="12353289" cy="12507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5514" y="2281581"/>
            <a:ext cx="10127067" cy="13760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20590" y="1382743"/>
            <a:ext cx="4789448" cy="765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2023-11-28T11:46:19Z</dcterms:created>
  <dcterms:modified xsi:type="dcterms:W3CDTF">2023-11-28T11:46:19Z</dcterms:modified>
</cp:coreProperties>
</file>