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5E9D55-9718-43BB-9CE9-B5163C7886D4}"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3C08B-E431-453C-9B6F-A33ADB9D63DE}" type="slidenum">
              <a:rPr lang="en-US" smtClean="0"/>
              <a:t>‹#›</a:t>
            </a:fld>
            <a:endParaRPr lang="en-US"/>
          </a:p>
        </p:txBody>
      </p:sp>
    </p:spTree>
    <p:extLst>
      <p:ext uri="{BB962C8B-B14F-4D97-AF65-F5344CB8AC3E}">
        <p14:creationId xmlns:p14="http://schemas.microsoft.com/office/powerpoint/2010/main" val="29438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5E9D55-9718-43BB-9CE9-B5163C7886D4}"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3C08B-E431-453C-9B6F-A33ADB9D63DE}" type="slidenum">
              <a:rPr lang="en-US" smtClean="0"/>
              <a:t>‹#›</a:t>
            </a:fld>
            <a:endParaRPr lang="en-US"/>
          </a:p>
        </p:txBody>
      </p:sp>
    </p:spTree>
    <p:extLst>
      <p:ext uri="{BB962C8B-B14F-4D97-AF65-F5344CB8AC3E}">
        <p14:creationId xmlns:p14="http://schemas.microsoft.com/office/powerpoint/2010/main" val="3286633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5E9D55-9718-43BB-9CE9-B5163C7886D4}"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3C08B-E431-453C-9B6F-A33ADB9D63DE}" type="slidenum">
              <a:rPr lang="en-US" smtClean="0"/>
              <a:t>‹#›</a:t>
            </a:fld>
            <a:endParaRPr lang="en-US"/>
          </a:p>
        </p:txBody>
      </p:sp>
    </p:spTree>
    <p:extLst>
      <p:ext uri="{BB962C8B-B14F-4D97-AF65-F5344CB8AC3E}">
        <p14:creationId xmlns:p14="http://schemas.microsoft.com/office/powerpoint/2010/main" val="6745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5E9D55-9718-43BB-9CE9-B5163C7886D4}"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3C08B-E431-453C-9B6F-A33ADB9D63DE}" type="slidenum">
              <a:rPr lang="en-US" smtClean="0"/>
              <a:t>‹#›</a:t>
            </a:fld>
            <a:endParaRPr lang="en-US"/>
          </a:p>
        </p:txBody>
      </p:sp>
    </p:spTree>
    <p:extLst>
      <p:ext uri="{BB962C8B-B14F-4D97-AF65-F5344CB8AC3E}">
        <p14:creationId xmlns:p14="http://schemas.microsoft.com/office/powerpoint/2010/main" val="2944619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5E9D55-9718-43BB-9CE9-B5163C7886D4}"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3C08B-E431-453C-9B6F-A33ADB9D63DE}" type="slidenum">
              <a:rPr lang="en-US" smtClean="0"/>
              <a:t>‹#›</a:t>
            </a:fld>
            <a:endParaRPr lang="en-US"/>
          </a:p>
        </p:txBody>
      </p:sp>
    </p:spTree>
    <p:extLst>
      <p:ext uri="{BB962C8B-B14F-4D97-AF65-F5344CB8AC3E}">
        <p14:creationId xmlns:p14="http://schemas.microsoft.com/office/powerpoint/2010/main" val="12988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5E9D55-9718-43BB-9CE9-B5163C7886D4}"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3C08B-E431-453C-9B6F-A33ADB9D63DE}" type="slidenum">
              <a:rPr lang="en-US" smtClean="0"/>
              <a:t>‹#›</a:t>
            </a:fld>
            <a:endParaRPr lang="en-US"/>
          </a:p>
        </p:txBody>
      </p:sp>
    </p:spTree>
    <p:extLst>
      <p:ext uri="{BB962C8B-B14F-4D97-AF65-F5344CB8AC3E}">
        <p14:creationId xmlns:p14="http://schemas.microsoft.com/office/powerpoint/2010/main" val="362750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5E9D55-9718-43BB-9CE9-B5163C7886D4}"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D3C08B-E431-453C-9B6F-A33ADB9D63DE}" type="slidenum">
              <a:rPr lang="en-US" smtClean="0"/>
              <a:t>‹#›</a:t>
            </a:fld>
            <a:endParaRPr lang="en-US"/>
          </a:p>
        </p:txBody>
      </p:sp>
    </p:spTree>
    <p:extLst>
      <p:ext uri="{BB962C8B-B14F-4D97-AF65-F5344CB8AC3E}">
        <p14:creationId xmlns:p14="http://schemas.microsoft.com/office/powerpoint/2010/main" val="188563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5E9D55-9718-43BB-9CE9-B5163C7886D4}"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D3C08B-E431-453C-9B6F-A33ADB9D63DE}" type="slidenum">
              <a:rPr lang="en-US" smtClean="0"/>
              <a:t>‹#›</a:t>
            </a:fld>
            <a:endParaRPr lang="en-US"/>
          </a:p>
        </p:txBody>
      </p:sp>
    </p:spTree>
    <p:extLst>
      <p:ext uri="{BB962C8B-B14F-4D97-AF65-F5344CB8AC3E}">
        <p14:creationId xmlns:p14="http://schemas.microsoft.com/office/powerpoint/2010/main" val="4267795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5E9D55-9718-43BB-9CE9-B5163C7886D4}"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D3C08B-E431-453C-9B6F-A33ADB9D63DE}" type="slidenum">
              <a:rPr lang="en-US" smtClean="0"/>
              <a:t>‹#›</a:t>
            </a:fld>
            <a:endParaRPr lang="en-US"/>
          </a:p>
        </p:txBody>
      </p:sp>
    </p:spTree>
    <p:extLst>
      <p:ext uri="{BB962C8B-B14F-4D97-AF65-F5344CB8AC3E}">
        <p14:creationId xmlns:p14="http://schemas.microsoft.com/office/powerpoint/2010/main" val="3004389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5E9D55-9718-43BB-9CE9-B5163C7886D4}"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3C08B-E431-453C-9B6F-A33ADB9D63DE}" type="slidenum">
              <a:rPr lang="en-US" smtClean="0"/>
              <a:t>‹#›</a:t>
            </a:fld>
            <a:endParaRPr lang="en-US"/>
          </a:p>
        </p:txBody>
      </p:sp>
    </p:spTree>
    <p:extLst>
      <p:ext uri="{BB962C8B-B14F-4D97-AF65-F5344CB8AC3E}">
        <p14:creationId xmlns:p14="http://schemas.microsoft.com/office/powerpoint/2010/main" val="1073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5E9D55-9718-43BB-9CE9-B5163C7886D4}"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3C08B-E431-453C-9B6F-A33ADB9D63DE}" type="slidenum">
              <a:rPr lang="en-US" smtClean="0"/>
              <a:t>‹#›</a:t>
            </a:fld>
            <a:endParaRPr lang="en-US"/>
          </a:p>
        </p:txBody>
      </p:sp>
    </p:spTree>
    <p:extLst>
      <p:ext uri="{BB962C8B-B14F-4D97-AF65-F5344CB8AC3E}">
        <p14:creationId xmlns:p14="http://schemas.microsoft.com/office/powerpoint/2010/main" val="1011973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E9D55-9718-43BB-9CE9-B5163C7886D4}" type="datetimeFigureOut">
              <a:rPr lang="en-US" smtClean="0"/>
              <a:t>8/7/2019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3C08B-E431-453C-9B6F-A33ADB9D63DE}" type="slidenum">
              <a:rPr lang="en-US" smtClean="0"/>
              <a:t>‹#›</a:t>
            </a:fld>
            <a:endParaRPr lang="en-US"/>
          </a:p>
        </p:txBody>
      </p:sp>
    </p:spTree>
    <p:extLst>
      <p:ext uri="{BB962C8B-B14F-4D97-AF65-F5344CB8AC3E}">
        <p14:creationId xmlns:p14="http://schemas.microsoft.com/office/powerpoint/2010/main" val="2795587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518" y="476518"/>
            <a:ext cx="10877282" cy="5700445"/>
          </a:xfrm>
        </p:spPr>
        <p:txBody>
          <a:bodyPr/>
          <a:lstStyle/>
          <a:p>
            <a:pPr marL="0" indent="0">
              <a:buNone/>
            </a:pPr>
            <a:r>
              <a:rPr lang="en-US" b="1" dirty="0"/>
              <a:t>What is AMP?</a:t>
            </a:r>
          </a:p>
          <a:p>
            <a:r>
              <a:rPr lang="en-US" dirty="0"/>
              <a:t>Accelerated Mobile Pages is an open-source coding standard for publishers. The aim for AMP is for publishers to be able to load their sites quickly on mobile since mobile responsive could be clunky and slow because desktop resources are heavy and </a:t>
            </a:r>
            <a:r>
              <a:rPr lang="en-US" dirty="0" smtClean="0"/>
              <a:t>plenty</a:t>
            </a:r>
          </a:p>
          <a:p>
            <a:r>
              <a:rPr lang="en-US" dirty="0" smtClean="0"/>
              <a:t>Until </a:t>
            </a:r>
            <a:r>
              <a:rPr lang="en-US" dirty="0"/>
              <a:t>recently, AMP was just for User Experience. Now, Google has backed it up – and is encouraging websites to follow suit. </a:t>
            </a:r>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927703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1218" y="566670"/>
            <a:ext cx="11011436" cy="6091707"/>
          </a:xfrm>
        </p:spPr>
        <p:txBody>
          <a:bodyPr>
            <a:normAutofit/>
          </a:bodyPr>
          <a:lstStyle/>
          <a:p>
            <a:pPr marL="0" indent="0">
              <a:buNone/>
            </a:pPr>
            <a:r>
              <a:rPr lang="en-US" b="1" dirty="0" smtClean="0"/>
              <a:t>What is </a:t>
            </a:r>
            <a:r>
              <a:rPr lang="en-US" b="1" dirty="0"/>
              <a:t>the Difference Between AMP and Non-AMP Mobile Browsing?</a:t>
            </a:r>
          </a:p>
          <a:p>
            <a:r>
              <a:rPr lang="en-US" dirty="0"/>
              <a:t>One of the starkest differences is that AMP pages does not have a lot of stuff for a more complex user experience. Everything is stripped-down.</a:t>
            </a:r>
          </a:p>
          <a:p>
            <a:r>
              <a:rPr lang="en-US" dirty="0"/>
              <a:t>AMP forces you to use a streamlined version of CSS.</a:t>
            </a:r>
          </a:p>
          <a:p>
            <a:r>
              <a:rPr lang="en-US" dirty="0" smtClean="0"/>
              <a:t>JavaScript </a:t>
            </a:r>
            <a:r>
              <a:rPr lang="en-US" dirty="0"/>
              <a:t>is not allowed at all – in fact, I’m still trying to figure out how to make share buttons appear on my AMP pages.</a:t>
            </a:r>
          </a:p>
          <a:p>
            <a:r>
              <a:rPr lang="en-US" dirty="0"/>
              <a:t>You are forced to use an off-the-shelf </a:t>
            </a:r>
            <a:r>
              <a:rPr lang="en-US" dirty="0" smtClean="0"/>
              <a:t>JavaScript </a:t>
            </a:r>
            <a:r>
              <a:rPr lang="en-US" dirty="0"/>
              <a:t>library that AMP provides you with – which forces your images to lazy load.</a:t>
            </a:r>
          </a:p>
          <a:p>
            <a:r>
              <a:rPr lang="en-US" dirty="0"/>
              <a:t>That’s it. Basically when you integrate AMP to standardize your mobile responsive pages, you are putting speed and readability as top priority over anything else – even over shareablility.</a:t>
            </a:r>
          </a:p>
          <a:p>
            <a:pPr marL="0" indent="0">
              <a:buNone/>
            </a:pPr>
            <a:endParaRPr lang="en-US" dirty="0"/>
          </a:p>
        </p:txBody>
      </p:sp>
    </p:spTree>
    <p:extLst>
      <p:ext uri="{BB962C8B-B14F-4D97-AF65-F5344CB8AC3E}">
        <p14:creationId xmlns:p14="http://schemas.microsoft.com/office/powerpoint/2010/main" val="103056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9397"/>
            <a:ext cx="10515600" cy="5687566"/>
          </a:xfrm>
        </p:spPr>
        <p:txBody>
          <a:bodyPr>
            <a:normAutofit/>
          </a:bodyPr>
          <a:lstStyle/>
          <a:p>
            <a:pPr marL="0" indent="0">
              <a:buNone/>
            </a:pPr>
            <a:r>
              <a:rPr lang="en-US" b="1" dirty="0"/>
              <a:t>Why is AMP Important?</a:t>
            </a:r>
          </a:p>
          <a:p>
            <a:r>
              <a:rPr lang="en-US" dirty="0"/>
              <a:t>Ever tried to load your site on mobile? Are you happy with the load speed? I know I’m not. Heck loading my site in desktop is taking long and I have a respectable amount of speed for my internet connection – but mobile? All I have is usually a clunky data plan with the mobile providers here in the Philippines.</a:t>
            </a:r>
          </a:p>
          <a:p>
            <a:r>
              <a:rPr lang="en-US" dirty="0"/>
              <a:t>Simply put, browsing on mobile while you’re on-the-go will mean that your internet speed is not always fast. So it’s best to optimize the experience of mobile browsing for all users (at least that’s what Google wants to happen) by standardizing a mobile version of your site with AMP. I’ll show you how to do it below.</a:t>
            </a:r>
          </a:p>
          <a:p>
            <a:endParaRPr lang="en-US" dirty="0"/>
          </a:p>
        </p:txBody>
      </p:sp>
    </p:spTree>
    <p:extLst>
      <p:ext uri="{BB962C8B-B14F-4D97-AF65-F5344CB8AC3E}">
        <p14:creationId xmlns:p14="http://schemas.microsoft.com/office/powerpoint/2010/main" val="2389639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Accelerated Mobile Pages</a:t>
            </a:r>
            <a:r>
              <a:rPr lang="en-US" dirty="0"/>
              <a:t> is an open-source coding standard for publishers. The aim for </a:t>
            </a:r>
            <a:r>
              <a:rPr lang="en-US" b="1" dirty="0"/>
              <a:t>AMP</a:t>
            </a:r>
            <a:r>
              <a:rPr lang="en-US" dirty="0"/>
              <a:t> is for publishers to be able to load their sites quickly on mobile since mobile responsive could be clunky and slow because desktop resources are heavy and plenty.</a:t>
            </a:r>
          </a:p>
        </p:txBody>
      </p:sp>
    </p:spTree>
    <p:extLst>
      <p:ext uri="{BB962C8B-B14F-4D97-AF65-F5344CB8AC3E}">
        <p14:creationId xmlns:p14="http://schemas.microsoft.com/office/powerpoint/2010/main" val="448625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TotalTime>
  <Words>340</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fdsfsd</dc:title>
  <dc:creator>MyPC</dc:creator>
  <cp:lastModifiedBy>MyPC</cp:lastModifiedBy>
  <cp:revision>6</cp:revision>
  <dcterms:created xsi:type="dcterms:W3CDTF">2019-08-07T17:41:56Z</dcterms:created>
  <dcterms:modified xsi:type="dcterms:W3CDTF">2019-08-08T12:33:17Z</dcterms:modified>
</cp:coreProperties>
</file>