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0DD-438E-44BB-ABA2-A075C53ABBD0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2DB8-329B-4CA5-B47D-397D26C8C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1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0DD-438E-44BB-ABA2-A075C53ABBD0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2DB8-329B-4CA5-B47D-397D26C8C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9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0DD-438E-44BB-ABA2-A075C53ABBD0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2DB8-329B-4CA5-B47D-397D26C8C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08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0DD-438E-44BB-ABA2-A075C53ABBD0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2DB8-329B-4CA5-B47D-397D26C8C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42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0DD-438E-44BB-ABA2-A075C53ABBD0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2DB8-329B-4CA5-B47D-397D26C8C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0DD-438E-44BB-ABA2-A075C53ABBD0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2DB8-329B-4CA5-B47D-397D26C8C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7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0DD-438E-44BB-ABA2-A075C53ABBD0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2DB8-329B-4CA5-B47D-397D26C8C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09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0DD-438E-44BB-ABA2-A075C53ABBD0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2DB8-329B-4CA5-B47D-397D26C8C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72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0DD-438E-44BB-ABA2-A075C53ABBD0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2DB8-329B-4CA5-B47D-397D26C8C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61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0DD-438E-44BB-ABA2-A075C53ABBD0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2DB8-329B-4CA5-B47D-397D26C8C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78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20DD-438E-44BB-ABA2-A075C53ABBD0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2DB8-329B-4CA5-B47D-397D26C8C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26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E20DD-438E-44BB-ABA2-A075C53ABBD0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F2DB8-329B-4CA5-B47D-397D26C8C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0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CAMERA</a:t>
            </a:r>
            <a:r>
              <a:rPr lang="en-US" dirty="0" smtClean="0"/>
              <a:t>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44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is a dataset of 1000 cameras. </a:t>
            </a:r>
            <a:endParaRPr lang="en-US" sz="2000" dirty="0"/>
          </a:p>
          <a:p>
            <a:r>
              <a:rPr lang="en-US" sz="2000" dirty="0" smtClean="0"/>
              <a:t>It contains the features and other characteristics of the cameras.</a:t>
            </a:r>
          </a:p>
          <a:p>
            <a:r>
              <a:rPr lang="en-US" sz="2000" dirty="0" smtClean="0"/>
              <a:t>The dataset shows the growth of cameras across years.</a:t>
            </a:r>
          </a:p>
          <a:p>
            <a:r>
              <a:rPr lang="en-US" sz="2000" dirty="0" smtClean="0"/>
              <a:t>It shows how the camera has been developed over the years.</a:t>
            </a:r>
          </a:p>
          <a:p>
            <a:r>
              <a:rPr lang="en-US" sz="2000" dirty="0" smtClean="0"/>
              <a:t>As we know today, photography is one of the best adventurous and passionate career one can pursue, so cameras has its own values for succeeding in photography.</a:t>
            </a:r>
          </a:p>
          <a:p>
            <a:r>
              <a:rPr lang="en-US" sz="2000" dirty="0" smtClean="0"/>
              <a:t>Even for a ordinary person camera has its own importance as it helps to capture the best or happy moments in our life.</a:t>
            </a:r>
          </a:p>
          <a:p>
            <a:r>
              <a:rPr lang="en-US" sz="2000" dirty="0" smtClean="0"/>
              <a:t>So this dataset helps us to compare cameras with respect to price or features or other </a:t>
            </a:r>
            <a:r>
              <a:rPr lang="en-US" sz="2000" dirty="0" err="1" smtClean="0"/>
              <a:t>charateristics</a:t>
            </a:r>
            <a:r>
              <a:rPr lang="en-US" sz="2000" dirty="0" smtClean="0"/>
              <a:t>, and chose the most suitable for you.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435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 smtClean="0"/>
              <a:t>1 </a:t>
            </a:r>
            <a:r>
              <a:rPr lang="en-US" sz="1800" dirty="0"/>
              <a:t> </a:t>
            </a:r>
            <a:r>
              <a:rPr lang="en-US" sz="2400" dirty="0"/>
              <a:t>No of models released over </a:t>
            </a:r>
            <a:r>
              <a:rPr lang="en-US" sz="2400" dirty="0" smtClean="0"/>
              <a:t>years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below graph shows that there is a steady increase in the no of models released based on years.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15" y="2569211"/>
            <a:ext cx="5683077" cy="3353564"/>
          </a:xfrm>
        </p:spPr>
      </p:pic>
    </p:spTree>
    <p:extLst>
      <p:ext uri="{BB962C8B-B14F-4D97-AF65-F5344CB8AC3E}">
        <p14:creationId xmlns:p14="http://schemas.microsoft.com/office/powerpoint/2010/main" val="279030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2 </a:t>
            </a:r>
            <a:r>
              <a:rPr lang="en-US" sz="2000" dirty="0"/>
              <a:t>Find the correlation between the </a:t>
            </a:r>
            <a:r>
              <a:rPr lang="en-US" sz="2000" dirty="0" smtClean="0"/>
              <a:t>attributes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below figure shows the correlation of the attributes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957" y="1690688"/>
            <a:ext cx="7114085" cy="5400675"/>
          </a:xfrm>
        </p:spPr>
      </p:pic>
    </p:spTree>
    <p:extLst>
      <p:ext uri="{BB962C8B-B14F-4D97-AF65-F5344CB8AC3E}">
        <p14:creationId xmlns:p14="http://schemas.microsoft.com/office/powerpoint/2010/main" val="49298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3 </a:t>
            </a:r>
            <a:r>
              <a:rPr lang="en-US" sz="2000" dirty="0"/>
              <a:t>Growth of resolutions over the </a:t>
            </a:r>
            <a:r>
              <a:rPr lang="en-US" sz="2000" dirty="0" smtClean="0"/>
              <a:t>years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We can see that resolutions are </a:t>
            </a:r>
            <a:r>
              <a:rPr lang="en-US" sz="2200" dirty="0" smtClean="0"/>
              <a:t>enhanced </a:t>
            </a:r>
            <a:r>
              <a:rPr lang="en-US" sz="2200" dirty="0"/>
              <a:t>at every year</a:t>
            </a:r>
            <a:endParaRPr lang="en-IN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1064"/>
            <a:ext cx="10515600" cy="3380459"/>
          </a:xfrm>
        </p:spPr>
      </p:pic>
    </p:spTree>
    <p:extLst>
      <p:ext uri="{BB962C8B-B14F-4D97-AF65-F5344CB8AC3E}">
        <p14:creationId xmlns:p14="http://schemas.microsoft.com/office/powerpoint/2010/main" val="303055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4  </a:t>
            </a:r>
            <a:r>
              <a:rPr lang="en-US" sz="2000" dirty="0"/>
              <a:t>Growth of zoom over the </a:t>
            </a:r>
            <a:r>
              <a:rPr lang="en-US" sz="2000" dirty="0" smtClean="0"/>
              <a:t>years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the enhance in both type of Zoom (wide and </a:t>
            </a:r>
            <a:r>
              <a:rPr lang="en-US" sz="2200" dirty="0" err="1"/>
              <a:t>tele</a:t>
            </a:r>
            <a:r>
              <a:rPr lang="en-US" sz="2200" dirty="0"/>
              <a:t>) are increase in slow manner</a:t>
            </a:r>
            <a:endParaRPr lang="en-IN" sz="2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6912"/>
            <a:ext cx="10515600" cy="3408764"/>
          </a:xfrm>
        </p:spPr>
      </p:pic>
    </p:spTree>
    <p:extLst>
      <p:ext uri="{BB962C8B-B14F-4D97-AF65-F5344CB8AC3E}">
        <p14:creationId xmlns:p14="http://schemas.microsoft.com/office/powerpoint/2010/main" val="4131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5 </a:t>
            </a:r>
            <a:r>
              <a:rPr lang="en-US" sz="2000" dirty="0"/>
              <a:t> Relationship between max resolution and prices over the </a:t>
            </a:r>
            <a:r>
              <a:rPr lang="en-US" sz="2000" dirty="0" smtClean="0"/>
              <a:t>years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This show </a:t>
            </a:r>
            <a:r>
              <a:rPr lang="en-US" sz="2000" dirty="0" err="1" smtClean="0"/>
              <a:t>relaship</a:t>
            </a:r>
            <a:r>
              <a:rPr lang="en-US" sz="2000" dirty="0" smtClean="0"/>
              <a:t> between price and Max resolution on all years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178" y="2235591"/>
            <a:ext cx="6896225" cy="4178088"/>
          </a:xfrm>
        </p:spPr>
      </p:pic>
    </p:spTree>
    <p:extLst>
      <p:ext uri="{BB962C8B-B14F-4D97-AF65-F5344CB8AC3E}">
        <p14:creationId xmlns:p14="http://schemas.microsoft.com/office/powerpoint/2010/main" val="25578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                    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4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149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CAMERA DATASET </vt:lpstr>
      <vt:lpstr>PowerPoint Presentation</vt:lpstr>
      <vt:lpstr>1  No of models released over years   The below graph shows that there is a steady increase in the no of models released based on years.</vt:lpstr>
      <vt:lpstr>2 Find the correlation between the attributes   The below figure shows the correlation of the attributes</vt:lpstr>
      <vt:lpstr>3 Growth of resolutions over the years    We can see that resolutions are enhanced at every year</vt:lpstr>
      <vt:lpstr>4  Growth of zoom over the years    the enhance in both type of Zoom (wide and tele) are increase in slow manner</vt:lpstr>
      <vt:lpstr>5  Relationship between max resolution and prices over the years    This show relaship between price and Max resolution on all years </vt:lpstr>
      <vt:lpstr>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DATASET</dc:title>
  <dc:creator>user</dc:creator>
  <cp:lastModifiedBy>user</cp:lastModifiedBy>
  <cp:revision>6</cp:revision>
  <dcterms:created xsi:type="dcterms:W3CDTF">2021-08-04T14:36:28Z</dcterms:created>
  <dcterms:modified xsi:type="dcterms:W3CDTF">2021-08-04T16:41:05Z</dcterms:modified>
</cp:coreProperties>
</file>