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3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2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4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9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8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0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FE65-189C-4C9C-A856-04CA63495B4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E384-A630-4D45-8A1D-8DE818664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8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352" y="267074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Predicting early signs of autism using facial landmarks with series of video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207199"/>
            <a:ext cx="7001256" cy="4752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Questions?!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IN" sz="2400" dirty="0">
                <a:solidFill>
                  <a:prstClr val="black"/>
                </a:solidFill>
              </a:rPr>
              <a:t>&amp;</a:t>
            </a:r>
          </a:p>
          <a:p>
            <a:pPr marL="0" lvl="0" indent="0" algn="ctr">
              <a:buNone/>
            </a:pPr>
            <a:r>
              <a:rPr lang="en-IN" sz="2400" u="sng" dirty="0">
                <a:solidFill>
                  <a:prstClr val="black"/>
                </a:solidFill>
              </a:rPr>
              <a:t>Thank You!</a:t>
            </a:r>
            <a:endParaRPr lang="en-IN" sz="24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1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328262"/>
            <a:ext cx="8814816" cy="6232351"/>
          </a:xfrm>
        </p:spPr>
      </p:pic>
    </p:spTree>
    <p:extLst>
      <p:ext uri="{BB962C8B-B14F-4D97-AF65-F5344CB8AC3E}">
        <p14:creationId xmlns:p14="http://schemas.microsoft.com/office/powerpoint/2010/main" val="37390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64296" cy="3054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physical signs of autism in babies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822624"/>
            <a:ext cx="5624535" cy="5913457"/>
          </a:xfrm>
        </p:spPr>
      </p:pic>
    </p:spTree>
    <p:extLst>
      <p:ext uri="{BB962C8B-B14F-4D97-AF65-F5344CB8AC3E}">
        <p14:creationId xmlns:p14="http://schemas.microsoft.com/office/powerpoint/2010/main" val="19332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21736" cy="5980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Data!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423"/>
            <a:ext cx="22860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68" y="1479423"/>
            <a:ext cx="2286000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29128"/>
            <a:ext cx="3810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6" y="3090672"/>
            <a:ext cx="6191204" cy="3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Dataset and feature extraction!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3992" cy="3868039"/>
          </a:xfrm>
        </p:spPr>
        <p:txBody>
          <a:bodyPr>
            <a:normAutofit fontScale="92500"/>
          </a:bodyPr>
          <a:lstStyle/>
          <a:p>
            <a:r>
              <a:rPr lang="en-IN" dirty="0"/>
              <a:t>Dataset is a collection of data pieces that can be treated by a computer as a single unit for analytic and prediction purposes. This means that the data collected should be made uniform and understandable for a machine that doesn't see data the same way as humans do.</a:t>
            </a:r>
          </a:p>
          <a:p>
            <a:r>
              <a:rPr lang="en-IN" dirty="0" smtClean="0"/>
              <a:t>Feature Extraction aims </a:t>
            </a:r>
            <a:r>
              <a:rPr lang="en-IN" b="1" dirty="0" smtClean="0"/>
              <a:t>to reduce the number of features in a dataset</a:t>
            </a:r>
            <a:r>
              <a:rPr lang="en-IN" dirty="0" smtClean="0"/>
              <a:t> by creating new features from the existing ones (and then discarding the original features).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92" y="1494158"/>
            <a:ext cx="4069474" cy="48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=&gt; Frames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1690688"/>
            <a:ext cx="5230368" cy="25255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53" y="2167318"/>
            <a:ext cx="5336811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Deep learning vs.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>
                <a:solidFill>
                  <a:prstClr val="black"/>
                </a:solidFill>
              </a:rPr>
              <a:t>If the amount of data increase </a:t>
            </a:r>
            <a:r>
              <a:rPr lang="en-IN" sz="2000" b="1" dirty="0" smtClean="0">
                <a:solidFill>
                  <a:prstClr val="black"/>
                </a:solidFill>
              </a:rPr>
              <a:t>=</a:t>
            </a:r>
            <a:endParaRPr lang="en-IN" sz="2000" b="1" dirty="0">
              <a:solidFill>
                <a:prstClr val="black"/>
              </a:solidFill>
            </a:endParaRPr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87" y="2374265"/>
            <a:ext cx="4211733" cy="42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Convolution Neural Network (CNN)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building blocks of CNNs are filters a.k.a. kernels.</a:t>
            </a:r>
          </a:p>
          <a:p>
            <a:r>
              <a:rPr lang="en-IN" dirty="0" smtClean="0"/>
              <a:t>Kernels are used to extract the relevant features from the input using the convolution operation. </a:t>
            </a:r>
          </a:p>
          <a:p>
            <a:r>
              <a:rPr lang="en-IN" dirty="0" smtClean="0"/>
              <a:t>Though convolutional neural networks were introduced to solve problems related to image data, they perform impressively on sequential inputs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72" y="4649914"/>
            <a:ext cx="6297271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13704" cy="45173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Understanding the </a:t>
            </a:r>
            <a:r>
              <a:rPr lang="en-IN" b="1" dirty="0" smtClean="0"/>
              <a:t>VGG19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0914"/>
            <a:ext cx="4001412" cy="38870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76" y="2970914"/>
            <a:ext cx="4001412" cy="3887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88" y="3015748"/>
            <a:ext cx="4001412" cy="3887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6" y="928630"/>
            <a:ext cx="9981433" cy="20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early signs of autism using facial landmarks with series of video frames</vt:lpstr>
      <vt:lpstr>PowerPoint Presentation</vt:lpstr>
      <vt:lpstr>physical signs of autism in babies</vt:lpstr>
      <vt:lpstr>The Data!</vt:lpstr>
      <vt:lpstr>Dataset and feature extraction!</vt:lpstr>
      <vt:lpstr>Video =&gt; Frames </vt:lpstr>
      <vt:lpstr>Deep learning vs. machine learning</vt:lpstr>
      <vt:lpstr>Convolution Neural Network (CNN)</vt:lpstr>
      <vt:lpstr>Understanding the VGG19</vt:lpstr>
      <vt:lpstr>Questions?!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early signs of autism using facial landmarks with series of video frames</dc:title>
  <dc:creator>Windows User</dc:creator>
  <cp:lastModifiedBy>Windows User</cp:lastModifiedBy>
  <cp:revision>4</cp:revision>
  <dcterms:created xsi:type="dcterms:W3CDTF">2022-09-15T14:25:30Z</dcterms:created>
  <dcterms:modified xsi:type="dcterms:W3CDTF">2022-09-15T15:18:54Z</dcterms:modified>
</cp:coreProperties>
</file>