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0" r:id="rId5"/>
    <p:sldId id="259" r:id="rId6"/>
    <p:sldId id="261" r:id="rId7"/>
    <p:sldId id="262" r:id="rId8"/>
    <p:sldId id="271" r:id="rId9"/>
    <p:sldId id="265" r:id="rId10"/>
    <p:sldId id="263" r:id="rId11"/>
    <p:sldId id="264" r:id="rId12"/>
    <p:sldId id="266" r:id="rId13"/>
    <p:sldId id="268" r:id="rId14"/>
    <p:sldId id="272" r:id="rId15"/>
    <p:sldId id="269" r:id="rId16"/>
    <p:sldId id="270"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56890F-D195-4C54-8691-0806046CF84F}" v="6" dt="2023-12-13T20:50:50.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24818" autoAdjust="0"/>
  </p:normalViewPr>
  <p:slideViewPr>
    <p:cSldViewPr snapToGrid="0">
      <p:cViewPr varScale="1">
        <p:scale>
          <a:sx n="59" d="100"/>
          <a:sy n="59" d="100"/>
        </p:scale>
        <p:origin x="88" y="3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lekshmi Sreejith Bindu" userId="da02a7e3-4b9f-48d7-8ac1-b5574552d2a7" providerId="ADAL" clId="{8156890F-D195-4C54-8691-0806046CF84F}"/>
    <pc:docChg chg="undo custSel addSld delSld modSld">
      <pc:chgData name="Sreelekshmi Sreejith Bindu" userId="da02a7e3-4b9f-48d7-8ac1-b5574552d2a7" providerId="ADAL" clId="{8156890F-D195-4C54-8691-0806046CF84F}" dt="2023-12-13T20:55:56.666" v="169" actId="1076"/>
      <pc:docMkLst>
        <pc:docMk/>
      </pc:docMkLst>
      <pc:sldChg chg="addSp delSp modSp mod delDesignElem">
        <pc:chgData name="Sreelekshmi Sreejith Bindu" userId="da02a7e3-4b9f-48d7-8ac1-b5574552d2a7" providerId="ADAL" clId="{8156890F-D195-4C54-8691-0806046CF84F}" dt="2023-12-13T20:50:50.339" v="140"/>
        <pc:sldMkLst>
          <pc:docMk/>
          <pc:sldMk cId="1805151997" sldId="256"/>
        </pc:sldMkLst>
        <pc:spChg chg="add del mod">
          <ac:chgData name="Sreelekshmi Sreejith Bindu" userId="da02a7e3-4b9f-48d7-8ac1-b5574552d2a7" providerId="ADAL" clId="{8156890F-D195-4C54-8691-0806046CF84F}" dt="2023-12-13T20:37:04.350" v="1" actId="767"/>
          <ac:spMkLst>
            <pc:docMk/>
            <pc:sldMk cId="1805151997" sldId="256"/>
            <ac:spMk id="2" creationId="{A60BDBCF-4AA0-4F57-08DE-4669C6176CA3}"/>
          </ac:spMkLst>
        </pc:spChg>
        <pc:spChg chg="add mod">
          <ac:chgData name="Sreelekshmi Sreejith Bindu" userId="da02a7e3-4b9f-48d7-8ac1-b5574552d2a7" providerId="ADAL" clId="{8156890F-D195-4C54-8691-0806046CF84F}" dt="2023-12-13T20:38:28.034" v="22" actId="2711"/>
          <ac:spMkLst>
            <pc:docMk/>
            <pc:sldMk cId="1805151997" sldId="256"/>
            <ac:spMk id="3" creationId="{034F57C0-84A0-37DC-D3A2-E92313D9C7EA}"/>
          </ac:spMkLst>
        </pc:spChg>
        <pc:spChg chg="add mod">
          <ac:chgData name="Sreelekshmi Sreejith Bindu" userId="da02a7e3-4b9f-48d7-8ac1-b5574552d2a7" providerId="ADAL" clId="{8156890F-D195-4C54-8691-0806046CF84F}" dt="2023-12-13T20:39:30.768" v="112" actId="115"/>
          <ac:spMkLst>
            <pc:docMk/>
            <pc:sldMk cId="1805151997" sldId="256"/>
            <ac:spMk id="5" creationId="{1DA35CF4-872A-E79D-7FBA-D8B443193258}"/>
          </ac:spMkLst>
        </pc:spChg>
        <pc:spChg chg="add del">
          <ac:chgData name="Sreelekshmi Sreejith Bindu" userId="da02a7e3-4b9f-48d7-8ac1-b5574552d2a7" providerId="ADAL" clId="{8156890F-D195-4C54-8691-0806046CF84F}" dt="2023-12-13T20:50:50.339" v="140"/>
          <ac:spMkLst>
            <pc:docMk/>
            <pc:sldMk cId="1805151997" sldId="256"/>
            <ac:spMk id="67" creationId="{7A070EAD-1DCD-4F3D-BA84-799B891A0E19}"/>
          </ac:spMkLst>
        </pc:spChg>
        <pc:grpChg chg="add del">
          <ac:chgData name="Sreelekshmi Sreejith Bindu" userId="da02a7e3-4b9f-48d7-8ac1-b5574552d2a7" providerId="ADAL" clId="{8156890F-D195-4C54-8691-0806046CF84F}" dt="2023-12-13T20:50:50.339" v="140"/>
          <ac:grpSpMkLst>
            <pc:docMk/>
            <pc:sldMk cId="1805151997" sldId="256"/>
            <ac:grpSpMk id="11" creationId="{FF5EAD09-B81D-415F-8BCF-73C81AE05F21}"/>
          </ac:grpSpMkLst>
        </pc:grpChg>
        <pc:grpChg chg="add del">
          <ac:chgData name="Sreelekshmi Sreejith Bindu" userId="da02a7e3-4b9f-48d7-8ac1-b5574552d2a7" providerId="ADAL" clId="{8156890F-D195-4C54-8691-0806046CF84F}" dt="2023-12-13T20:50:50.339" v="140"/>
          <ac:grpSpMkLst>
            <pc:docMk/>
            <pc:sldMk cId="1805151997" sldId="256"/>
            <ac:grpSpMk id="69" creationId="{DE471E13-6104-4637-8A8F-B545529B1D11}"/>
          </ac:grpSpMkLst>
        </pc:grpChg>
        <pc:picChg chg="add del">
          <ac:chgData name="Sreelekshmi Sreejith Bindu" userId="da02a7e3-4b9f-48d7-8ac1-b5574552d2a7" providerId="ADAL" clId="{8156890F-D195-4C54-8691-0806046CF84F}" dt="2023-12-13T20:50:50.339" v="140"/>
          <ac:picMkLst>
            <pc:docMk/>
            <pc:sldMk cId="1805151997" sldId="256"/>
            <ac:picMk id="9" creationId="{9ACD3AF8-B16E-4174-8C1A-41F683C4AF8A}"/>
          </ac:picMkLst>
        </pc:picChg>
      </pc:sldChg>
      <pc:sldChg chg="addSp delSp delDesignElem">
        <pc:chgData name="Sreelekshmi Sreejith Bindu" userId="da02a7e3-4b9f-48d7-8ac1-b5574552d2a7" providerId="ADAL" clId="{8156890F-D195-4C54-8691-0806046CF84F}" dt="2023-12-13T20:50:50.339" v="140"/>
        <pc:sldMkLst>
          <pc:docMk/>
          <pc:sldMk cId="3550383100" sldId="257"/>
        </pc:sldMkLst>
        <pc:grpChg chg="add del">
          <ac:chgData name="Sreelekshmi Sreejith Bindu" userId="da02a7e3-4b9f-48d7-8ac1-b5574552d2a7" providerId="ADAL" clId="{8156890F-D195-4C54-8691-0806046CF84F}" dt="2023-12-13T20:50:50.339" v="140"/>
          <ac:grpSpMkLst>
            <pc:docMk/>
            <pc:sldMk cId="3550383100" sldId="257"/>
            <ac:grpSpMk id="10" creationId="{A0B38558-5389-4817-936F-FD62560CAC11}"/>
          </ac:grpSpMkLst>
        </pc:grpChg>
        <pc:grpChg chg="add del">
          <ac:chgData name="Sreelekshmi Sreejith Bindu" userId="da02a7e3-4b9f-48d7-8ac1-b5574552d2a7" providerId="ADAL" clId="{8156890F-D195-4C54-8691-0806046CF84F}" dt="2023-12-13T20:50:50.339" v="140"/>
          <ac:grpSpMkLst>
            <pc:docMk/>
            <pc:sldMk cId="3550383100" sldId="257"/>
            <ac:grpSpMk id="14" creationId="{15502586-682B-4EDF-9515-674BB4E1CD13}"/>
          </ac:grpSpMkLst>
        </pc:grpChg>
      </pc:sldChg>
      <pc:sldChg chg="addSp delSp delDesignElem">
        <pc:chgData name="Sreelekshmi Sreejith Bindu" userId="da02a7e3-4b9f-48d7-8ac1-b5574552d2a7" providerId="ADAL" clId="{8156890F-D195-4C54-8691-0806046CF84F}" dt="2023-12-13T20:50:50.339" v="140"/>
        <pc:sldMkLst>
          <pc:docMk/>
          <pc:sldMk cId="2815408085" sldId="258"/>
        </pc:sldMkLst>
        <pc:spChg chg="add del">
          <ac:chgData name="Sreelekshmi Sreejith Bindu" userId="da02a7e3-4b9f-48d7-8ac1-b5574552d2a7" providerId="ADAL" clId="{8156890F-D195-4C54-8691-0806046CF84F}" dt="2023-12-13T20:50:50.339" v="140"/>
          <ac:spMkLst>
            <pc:docMk/>
            <pc:sldMk cId="2815408085" sldId="258"/>
            <ac:spMk id="12" creationId="{C2E4E997-8672-4FFD-B8EC-9932A8E4714B}"/>
          </ac:spMkLst>
        </pc:spChg>
        <pc:grpChg chg="add del">
          <ac:chgData name="Sreelekshmi Sreejith Bindu" userId="da02a7e3-4b9f-48d7-8ac1-b5574552d2a7" providerId="ADAL" clId="{8156890F-D195-4C54-8691-0806046CF84F}" dt="2023-12-13T20:50:50.339" v="140"/>
          <ac:grpSpMkLst>
            <pc:docMk/>
            <pc:sldMk cId="2815408085" sldId="258"/>
            <ac:grpSpMk id="16" creationId="{453E4DEE-E996-40F8-8635-0FF43D7348F9}"/>
          </ac:grpSpMkLst>
        </pc:grpChg>
        <pc:picChg chg="add del">
          <ac:chgData name="Sreelekshmi Sreejith Bindu" userId="da02a7e3-4b9f-48d7-8ac1-b5574552d2a7" providerId="ADAL" clId="{8156890F-D195-4C54-8691-0806046CF84F}" dt="2023-12-13T20:50:50.339" v="140"/>
          <ac:picMkLst>
            <pc:docMk/>
            <pc:sldMk cId="2815408085" sldId="258"/>
            <ac:picMk id="14" creationId="{FE6BA9E6-1D9E-4D30-B528-D49FA1342E4E}"/>
          </ac:picMkLst>
        </pc:picChg>
      </pc:sldChg>
      <pc:sldChg chg="modSp">
        <pc:chgData name="Sreelekshmi Sreejith Bindu" userId="da02a7e3-4b9f-48d7-8ac1-b5574552d2a7" providerId="ADAL" clId="{8156890F-D195-4C54-8691-0806046CF84F}" dt="2023-12-13T20:50:50.339" v="140"/>
        <pc:sldMkLst>
          <pc:docMk/>
          <pc:sldMk cId="1605987935" sldId="259"/>
        </pc:sldMkLst>
        <pc:spChg chg="mod">
          <ac:chgData name="Sreelekshmi Sreejith Bindu" userId="da02a7e3-4b9f-48d7-8ac1-b5574552d2a7" providerId="ADAL" clId="{8156890F-D195-4C54-8691-0806046CF84F}" dt="2023-12-13T20:50:50.339" v="140"/>
          <ac:spMkLst>
            <pc:docMk/>
            <pc:sldMk cId="1605987935" sldId="259"/>
            <ac:spMk id="2" creationId="{9911B4EB-796A-8EEB-08C8-6C4BCE41F8C9}"/>
          </ac:spMkLst>
        </pc:spChg>
        <pc:spChg chg="mod">
          <ac:chgData name="Sreelekshmi Sreejith Bindu" userId="da02a7e3-4b9f-48d7-8ac1-b5574552d2a7" providerId="ADAL" clId="{8156890F-D195-4C54-8691-0806046CF84F}" dt="2023-12-13T20:50:50.339" v="140"/>
          <ac:spMkLst>
            <pc:docMk/>
            <pc:sldMk cId="1605987935" sldId="259"/>
            <ac:spMk id="3" creationId="{6B0CC86C-1204-175A-7843-2E8A5F093E2A}"/>
          </ac:spMkLst>
        </pc:spChg>
      </pc:sldChg>
      <pc:sldChg chg="modSp">
        <pc:chgData name="Sreelekshmi Sreejith Bindu" userId="da02a7e3-4b9f-48d7-8ac1-b5574552d2a7" providerId="ADAL" clId="{8156890F-D195-4C54-8691-0806046CF84F}" dt="2023-12-13T20:50:50.339" v="140"/>
        <pc:sldMkLst>
          <pc:docMk/>
          <pc:sldMk cId="2083090631" sldId="261"/>
        </pc:sldMkLst>
        <pc:spChg chg="mod">
          <ac:chgData name="Sreelekshmi Sreejith Bindu" userId="da02a7e3-4b9f-48d7-8ac1-b5574552d2a7" providerId="ADAL" clId="{8156890F-D195-4C54-8691-0806046CF84F}" dt="2023-12-13T20:50:50.339" v="140"/>
          <ac:spMkLst>
            <pc:docMk/>
            <pc:sldMk cId="2083090631" sldId="261"/>
            <ac:spMk id="2" creationId="{219122EC-7C81-6907-DA8B-583EAD82EB5D}"/>
          </ac:spMkLst>
        </pc:spChg>
      </pc:sldChg>
      <pc:sldChg chg="modSp">
        <pc:chgData name="Sreelekshmi Sreejith Bindu" userId="da02a7e3-4b9f-48d7-8ac1-b5574552d2a7" providerId="ADAL" clId="{8156890F-D195-4C54-8691-0806046CF84F}" dt="2023-12-13T20:50:50.339" v="140"/>
        <pc:sldMkLst>
          <pc:docMk/>
          <pc:sldMk cId="1163092" sldId="262"/>
        </pc:sldMkLst>
        <pc:spChg chg="mod">
          <ac:chgData name="Sreelekshmi Sreejith Bindu" userId="da02a7e3-4b9f-48d7-8ac1-b5574552d2a7" providerId="ADAL" clId="{8156890F-D195-4C54-8691-0806046CF84F}" dt="2023-12-13T20:50:50.339" v="140"/>
          <ac:spMkLst>
            <pc:docMk/>
            <pc:sldMk cId="1163092" sldId="262"/>
            <ac:spMk id="2" creationId="{DFDCC3D2-E22C-9984-A044-F86D1EE76D19}"/>
          </ac:spMkLst>
        </pc:spChg>
      </pc:sldChg>
      <pc:sldChg chg="modSp">
        <pc:chgData name="Sreelekshmi Sreejith Bindu" userId="da02a7e3-4b9f-48d7-8ac1-b5574552d2a7" providerId="ADAL" clId="{8156890F-D195-4C54-8691-0806046CF84F}" dt="2023-12-13T20:50:50.339" v="140"/>
        <pc:sldMkLst>
          <pc:docMk/>
          <pc:sldMk cId="2223305803" sldId="263"/>
        </pc:sldMkLst>
        <pc:spChg chg="mod">
          <ac:chgData name="Sreelekshmi Sreejith Bindu" userId="da02a7e3-4b9f-48d7-8ac1-b5574552d2a7" providerId="ADAL" clId="{8156890F-D195-4C54-8691-0806046CF84F}" dt="2023-12-13T20:50:50.339" v="140"/>
          <ac:spMkLst>
            <pc:docMk/>
            <pc:sldMk cId="2223305803" sldId="263"/>
            <ac:spMk id="2" creationId="{C7C8A36E-7199-539B-BF9E-B41B640F7D26}"/>
          </ac:spMkLst>
        </pc:spChg>
        <pc:spChg chg="mod">
          <ac:chgData name="Sreelekshmi Sreejith Bindu" userId="da02a7e3-4b9f-48d7-8ac1-b5574552d2a7" providerId="ADAL" clId="{8156890F-D195-4C54-8691-0806046CF84F}" dt="2023-12-13T20:50:50.339" v="140"/>
          <ac:spMkLst>
            <pc:docMk/>
            <pc:sldMk cId="2223305803" sldId="263"/>
            <ac:spMk id="7" creationId="{A168ED59-F259-3187-9A29-E84D83E72124}"/>
          </ac:spMkLst>
        </pc:spChg>
      </pc:sldChg>
      <pc:sldChg chg="modSp">
        <pc:chgData name="Sreelekshmi Sreejith Bindu" userId="da02a7e3-4b9f-48d7-8ac1-b5574552d2a7" providerId="ADAL" clId="{8156890F-D195-4C54-8691-0806046CF84F}" dt="2023-12-13T20:50:50.339" v="140"/>
        <pc:sldMkLst>
          <pc:docMk/>
          <pc:sldMk cId="740773701" sldId="264"/>
        </pc:sldMkLst>
        <pc:spChg chg="mod">
          <ac:chgData name="Sreelekshmi Sreejith Bindu" userId="da02a7e3-4b9f-48d7-8ac1-b5574552d2a7" providerId="ADAL" clId="{8156890F-D195-4C54-8691-0806046CF84F}" dt="2023-12-13T20:50:50.339" v="140"/>
          <ac:spMkLst>
            <pc:docMk/>
            <pc:sldMk cId="740773701" sldId="264"/>
            <ac:spMk id="2" creationId="{F0969B2D-66F2-985D-DCCD-205572597349}"/>
          </ac:spMkLst>
        </pc:spChg>
      </pc:sldChg>
      <pc:sldChg chg="modSp">
        <pc:chgData name="Sreelekshmi Sreejith Bindu" userId="da02a7e3-4b9f-48d7-8ac1-b5574552d2a7" providerId="ADAL" clId="{8156890F-D195-4C54-8691-0806046CF84F}" dt="2023-12-13T20:50:50.339" v="140"/>
        <pc:sldMkLst>
          <pc:docMk/>
          <pc:sldMk cId="2085822289" sldId="265"/>
        </pc:sldMkLst>
        <pc:spChg chg="mod">
          <ac:chgData name="Sreelekshmi Sreejith Bindu" userId="da02a7e3-4b9f-48d7-8ac1-b5574552d2a7" providerId="ADAL" clId="{8156890F-D195-4C54-8691-0806046CF84F}" dt="2023-12-13T20:50:50.339" v="140"/>
          <ac:spMkLst>
            <pc:docMk/>
            <pc:sldMk cId="2085822289" sldId="265"/>
            <ac:spMk id="2" creationId="{24863533-9482-0387-8B0B-36960E5B20AB}"/>
          </ac:spMkLst>
        </pc:spChg>
        <pc:spChg chg="mod">
          <ac:chgData name="Sreelekshmi Sreejith Bindu" userId="da02a7e3-4b9f-48d7-8ac1-b5574552d2a7" providerId="ADAL" clId="{8156890F-D195-4C54-8691-0806046CF84F}" dt="2023-12-13T20:50:50.339" v="140"/>
          <ac:spMkLst>
            <pc:docMk/>
            <pc:sldMk cId="2085822289" sldId="265"/>
            <ac:spMk id="7" creationId="{597460FD-92C4-0FAA-E4C0-D2E6EA29CD52}"/>
          </ac:spMkLst>
        </pc:spChg>
      </pc:sldChg>
      <pc:sldChg chg="modSp">
        <pc:chgData name="Sreelekshmi Sreejith Bindu" userId="da02a7e3-4b9f-48d7-8ac1-b5574552d2a7" providerId="ADAL" clId="{8156890F-D195-4C54-8691-0806046CF84F}" dt="2023-12-13T20:50:50.339" v="140"/>
        <pc:sldMkLst>
          <pc:docMk/>
          <pc:sldMk cId="707145166" sldId="266"/>
        </pc:sldMkLst>
        <pc:spChg chg="mod">
          <ac:chgData name="Sreelekshmi Sreejith Bindu" userId="da02a7e3-4b9f-48d7-8ac1-b5574552d2a7" providerId="ADAL" clId="{8156890F-D195-4C54-8691-0806046CF84F}" dt="2023-12-13T20:50:50.339" v="140"/>
          <ac:spMkLst>
            <pc:docMk/>
            <pc:sldMk cId="707145166" sldId="266"/>
            <ac:spMk id="2" creationId="{52E650A9-DA43-6078-341D-429C23646FCB}"/>
          </ac:spMkLst>
        </pc:spChg>
        <pc:picChg chg="mod">
          <ac:chgData name="Sreelekshmi Sreejith Bindu" userId="da02a7e3-4b9f-48d7-8ac1-b5574552d2a7" providerId="ADAL" clId="{8156890F-D195-4C54-8691-0806046CF84F}" dt="2023-12-13T20:50:50.339" v="140"/>
          <ac:picMkLst>
            <pc:docMk/>
            <pc:sldMk cId="707145166" sldId="266"/>
            <ac:picMk id="9" creationId="{7A144925-880D-1820-6593-D66D472E04F1}"/>
          </ac:picMkLst>
        </pc:picChg>
      </pc:sldChg>
      <pc:sldChg chg="modSp">
        <pc:chgData name="Sreelekshmi Sreejith Bindu" userId="da02a7e3-4b9f-48d7-8ac1-b5574552d2a7" providerId="ADAL" clId="{8156890F-D195-4C54-8691-0806046CF84F}" dt="2023-12-13T20:50:50.339" v="140"/>
        <pc:sldMkLst>
          <pc:docMk/>
          <pc:sldMk cId="1740924652" sldId="268"/>
        </pc:sldMkLst>
        <pc:spChg chg="mod">
          <ac:chgData name="Sreelekshmi Sreejith Bindu" userId="da02a7e3-4b9f-48d7-8ac1-b5574552d2a7" providerId="ADAL" clId="{8156890F-D195-4C54-8691-0806046CF84F}" dt="2023-12-13T20:50:50.339" v="140"/>
          <ac:spMkLst>
            <pc:docMk/>
            <pc:sldMk cId="1740924652" sldId="268"/>
            <ac:spMk id="2" creationId="{830A4932-B6E8-EE82-99A2-577831E41E92}"/>
          </ac:spMkLst>
        </pc:spChg>
        <pc:picChg chg="mod">
          <ac:chgData name="Sreelekshmi Sreejith Bindu" userId="da02a7e3-4b9f-48d7-8ac1-b5574552d2a7" providerId="ADAL" clId="{8156890F-D195-4C54-8691-0806046CF84F}" dt="2023-12-13T20:50:50.339" v="140"/>
          <ac:picMkLst>
            <pc:docMk/>
            <pc:sldMk cId="1740924652" sldId="268"/>
            <ac:picMk id="9" creationId="{3745754D-332B-300C-73F2-1D715CA28476}"/>
          </ac:picMkLst>
        </pc:picChg>
      </pc:sldChg>
      <pc:sldChg chg="modSp">
        <pc:chgData name="Sreelekshmi Sreejith Bindu" userId="da02a7e3-4b9f-48d7-8ac1-b5574552d2a7" providerId="ADAL" clId="{8156890F-D195-4C54-8691-0806046CF84F}" dt="2023-12-13T20:50:50.339" v="140"/>
        <pc:sldMkLst>
          <pc:docMk/>
          <pc:sldMk cId="3729239835" sldId="269"/>
        </pc:sldMkLst>
        <pc:spChg chg="mod">
          <ac:chgData name="Sreelekshmi Sreejith Bindu" userId="da02a7e3-4b9f-48d7-8ac1-b5574552d2a7" providerId="ADAL" clId="{8156890F-D195-4C54-8691-0806046CF84F}" dt="2023-12-13T20:50:50.339" v="140"/>
          <ac:spMkLst>
            <pc:docMk/>
            <pc:sldMk cId="3729239835" sldId="269"/>
            <ac:spMk id="2" creationId="{045399E6-090B-16B3-1F10-690E78AD276F}"/>
          </ac:spMkLst>
        </pc:spChg>
        <pc:picChg chg="mod">
          <ac:chgData name="Sreelekshmi Sreejith Bindu" userId="da02a7e3-4b9f-48d7-8ac1-b5574552d2a7" providerId="ADAL" clId="{8156890F-D195-4C54-8691-0806046CF84F}" dt="2023-12-13T20:50:50.339" v="140"/>
          <ac:picMkLst>
            <pc:docMk/>
            <pc:sldMk cId="3729239835" sldId="269"/>
            <ac:picMk id="5" creationId="{1E911BE0-9615-971B-C045-BCE511C4EAF4}"/>
          </ac:picMkLst>
        </pc:picChg>
      </pc:sldChg>
      <pc:sldChg chg="modSp">
        <pc:chgData name="Sreelekshmi Sreejith Bindu" userId="da02a7e3-4b9f-48d7-8ac1-b5574552d2a7" providerId="ADAL" clId="{8156890F-D195-4C54-8691-0806046CF84F}" dt="2023-12-13T20:50:50.339" v="140"/>
        <pc:sldMkLst>
          <pc:docMk/>
          <pc:sldMk cId="3548823092" sldId="270"/>
        </pc:sldMkLst>
        <pc:spChg chg="mod">
          <ac:chgData name="Sreelekshmi Sreejith Bindu" userId="da02a7e3-4b9f-48d7-8ac1-b5574552d2a7" providerId="ADAL" clId="{8156890F-D195-4C54-8691-0806046CF84F}" dt="2023-12-13T20:50:50.339" v="140"/>
          <ac:spMkLst>
            <pc:docMk/>
            <pc:sldMk cId="3548823092" sldId="270"/>
            <ac:spMk id="2" creationId="{D98D6F59-7187-8975-0572-9A1844164B1D}"/>
          </ac:spMkLst>
        </pc:spChg>
        <pc:picChg chg="mod">
          <ac:chgData name="Sreelekshmi Sreejith Bindu" userId="da02a7e3-4b9f-48d7-8ac1-b5574552d2a7" providerId="ADAL" clId="{8156890F-D195-4C54-8691-0806046CF84F}" dt="2023-12-13T20:50:50.339" v="140"/>
          <ac:picMkLst>
            <pc:docMk/>
            <pc:sldMk cId="3548823092" sldId="270"/>
            <ac:picMk id="5" creationId="{366092C0-673C-6CA2-B406-A49048DEEB84}"/>
          </ac:picMkLst>
        </pc:picChg>
      </pc:sldChg>
      <pc:sldChg chg="modSp">
        <pc:chgData name="Sreelekshmi Sreejith Bindu" userId="da02a7e3-4b9f-48d7-8ac1-b5574552d2a7" providerId="ADAL" clId="{8156890F-D195-4C54-8691-0806046CF84F}" dt="2023-12-13T20:50:50.339" v="140"/>
        <pc:sldMkLst>
          <pc:docMk/>
          <pc:sldMk cId="2826593257" sldId="272"/>
        </pc:sldMkLst>
        <pc:spChg chg="mod">
          <ac:chgData name="Sreelekshmi Sreejith Bindu" userId="da02a7e3-4b9f-48d7-8ac1-b5574552d2a7" providerId="ADAL" clId="{8156890F-D195-4C54-8691-0806046CF84F}" dt="2023-12-13T20:50:50.339" v="140"/>
          <ac:spMkLst>
            <pc:docMk/>
            <pc:sldMk cId="2826593257" sldId="272"/>
            <ac:spMk id="2" creationId="{81A40C28-FBBA-FF4A-FD70-147A54B95E01}"/>
          </ac:spMkLst>
        </pc:spChg>
        <pc:picChg chg="mod">
          <ac:chgData name="Sreelekshmi Sreejith Bindu" userId="da02a7e3-4b9f-48d7-8ac1-b5574552d2a7" providerId="ADAL" clId="{8156890F-D195-4C54-8691-0806046CF84F}" dt="2023-12-13T20:50:50.339" v="140"/>
          <ac:picMkLst>
            <pc:docMk/>
            <pc:sldMk cId="2826593257" sldId="272"/>
            <ac:picMk id="5" creationId="{A708BC37-70E9-7D98-39D9-D0B2329F8EB5}"/>
          </ac:picMkLst>
        </pc:picChg>
      </pc:sldChg>
      <pc:sldChg chg="modSp">
        <pc:chgData name="Sreelekshmi Sreejith Bindu" userId="da02a7e3-4b9f-48d7-8ac1-b5574552d2a7" providerId="ADAL" clId="{8156890F-D195-4C54-8691-0806046CF84F}" dt="2023-12-13T20:50:50.339" v="140"/>
        <pc:sldMkLst>
          <pc:docMk/>
          <pc:sldMk cId="1240350506" sldId="273"/>
        </pc:sldMkLst>
        <pc:spChg chg="mod">
          <ac:chgData name="Sreelekshmi Sreejith Bindu" userId="da02a7e3-4b9f-48d7-8ac1-b5574552d2a7" providerId="ADAL" clId="{8156890F-D195-4C54-8691-0806046CF84F}" dt="2023-12-13T20:50:50.339" v="140"/>
          <ac:spMkLst>
            <pc:docMk/>
            <pc:sldMk cId="1240350506" sldId="273"/>
            <ac:spMk id="2" creationId="{C20D4D1C-F13C-D083-E214-AB4205D6F5F0}"/>
          </ac:spMkLst>
        </pc:spChg>
        <pc:spChg chg="mod">
          <ac:chgData name="Sreelekshmi Sreejith Bindu" userId="da02a7e3-4b9f-48d7-8ac1-b5574552d2a7" providerId="ADAL" clId="{8156890F-D195-4C54-8691-0806046CF84F}" dt="2023-12-13T20:50:50.339" v="140"/>
          <ac:spMkLst>
            <pc:docMk/>
            <pc:sldMk cId="1240350506" sldId="273"/>
            <ac:spMk id="3" creationId="{5DE92E63-903A-755B-0D79-8C5B82000BFE}"/>
          </ac:spMkLst>
        </pc:spChg>
      </pc:sldChg>
      <pc:sldChg chg="addSp delSp modSp new mod setBg setClrOvrMap">
        <pc:chgData name="Sreelekshmi Sreejith Bindu" userId="da02a7e3-4b9f-48d7-8ac1-b5574552d2a7" providerId="ADAL" clId="{8156890F-D195-4C54-8691-0806046CF84F}" dt="2023-12-13T20:55:56.666" v="169" actId="1076"/>
        <pc:sldMkLst>
          <pc:docMk/>
          <pc:sldMk cId="757807196" sldId="274"/>
        </pc:sldMkLst>
        <pc:spChg chg="mod">
          <ac:chgData name="Sreelekshmi Sreejith Bindu" userId="da02a7e3-4b9f-48d7-8ac1-b5574552d2a7" providerId="ADAL" clId="{8156890F-D195-4C54-8691-0806046CF84F}" dt="2023-12-13T20:55:22.339" v="156" actId="20577"/>
          <ac:spMkLst>
            <pc:docMk/>
            <pc:sldMk cId="757807196" sldId="274"/>
            <ac:spMk id="2" creationId="{A5CFBB18-6355-6B24-A928-F67EFD2838F8}"/>
          </ac:spMkLst>
        </pc:spChg>
        <pc:spChg chg="mod">
          <ac:chgData name="Sreelekshmi Sreejith Bindu" userId="da02a7e3-4b9f-48d7-8ac1-b5574552d2a7" providerId="ADAL" clId="{8156890F-D195-4C54-8691-0806046CF84F}" dt="2023-12-13T20:55:56.666" v="169" actId="1076"/>
          <ac:spMkLst>
            <pc:docMk/>
            <pc:sldMk cId="757807196" sldId="274"/>
            <ac:spMk id="3" creationId="{DDA83427-1CFB-222E-AC9B-BCCAF201DCF3}"/>
          </ac:spMkLst>
        </pc:spChg>
        <pc:spChg chg="add del">
          <ac:chgData name="Sreelekshmi Sreejith Bindu" userId="da02a7e3-4b9f-48d7-8ac1-b5574552d2a7" providerId="ADAL" clId="{8156890F-D195-4C54-8691-0806046CF84F}" dt="2023-12-13T20:50:38.972" v="135" actId="26606"/>
          <ac:spMkLst>
            <pc:docMk/>
            <pc:sldMk cId="757807196" sldId="274"/>
            <ac:spMk id="51" creationId="{E9B448F0-DA06-4165-AB5F-4330A20E06D0}"/>
          </ac:spMkLst>
        </pc:spChg>
        <pc:spChg chg="add del">
          <ac:chgData name="Sreelekshmi Sreejith Bindu" userId="da02a7e3-4b9f-48d7-8ac1-b5574552d2a7" providerId="ADAL" clId="{8156890F-D195-4C54-8691-0806046CF84F}" dt="2023-12-13T20:51:11.175" v="142" actId="26606"/>
          <ac:spMkLst>
            <pc:docMk/>
            <pc:sldMk cId="757807196" sldId="274"/>
            <ac:spMk id="60" creationId="{CC892AB0-7D6D-4FC9-9105-0CB427161889}"/>
          </ac:spMkLst>
        </pc:spChg>
        <pc:spChg chg="add del">
          <ac:chgData name="Sreelekshmi Sreejith Bindu" userId="da02a7e3-4b9f-48d7-8ac1-b5574552d2a7" providerId="ADAL" clId="{8156890F-D195-4C54-8691-0806046CF84F}" dt="2023-12-13T20:51:11.175" v="142" actId="26606"/>
          <ac:spMkLst>
            <pc:docMk/>
            <pc:sldMk cId="757807196" sldId="274"/>
            <ac:spMk id="81" creationId="{6D29BE04-4454-4832-B83F-10D001BFF94D}"/>
          </ac:spMkLst>
        </pc:spChg>
        <pc:spChg chg="add del">
          <ac:chgData name="Sreelekshmi Sreejith Bindu" userId="da02a7e3-4b9f-48d7-8ac1-b5574552d2a7" providerId="ADAL" clId="{8156890F-D195-4C54-8691-0806046CF84F}" dt="2023-12-13T20:51:11.175" v="142" actId="26606"/>
          <ac:spMkLst>
            <pc:docMk/>
            <pc:sldMk cId="757807196" sldId="274"/>
            <ac:spMk id="83" creationId="{98714CE9-3C2C-48E1-8B8F-CFB7735C43D7}"/>
          </ac:spMkLst>
        </pc:spChg>
        <pc:grpChg chg="add del">
          <ac:chgData name="Sreelekshmi Sreejith Bindu" userId="da02a7e3-4b9f-48d7-8ac1-b5574552d2a7" providerId="ADAL" clId="{8156890F-D195-4C54-8691-0806046CF84F}" dt="2023-12-13T20:51:11.175" v="142" actId="26606"/>
          <ac:grpSpMkLst>
            <pc:docMk/>
            <pc:sldMk cId="757807196" sldId="274"/>
            <ac:grpSpMk id="7" creationId="{3BAEF7DA-43C4-4736-B5A3-B48E6125AB2D}"/>
          </ac:grpSpMkLst>
        </pc:grpChg>
        <pc:grpChg chg="add del">
          <ac:chgData name="Sreelekshmi Sreejith Bindu" userId="da02a7e3-4b9f-48d7-8ac1-b5574552d2a7" providerId="ADAL" clId="{8156890F-D195-4C54-8691-0806046CF84F}" dt="2023-12-13T20:50:38.972" v="135" actId="26606"/>
          <ac:grpSpMkLst>
            <pc:docMk/>
            <pc:sldMk cId="757807196" sldId="274"/>
            <ac:grpSpMk id="10" creationId="{3BAEF7DA-43C4-4736-B5A3-B48E6125AB2D}"/>
          </ac:grpSpMkLst>
        </pc:grpChg>
        <pc:grpChg chg="add del">
          <ac:chgData name="Sreelekshmi Sreejith Bindu" userId="da02a7e3-4b9f-48d7-8ac1-b5574552d2a7" providerId="ADAL" clId="{8156890F-D195-4C54-8691-0806046CF84F}" dt="2023-12-13T20:50:07.779" v="131" actId="26606"/>
          <ac:grpSpMkLst>
            <pc:docMk/>
            <pc:sldMk cId="757807196" sldId="274"/>
            <ac:grpSpMk id="11" creationId="{A838DBA2-246D-4087-AE0A-6EA2B4B65AF3}"/>
          </ac:grpSpMkLst>
        </pc:grpChg>
        <pc:grpChg chg="add del">
          <ac:chgData name="Sreelekshmi Sreejith Bindu" userId="da02a7e3-4b9f-48d7-8ac1-b5574552d2a7" providerId="ADAL" clId="{8156890F-D195-4C54-8691-0806046CF84F}" dt="2023-12-13T20:50:07.779" v="131" actId="26606"/>
          <ac:grpSpMkLst>
            <pc:docMk/>
            <pc:sldMk cId="757807196" sldId="274"/>
            <ac:grpSpMk id="52" creationId="{9AE4726C-1831-4FE3-9A11-227F0DC2F0BC}"/>
          </ac:grpSpMkLst>
        </pc:grpChg>
        <pc:grpChg chg="add del">
          <ac:chgData name="Sreelekshmi Sreejith Bindu" userId="da02a7e3-4b9f-48d7-8ac1-b5574552d2a7" providerId="ADAL" clId="{8156890F-D195-4C54-8691-0806046CF84F}" dt="2023-12-13T20:50:38.972" v="135" actId="26606"/>
          <ac:grpSpMkLst>
            <pc:docMk/>
            <pc:sldMk cId="757807196" sldId="274"/>
            <ac:grpSpMk id="55" creationId="{2576BCDF-119F-4EB5-83D7-ED823C93EBBD}"/>
          </ac:grpSpMkLst>
        </pc:grpChg>
        <pc:grpChg chg="add del">
          <ac:chgData name="Sreelekshmi Sreejith Bindu" userId="da02a7e3-4b9f-48d7-8ac1-b5574552d2a7" providerId="ADAL" clId="{8156890F-D195-4C54-8691-0806046CF84F}" dt="2023-12-13T20:50:07.779" v="131" actId="26606"/>
          <ac:grpSpMkLst>
            <pc:docMk/>
            <pc:sldMk cId="757807196" sldId="274"/>
            <ac:grpSpMk id="56" creationId="{E916825F-759B-4F1A-BA80-AF7137691EC5}"/>
          </ac:grpSpMkLst>
        </pc:grpChg>
        <pc:grpChg chg="add del">
          <ac:chgData name="Sreelekshmi Sreejith Bindu" userId="da02a7e3-4b9f-48d7-8ac1-b5574552d2a7" providerId="ADAL" clId="{8156890F-D195-4C54-8691-0806046CF84F}" dt="2023-12-13T20:51:11.175" v="142" actId="26606"/>
          <ac:grpSpMkLst>
            <pc:docMk/>
            <pc:sldMk cId="757807196" sldId="274"/>
            <ac:grpSpMk id="61" creationId="{0328E69E-CE3D-4110-8BF7-AD3C0C10CB1C}"/>
          </ac:grpSpMkLst>
        </pc:grpChg>
        <pc:grpChg chg="add del">
          <ac:chgData name="Sreelekshmi Sreejith Bindu" userId="da02a7e3-4b9f-48d7-8ac1-b5574552d2a7" providerId="ADAL" clId="{8156890F-D195-4C54-8691-0806046CF84F}" dt="2023-12-13T20:51:11.175" v="142" actId="26606"/>
          <ac:grpSpMkLst>
            <pc:docMk/>
            <pc:sldMk cId="757807196" sldId="274"/>
            <ac:grpSpMk id="66" creationId="{807353E4-FA19-40CB-8AF8-3A8E6704BE09}"/>
          </ac:grpSpMkLst>
        </pc:grpChg>
        <pc:grpChg chg="add del">
          <ac:chgData name="Sreelekshmi Sreejith Bindu" userId="da02a7e3-4b9f-48d7-8ac1-b5574552d2a7" providerId="ADAL" clId="{8156890F-D195-4C54-8691-0806046CF84F}" dt="2023-12-13T20:51:11.175" v="142" actId="26606"/>
          <ac:grpSpMkLst>
            <pc:docMk/>
            <pc:sldMk cId="757807196" sldId="274"/>
            <ac:grpSpMk id="67" creationId="{F64806C9-3599-45A7-BCFF-F762C54276F8}"/>
          </ac:grpSpMkLst>
        </pc:grpChg>
        <pc:grpChg chg="add del">
          <ac:chgData name="Sreelekshmi Sreejith Bindu" userId="da02a7e3-4b9f-48d7-8ac1-b5574552d2a7" providerId="ADAL" clId="{8156890F-D195-4C54-8691-0806046CF84F}" dt="2023-12-13T20:51:11.175" v="142" actId="26606"/>
          <ac:grpSpMkLst>
            <pc:docMk/>
            <pc:sldMk cId="757807196" sldId="274"/>
            <ac:grpSpMk id="73" creationId="{1287AC97-A8E8-4B45-A50A-3057A88B4088}"/>
          </ac:grpSpMkLst>
        </pc:grpChg>
        <pc:grpChg chg="add del">
          <ac:chgData name="Sreelekshmi Sreejith Bindu" userId="da02a7e3-4b9f-48d7-8ac1-b5574552d2a7" providerId="ADAL" clId="{8156890F-D195-4C54-8691-0806046CF84F}" dt="2023-12-13T20:50:38.972" v="135" actId="26606"/>
          <ac:grpSpMkLst>
            <pc:docMk/>
            <pc:sldMk cId="757807196" sldId="274"/>
            <ac:grpSpMk id="84" creationId="{8DB4BB99-C854-45F9-BED1-63D15E3A2411}"/>
          </ac:grpSpMkLst>
        </pc:grpChg>
        <pc:grpChg chg="add del">
          <ac:chgData name="Sreelekshmi Sreejith Bindu" userId="da02a7e3-4b9f-48d7-8ac1-b5574552d2a7" providerId="ADAL" clId="{8156890F-D195-4C54-8691-0806046CF84F}" dt="2023-12-13T20:50:28.662" v="133" actId="26606"/>
          <ac:grpSpMkLst>
            <pc:docMk/>
            <pc:sldMk cId="757807196" sldId="274"/>
            <ac:grpSpMk id="113" creationId="{A838DBA2-246D-4087-AE0A-6EA2B4B65AF3}"/>
          </ac:grpSpMkLst>
        </pc:grpChg>
        <pc:grpChg chg="add">
          <ac:chgData name="Sreelekshmi Sreejith Bindu" userId="da02a7e3-4b9f-48d7-8ac1-b5574552d2a7" providerId="ADAL" clId="{8156890F-D195-4C54-8691-0806046CF84F}" dt="2023-12-13T20:54:54.273" v="153" actId="26606"/>
          <ac:grpSpMkLst>
            <pc:docMk/>
            <pc:sldMk cId="757807196" sldId="274"/>
            <ac:grpSpMk id="114" creationId="{A838DBA2-246D-4087-AE0A-6EA2B4B65AF3}"/>
          </ac:grpSpMkLst>
        </pc:grpChg>
        <pc:grpChg chg="add">
          <ac:chgData name="Sreelekshmi Sreejith Bindu" userId="da02a7e3-4b9f-48d7-8ac1-b5574552d2a7" providerId="ADAL" clId="{8156890F-D195-4C54-8691-0806046CF84F}" dt="2023-12-13T20:54:54.273" v="153" actId="26606"/>
          <ac:grpSpMkLst>
            <pc:docMk/>
            <pc:sldMk cId="757807196" sldId="274"/>
            <ac:grpSpMk id="115" creationId="{9AE4726C-1831-4FE3-9A11-227F0DC2F0BC}"/>
          </ac:grpSpMkLst>
        </pc:grpChg>
        <pc:grpChg chg="add">
          <ac:chgData name="Sreelekshmi Sreejith Bindu" userId="da02a7e3-4b9f-48d7-8ac1-b5574552d2a7" providerId="ADAL" clId="{8156890F-D195-4C54-8691-0806046CF84F}" dt="2023-12-13T20:54:54.273" v="153" actId="26606"/>
          <ac:grpSpMkLst>
            <pc:docMk/>
            <pc:sldMk cId="757807196" sldId="274"/>
            <ac:grpSpMk id="118" creationId="{E916825F-759B-4F1A-BA80-AF7137691EC5}"/>
          </ac:grpSpMkLst>
        </pc:grpChg>
        <pc:grpChg chg="add del">
          <ac:chgData name="Sreelekshmi Sreejith Bindu" userId="da02a7e3-4b9f-48d7-8ac1-b5574552d2a7" providerId="ADAL" clId="{8156890F-D195-4C54-8691-0806046CF84F}" dt="2023-12-13T20:50:28.662" v="133" actId="26606"/>
          <ac:grpSpMkLst>
            <pc:docMk/>
            <pc:sldMk cId="757807196" sldId="274"/>
            <ac:grpSpMk id="151" creationId="{74872A0B-8668-4500-9509-EAA581B26C24}"/>
          </ac:grpSpMkLst>
        </pc:grpChg>
        <pc:grpChg chg="add del">
          <ac:chgData name="Sreelekshmi Sreejith Bindu" userId="da02a7e3-4b9f-48d7-8ac1-b5574552d2a7" providerId="ADAL" clId="{8156890F-D195-4C54-8691-0806046CF84F}" dt="2023-12-13T20:50:28.662" v="133" actId="26606"/>
          <ac:grpSpMkLst>
            <pc:docMk/>
            <pc:sldMk cId="757807196" sldId="274"/>
            <ac:grpSpMk id="154" creationId="{240590EE-5428-41AA-95B2-96FCC1CE67A7}"/>
          </ac:grpSpMkLst>
        </pc:grpChg>
        <pc:picChg chg="add del">
          <ac:chgData name="Sreelekshmi Sreejith Bindu" userId="da02a7e3-4b9f-48d7-8ac1-b5574552d2a7" providerId="ADAL" clId="{8156890F-D195-4C54-8691-0806046CF84F}" dt="2023-12-13T20:50:07.779" v="131" actId="26606"/>
          <ac:picMkLst>
            <pc:docMk/>
            <pc:sldMk cId="757807196" sldId="274"/>
            <ac:picMk id="5" creationId="{A650CBF8-A699-DE3E-7D28-C48F2C50965C}"/>
          </ac:picMkLst>
        </pc:picChg>
        <pc:picChg chg="add del">
          <ac:chgData name="Sreelekshmi Sreejith Bindu" userId="da02a7e3-4b9f-48d7-8ac1-b5574552d2a7" providerId="ADAL" clId="{8156890F-D195-4C54-8691-0806046CF84F}" dt="2023-12-13T20:51:11.175" v="142" actId="26606"/>
          <ac:picMkLst>
            <pc:docMk/>
            <pc:sldMk cId="757807196" sldId="274"/>
            <ac:picMk id="6" creationId="{9FBB3149-8289-4060-BB01-ED3047C53146}"/>
          </ac:picMkLst>
        </pc:picChg>
        <pc:picChg chg="add del">
          <ac:chgData name="Sreelekshmi Sreejith Bindu" userId="da02a7e3-4b9f-48d7-8ac1-b5574552d2a7" providerId="ADAL" clId="{8156890F-D195-4C54-8691-0806046CF84F}" dt="2023-12-13T20:50:38.972" v="135" actId="26606"/>
          <ac:picMkLst>
            <pc:docMk/>
            <pc:sldMk cId="757807196" sldId="274"/>
            <ac:picMk id="8" creationId="{9FBB3149-8289-4060-BB01-ED3047C53146}"/>
          </ac:picMkLst>
        </pc:picChg>
        <pc:picChg chg="add del">
          <ac:chgData name="Sreelekshmi Sreejith Bindu" userId="da02a7e3-4b9f-48d7-8ac1-b5574552d2a7" providerId="ADAL" clId="{8156890F-D195-4C54-8691-0806046CF84F}" dt="2023-12-13T20:50:07.779" v="131" actId="26606"/>
          <ac:picMkLst>
            <pc:docMk/>
            <pc:sldMk cId="757807196" sldId="274"/>
            <ac:picMk id="9" creationId="{59FACE42-44B0-4185-8ED4-9043A78C8600}"/>
          </ac:picMkLst>
        </pc:picChg>
        <pc:picChg chg="add del">
          <ac:chgData name="Sreelekshmi Sreejith Bindu" userId="da02a7e3-4b9f-48d7-8ac1-b5574552d2a7" providerId="ADAL" clId="{8156890F-D195-4C54-8691-0806046CF84F}" dt="2023-12-13T20:50:38.972" v="135" actId="26606"/>
          <ac:picMkLst>
            <pc:docMk/>
            <pc:sldMk cId="757807196" sldId="274"/>
            <ac:picMk id="53" creationId="{92D83638-A467-411A-9C31-FE9A111CD885}"/>
          </ac:picMkLst>
        </pc:picChg>
        <pc:picChg chg="add">
          <ac:chgData name="Sreelekshmi Sreejith Bindu" userId="da02a7e3-4b9f-48d7-8ac1-b5574552d2a7" providerId="ADAL" clId="{8156890F-D195-4C54-8691-0806046CF84F}" dt="2023-12-13T20:54:54.273" v="153" actId="26606"/>
          <ac:picMkLst>
            <pc:docMk/>
            <pc:sldMk cId="757807196" sldId="274"/>
            <ac:picMk id="111" creationId="{59FACE42-44B0-4185-8ED4-9043A78C8600}"/>
          </ac:picMkLst>
        </pc:picChg>
        <pc:picChg chg="add del">
          <ac:chgData name="Sreelekshmi Sreejith Bindu" userId="da02a7e3-4b9f-48d7-8ac1-b5574552d2a7" providerId="ADAL" clId="{8156890F-D195-4C54-8691-0806046CF84F}" dt="2023-12-13T20:50:28.662" v="133" actId="26606"/>
          <ac:picMkLst>
            <pc:docMk/>
            <pc:sldMk cId="757807196" sldId="274"/>
            <ac:picMk id="112" creationId="{59FACE42-44B0-4185-8ED4-9043A78C8600}"/>
          </ac:picMkLst>
        </pc:picChg>
        <pc:picChg chg="add">
          <ac:chgData name="Sreelekshmi Sreejith Bindu" userId="da02a7e3-4b9f-48d7-8ac1-b5574552d2a7" providerId="ADAL" clId="{8156890F-D195-4C54-8691-0806046CF84F}" dt="2023-12-13T20:54:54.273" v="153" actId="26606"/>
          <ac:picMkLst>
            <pc:docMk/>
            <pc:sldMk cId="757807196" sldId="274"/>
            <ac:picMk id="117" creationId="{D1CD654F-588A-DD32-F943-C7854BD5A4E3}"/>
          </ac:picMkLst>
        </pc:picChg>
        <pc:picChg chg="add del">
          <ac:chgData name="Sreelekshmi Sreejith Bindu" userId="da02a7e3-4b9f-48d7-8ac1-b5574552d2a7" providerId="ADAL" clId="{8156890F-D195-4C54-8691-0806046CF84F}" dt="2023-12-13T20:50:28.662" v="133" actId="26606"/>
          <ac:picMkLst>
            <pc:docMk/>
            <pc:sldMk cId="757807196" sldId="274"/>
            <ac:picMk id="153" creationId="{E5F0D543-475C-787C-A2F7-55A7307AA24A}"/>
          </ac:picMkLst>
        </pc:picChg>
      </pc:sldChg>
      <pc:sldChg chg="new del">
        <pc:chgData name="Sreelekshmi Sreejith Bindu" userId="da02a7e3-4b9f-48d7-8ac1-b5574552d2a7" providerId="ADAL" clId="{8156890F-D195-4C54-8691-0806046CF84F}" dt="2023-12-13T20:45:42.521" v="114" actId="47"/>
        <pc:sldMkLst>
          <pc:docMk/>
          <pc:sldMk cId="1394330837"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B3830-B373-4F9D-86AD-AA74DC87AEFD}" type="datetimeFigureOut">
              <a:rPr lang="en-CA" smtClean="0"/>
              <a:t>2023-12-13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39BC8-0EA0-42E8-9499-D9D84842DE50}" type="slidenum">
              <a:rPr lang="en-CA" smtClean="0"/>
              <a:t>‹#›</a:t>
            </a:fld>
            <a:endParaRPr lang="en-CA"/>
          </a:p>
        </p:txBody>
      </p:sp>
    </p:spTree>
    <p:extLst>
      <p:ext uri="{BB962C8B-B14F-4D97-AF65-F5344CB8AC3E}">
        <p14:creationId xmlns:p14="http://schemas.microsoft.com/office/powerpoint/2010/main" val="105804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5739BC8-0EA0-42E8-9499-D9D84842DE50}" type="slidenum">
              <a:rPr lang="en-CA" smtClean="0"/>
              <a:t>1</a:t>
            </a:fld>
            <a:endParaRPr lang="en-CA"/>
          </a:p>
        </p:txBody>
      </p:sp>
    </p:spTree>
    <p:extLst>
      <p:ext uri="{BB962C8B-B14F-4D97-AF65-F5344CB8AC3E}">
        <p14:creationId xmlns:p14="http://schemas.microsoft.com/office/powerpoint/2010/main" val="1507966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DB080C-7D7D-4E59-91FE-8D330F273784}" type="datetimeFigureOut">
              <a:rPr lang="en-IN" smtClean="0"/>
              <a:t>13-12-2023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264599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6611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194515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909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2886669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DB080C-7D7D-4E59-91FE-8D330F273784}"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3073226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DB080C-7D7D-4E59-91FE-8D330F273784}"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4219233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B080C-7D7D-4E59-91FE-8D330F273784}"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238275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B080C-7D7D-4E59-91FE-8D330F273784}"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337600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B080C-7D7D-4E59-91FE-8D330F273784}"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375748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B080C-7D7D-4E59-91FE-8D330F273784}"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83575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347129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B080C-7D7D-4E59-91FE-8D330F273784}"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34914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B080C-7D7D-4E59-91FE-8D330F273784}"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387448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B080C-7D7D-4E59-91FE-8D330F273784}"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102043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290158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B080C-7D7D-4E59-91FE-8D330F273784}"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4FC9E-CDC0-4DE9-8763-3CF235E31C1C}" type="slidenum">
              <a:rPr lang="en-IN" smtClean="0"/>
              <a:t>‹#›</a:t>
            </a:fld>
            <a:endParaRPr lang="en-IN"/>
          </a:p>
        </p:txBody>
      </p:sp>
    </p:spTree>
    <p:extLst>
      <p:ext uri="{BB962C8B-B14F-4D97-AF65-F5344CB8AC3E}">
        <p14:creationId xmlns:p14="http://schemas.microsoft.com/office/powerpoint/2010/main" val="24309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DB080C-7D7D-4E59-91FE-8D330F273784}" type="datetimeFigureOut">
              <a:rPr lang="en-IN" smtClean="0"/>
              <a:t>13-12-2023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A4FC9E-CDC0-4DE9-8763-3CF235E31C1C}" type="slidenum">
              <a:rPr lang="en-IN" smtClean="0"/>
              <a:t>‹#›</a:t>
            </a:fld>
            <a:endParaRPr lang="en-IN"/>
          </a:p>
        </p:txBody>
      </p:sp>
    </p:spTree>
    <p:extLst>
      <p:ext uri="{BB962C8B-B14F-4D97-AF65-F5344CB8AC3E}">
        <p14:creationId xmlns:p14="http://schemas.microsoft.com/office/powerpoint/2010/main" val="325159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dat100project-839607a02ce1.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apidapi.com/suneetk92/api/latest-stock-pr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AE"/>
            </a:p>
          </p:txBody>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AE"/>
            </a:p>
          </p:txBody>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AE"/>
            </a:p>
          </p:txBody>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AE"/>
            </a:p>
          </p:txBody>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AE"/>
            </a:p>
          </p:txBody>
        </p:sp>
      </p:grpSp>
      <p:sp useBgFill="1">
        <p:nvSpPr>
          <p:cNvPr id="67" name="Rectangle 6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927FEAF-2568-1093-A787-8606C83DF79A}"/>
              </a:ext>
            </a:extLst>
          </p:cNvPr>
          <p:cNvSpPr>
            <a:spLocks noGrp="1"/>
          </p:cNvSpPr>
          <p:nvPr>
            <p:ph type="title"/>
          </p:nvPr>
        </p:nvSpPr>
        <p:spPr>
          <a:xfrm>
            <a:off x="2437924" y="1311278"/>
            <a:ext cx="7559039" cy="3027360"/>
          </a:xfrm>
        </p:spPr>
        <p:txBody>
          <a:bodyPr vert="horz" lIns="91440" tIns="45720" rIns="91440" bIns="45720" rtlCol="0" anchor="b">
            <a:normAutofit/>
          </a:bodyPr>
          <a:lstStyle/>
          <a:p>
            <a:r>
              <a:rPr lang="en-US" sz="5400" b="1" dirty="0"/>
              <a:t>CREATING WEB APPLICATION</a:t>
            </a:r>
          </a:p>
        </p:txBody>
      </p:sp>
      <p:grpSp>
        <p:nvGrpSpPr>
          <p:cNvPr id="69" name="Group 6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AE"/>
            </a:p>
          </p:txBody>
        </p:sp>
        <p:sp>
          <p:nvSpPr>
            <p:cNvPr id="71"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3"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AE"/>
            </a:p>
          </p:txBody>
        </p:sp>
        <p:sp>
          <p:nvSpPr>
            <p:cNvPr id="7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7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8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9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AE"/>
            </a:p>
          </p:txBody>
        </p:sp>
        <p:sp>
          <p:nvSpPr>
            <p:cNvPr id="9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0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AE"/>
            </a:p>
          </p:txBody>
        </p:sp>
        <p:sp>
          <p:nvSpPr>
            <p:cNvPr id="11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1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2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2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2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2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grpSp>
      <p:sp>
        <p:nvSpPr>
          <p:cNvPr id="3" name="TextBox 2">
            <a:extLst>
              <a:ext uri="{FF2B5EF4-FFF2-40B4-BE49-F238E27FC236}">
                <a16:creationId xmlns:a16="http://schemas.microsoft.com/office/drawing/2014/main" id="{034F57C0-84A0-37DC-D3A2-E92313D9C7EA}"/>
              </a:ext>
            </a:extLst>
          </p:cNvPr>
          <p:cNvSpPr txBox="1"/>
          <p:nvPr/>
        </p:nvSpPr>
        <p:spPr>
          <a:xfrm>
            <a:off x="2647473" y="1159894"/>
            <a:ext cx="8987107" cy="769441"/>
          </a:xfrm>
          <a:prstGeom prst="rect">
            <a:avLst/>
          </a:prstGeom>
          <a:noFill/>
        </p:spPr>
        <p:txBody>
          <a:bodyPr wrap="square" rtlCol="0">
            <a:spAutoFit/>
          </a:bodyPr>
          <a:lstStyle/>
          <a:p>
            <a:r>
              <a:rPr lang="en-US" sz="4400" b="1" dirty="0">
                <a:latin typeface="Aptos" panose="020B0004020202020204" pitchFamily="34" charset="0"/>
              </a:rPr>
              <a:t>DATA PROGRAMMING</a:t>
            </a:r>
            <a:endParaRPr lang="en-CA" sz="4400" b="1" dirty="0">
              <a:latin typeface="Aptos" panose="020B0004020202020204" pitchFamily="34" charset="0"/>
            </a:endParaRPr>
          </a:p>
        </p:txBody>
      </p:sp>
      <p:sp>
        <p:nvSpPr>
          <p:cNvPr id="5" name="TextBox 4">
            <a:extLst>
              <a:ext uri="{FF2B5EF4-FFF2-40B4-BE49-F238E27FC236}">
                <a16:creationId xmlns:a16="http://schemas.microsoft.com/office/drawing/2014/main" id="{1DA35CF4-872A-E79D-7FBA-D8B443193258}"/>
              </a:ext>
            </a:extLst>
          </p:cNvPr>
          <p:cNvSpPr txBox="1"/>
          <p:nvPr/>
        </p:nvSpPr>
        <p:spPr>
          <a:xfrm>
            <a:off x="5822830" y="4662488"/>
            <a:ext cx="5811750" cy="1477328"/>
          </a:xfrm>
          <a:prstGeom prst="rect">
            <a:avLst/>
          </a:prstGeom>
          <a:noFill/>
        </p:spPr>
        <p:txBody>
          <a:bodyPr wrap="square" rtlCol="0">
            <a:spAutoFit/>
          </a:bodyPr>
          <a:lstStyle/>
          <a:p>
            <a:r>
              <a:rPr lang="en-US" u="sng" dirty="0"/>
              <a:t>GROUP 9</a:t>
            </a:r>
          </a:p>
          <a:p>
            <a:r>
              <a:rPr lang="en-US" dirty="0"/>
              <a:t>SOORAJ RAJKUMAR POLYRAJ</a:t>
            </a:r>
          </a:p>
          <a:p>
            <a:r>
              <a:rPr lang="en-US" dirty="0"/>
              <a:t>RITHIN RAVI</a:t>
            </a:r>
          </a:p>
          <a:p>
            <a:r>
              <a:rPr lang="en-US" dirty="0"/>
              <a:t>SREELEKSHMI SREEJITH BINDU</a:t>
            </a:r>
          </a:p>
          <a:p>
            <a:r>
              <a:rPr lang="en-US" dirty="0"/>
              <a:t>ANJANA KAPPADAN</a:t>
            </a:r>
            <a:endParaRPr lang="en-CA" dirty="0"/>
          </a:p>
        </p:txBody>
      </p:sp>
    </p:spTree>
    <p:extLst>
      <p:ext uri="{BB962C8B-B14F-4D97-AF65-F5344CB8AC3E}">
        <p14:creationId xmlns:p14="http://schemas.microsoft.com/office/powerpoint/2010/main" val="180515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A36E-7199-539B-BF9E-B41B640F7D26}"/>
              </a:ext>
            </a:extLst>
          </p:cNvPr>
          <p:cNvSpPr>
            <a:spLocks noGrp="1"/>
          </p:cNvSpPr>
          <p:nvPr>
            <p:ph type="title"/>
          </p:nvPr>
        </p:nvSpPr>
        <p:spPr/>
        <p:txBody>
          <a:bodyPr>
            <a:normAutofit/>
          </a:bodyPr>
          <a:lstStyle/>
          <a:p>
            <a:pPr algn="ctr" defTabSz="457200"/>
            <a:r>
              <a:rPr lang="en-IN" b="1" dirty="0">
                <a:latin typeface="+mn-lt"/>
                <a:ea typeface="+mn-ea"/>
                <a:cs typeface="+mn-cs"/>
              </a:rPr>
              <a:t>Stock Price change</a:t>
            </a:r>
          </a:p>
        </p:txBody>
      </p:sp>
      <p:sp>
        <p:nvSpPr>
          <p:cNvPr id="7" name="Content Placeholder 6">
            <a:extLst>
              <a:ext uri="{FF2B5EF4-FFF2-40B4-BE49-F238E27FC236}">
                <a16:creationId xmlns:a16="http://schemas.microsoft.com/office/drawing/2014/main" id="{A168ED59-F259-3187-9A29-E84D83E72124}"/>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301800E9-73AF-B980-1C92-8625C5D6E0D9}"/>
              </a:ext>
            </a:extLst>
          </p:cNvPr>
          <p:cNvPicPr>
            <a:picLocks noChangeAspect="1"/>
          </p:cNvPicPr>
          <p:nvPr/>
        </p:nvPicPr>
        <p:blipFill>
          <a:blip r:embed="rId2"/>
          <a:stretch>
            <a:fillRect/>
          </a:stretch>
        </p:blipFill>
        <p:spPr>
          <a:xfrm>
            <a:off x="838200" y="1899120"/>
            <a:ext cx="10515600" cy="4277843"/>
          </a:xfrm>
          <a:prstGeom prst="rect">
            <a:avLst/>
          </a:prstGeom>
        </p:spPr>
      </p:pic>
    </p:spTree>
    <p:extLst>
      <p:ext uri="{BB962C8B-B14F-4D97-AF65-F5344CB8AC3E}">
        <p14:creationId xmlns:p14="http://schemas.microsoft.com/office/powerpoint/2010/main" val="222330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9B2D-66F2-985D-DCCD-205572597349}"/>
              </a:ext>
            </a:extLst>
          </p:cNvPr>
          <p:cNvSpPr>
            <a:spLocks noGrp="1"/>
          </p:cNvSpPr>
          <p:nvPr>
            <p:ph type="title"/>
          </p:nvPr>
        </p:nvSpPr>
        <p:spPr/>
        <p:txBody>
          <a:bodyPr vert="horz" lIns="91440" tIns="45720" rIns="91440" bIns="45720" rtlCol="0" anchor="b">
            <a:normAutofit/>
          </a:bodyPr>
          <a:lstStyle/>
          <a:p>
            <a:pPr algn="ctr"/>
            <a:r>
              <a:rPr lang="en-US" sz="4400" b="1" dirty="0">
                <a:latin typeface="+mn-lt"/>
              </a:rPr>
              <a:t>Day high Values</a:t>
            </a:r>
          </a:p>
        </p:txBody>
      </p:sp>
      <p:pic>
        <p:nvPicPr>
          <p:cNvPr id="9" name="Content Placeholder 8">
            <a:extLst>
              <a:ext uri="{FF2B5EF4-FFF2-40B4-BE49-F238E27FC236}">
                <a16:creationId xmlns:a16="http://schemas.microsoft.com/office/drawing/2014/main" id="{86B852CA-0A37-451D-3D27-C6A5711CDA22}"/>
              </a:ext>
            </a:extLst>
          </p:cNvPr>
          <p:cNvPicPr>
            <a:picLocks noChangeAspect="1"/>
          </p:cNvPicPr>
          <p:nvPr/>
        </p:nvPicPr>
        <p:blipFill rotWithShape="1">
          <a:blip r:embed="rId3"/>
          <a:srcRect t="12384" b="12386"/>
          <a:stretch/>
        </p:blipFill>
        <p:spPr>
          <a:xfrm>
            <a:off x="845592" y="2663825"/>
            <a:ext cx="10497640" cy="349461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407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50A9-DA43-6078-341D-429C23646FCB}"/>
              </a:ext>
            </a:extLst>
          </p:cNvPr>
          <p:cNvSpPr>
            <a:spLocks noGrp="1"/>
          </p:cNvSpPr>
          <p:nvPr>
            <p:ph type="title"/>
          </p:nvPr>
        </p:nvSpPr>
        <p:spPr/>
        <p:txBody>
          <a:bodyPr/>
          <a:lstStyle/>
          <a:p>
            <a:pPr algn="ctr"/>
            <a:r>
              <a:rPr lang="en-IN" b="1" dirty="0">
                <a:latin typeface="+mn-lt"/>
              </a:rPr>
              <a:t>Stock Volume Distribution</a:t>
            </a:r>
          </a:p>
        </p:txBody>
      </p:sp>
      <p:pic>
        <p:nvPicPr>
          <p:cNvPr id="9" name="Content Placeholder 8">
            <a:extLst>
              <a:ext uri="{FF2B5EF4-FFF2-40B4-BE49-F238E27FC236}">
                <a16:creationId xmlns:a16="http://schemas.microsoft.com/office/drawing/2014/main" id="{7A144925-880D-1820-6593-D66D472E04F1}"/>
              </a:ext>
            </a:extLst>
          </p:cNvPr>
          <p:cNvPicPr>
            <a:picLocks noGrp="1" noChangeAspect="1"/>
          </p:cNvPicPr>
          <p:nvPr>
            <p:ph idx="1"/>
          </p:nvPr>
        </p:nvPicPr>
        <p:blipFill>
          <a:blip r:embed="rId2"/>
          <a:stretch>
            <a:fillRect/>
          </a:stretch>
        </p:blipFill>
        <p:spPr>
          <a:xfrm>
            <a:off x="2056268" y="2249488"/>
            <a:ext cx="8076289" cy="3541712"/>
          </a:xfrm>
        </p:spPr>
      </p:pic>
    </p:spTree>
    <p:extLst>
      <p:ext uri="{BB962C8B-B14F-4D97-AF65-F5344CB8AC3E}">
        <p14:creationId xmlns:p14="http://schemas.microsoft.com/office/powerpoint/2010/main" val="70714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4932-B6E8-EE82-99A2-577831E41E92}"/>
              </a:ext>
            </a:extLst>
          </p:cNvPr>
          <p:cNvSpPr>
            <a:spLocks noGrp="1"/>
          </p:cNvSpPr>
          <p:nvPr>
            <p:ph type="title"/>
          </p:nvPr>
        </p:nvSpPr>
        <p:spPr/>
        <p:txBody>
          <a:bodyPr/>
          <a:lstStyle/>
          <a:p>
            <a:r>
              <a:rPr lang="en-IN" dirty="0"/>
              <a:t>Stock Data Summary</a:t>
            </a:r>
          </a:p>
        </p:txBody>
      </p:sp>
      <p:pic>
        <p:nvPicPr>
          <p:cNvPr id="9" name="Content Placeholder 8">
            <a:extLst>
              <a:ext uri="{FF2B5EF4-FFF2-40B4-BE49-F238E27FC236}">
                <a16:creationId xmlns:a16="http://schemas.microsoft.com/office/drawing/2014/main" id="{3745754D-332B-300C-73F2-1D715CA28476}"/>
              </a:ext>
            </a:extLst>
          </p:cNvPr>
          <p:cNvPicPr>
            <a:picLocks noGrp="1" noChangeAspect="1"/>
          </p:cNvPicPr>
          <p:nvPr>
            <p:ph idx="1"/>
          </p:nvPr>
        </p:nvPicPr>
        <p:blipFill>
          <a:blip r:embed="rId2"/>
          <a:stretch>
            <a:fillRect/>
          </a:stretch>
        </p:blipFill>
        <p:spPr>
          <a:xfrm>
            <a:off x="1141413" y="2375615"/>
            <a:ext cx="9906000" cy="3289458"/>
          </a:xfrm>
        </p:spPr>
      </p:pic>
    </p:spTree>
    <p:extLst>
      <p:ext uri="{BB962C8B-B14F-4D97-AF65-F5344CB8AC3E}">
        <p14:creationId xmlns:p14="http://schemas.microsoft.com/office/powerpoint/2010/main" val="174092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0C28-FBBA-FF4A-FD70-147A54B95E01}"/>
              </a:ext>
            </a:extLst>
          </p:cNvPr>
          <p:cNvSpPr>
            <a:spLocks noGrp="1"/>
          </p:cNvSpPr>
          <p:nvPr>
            <p:ph type="title"/>
          </p:nvPr>
        </p:nvSpPr>
        <p:spPr/>
        <p:txBody>
          <a:bodyPr/>
          <a:lstStyle/>
          <a:p>
            <a:r>
              <a:rPr lang="en-IN" dirty="0"/>
              <a:t>Uploading all the contents to github repository</a:t>
            </a:r>
          </a:p>
        </p:txBody>
      </p:sp>
      <p:pic>
        <p:nvPicPr>
          <p:cNvPr id="5" name="Content Placeholder 4">
            <a:extLst>
              <a:ext uri="{FF2B5EF4-FFF2-40B4-BE49-F238E27FC236}">
                <a16:creationId xmlns:a16="http://schemas.microsoft.com/office/drawing/2014/main" id="{A708BC37-70E9-7D98-39D9-D0B2329F8EB5}"/>
              </a:ext>
            </a:extLst>
          </p:cNvPr>
          <p:cNvPicPr>
            <a:picLocks noGrp="1" noChangeAspect="1"/>
          </p:cNvPicPr>
          <p:nvPr>
            <p:ph idx="1"/>
          </p:nvPr>
        </p:nvPicPr>
        <p:blipFill>
          <a:blip r:embed="rId2"/>
          <a:stretch>
            <a:fillRect/>
          </a:stretch>
        </p:blipFill>
        <p:spPr>
          <a:xfrm>
            <a:off x="1751191" y="2249488"/>
            <a:ext cx="8686443" cy="3541712"/>
          </a:xfrm>
        </p:spPr>
      </p:pic>
    </p:spTree>
    <p:extLst>
      <p:ext uri="{BB962C8B-B14F-4D97-AF65-F5344CB8AC3E}">
        <p14:creationId xmlns:p14="http://schemas.microsoft.com/office/powerpoint/2010/main" val="282659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99E6-090B-16B3-1F10-690E78AD276F}"/>
              </a:ext>
            </a:extLst>
          </p:cNvPr>
          <p:cNvSpPr>
            <a:spLocks noGrp="1"/>
          </p:cNvSpPr>
          <p:nvPr>
            <p:ph type="title"/>
          </p:nvPr>
        </p:nvSpPr>
        <p:spPr/>
        <p:txBody>
          <a:bodyPr>
            <a:normAutofit fontScale="90000"/>
          </a:bodyPr>
          <a:lstStyle/>
          <a:p>
            <a:pPr algn="ctr"/>
            <a:r>
              <a:rPr lang="en-IN" b="1" dirty="0">
                <a:latin typeface="+mn-lt"/>
              </a:rPr>
              <a:t>Launching the web application using Heroku</a:t>
            </a:r>
            <a:br>
              <a:rPr lang="en-IN" dirty="0"/>
            </a:br>
            <a:br>
              <a:rPr lang="en-IN" dirty="0"/>
            </a:br>
            <a:r>
              <a:rPr lang="en-IN" sz="3100" b="1" dirty="0">
                <a:latin typeface="+mn-lt"/>
              </a:rPr>
              <a:t>An application was launched in Heroku and linked it to github repository containing all the contents of our project.</a:t>
            </a:r>
          </a:p>
        </p:txBody>
      </p:sp>
      <p:pic>
        <p:nvPicPr>
          <p:cNvPr id="5" name="Content Placeholder 4">
            <a:extLst>
              <a:ext uri="{FF2B5EF4-FFF2-40B4-BE49-F238E27FC236}">
                <a16:creationId xmlns:a16="http://schemas.microsoft.com/office/drawing/2014/main" id="{1E911BE0-9615-971B-C045-BCE511C4EAF4}"/>
              </a:ext>
            </a:extLst>
          </p:cNvPr>
          <p:cNvPicPr>
            <a:picLocks noGrp="1" noChangeAspect="1"/>
          </p:cNvPicPr>
          <p:nvPr>
            <p:ph idx="1"/>
          </p:nvPr>
        </p:nvPicPr>
        <p:blipFill>
          <a:blip r:embed="rId2"/>
          <a:stretch>
            <a:fillRect/>
          </a:stretch>
        </p:blipFill>
        <p:spPr>
          <a:xfrm>
            <a:off x="2802932" y="2782888"/>
            <a:ext cx="6996617" cy="3541712"/>
          </a:xfrm>
        </p:spPr>
      </p:pic>
    </p:spTree>
    <p:extLst>
      <p:ext uri="{BB962C8B-B14F-4D97-AF65-F5344CB8AC3E}">
        <p14:creationId xmlns:p14="http://schemas.microsoft.com/office/powerpoint/2010/main" val="372923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6F59-7187-8975-0572-9A1844164B1D}"/>
              </a:ext>
            </a:extLst>
          </p:cNvPr>
          <p:cNvSpPr>
            <a:spLocks noGrp="1"/>
          </p:cNvSpPr>
          <p:nvPr>
            <p:ph type="title"/>
          </p:nvPr>
        </p:nvSpPr>
        <p:spPr/>
        <p:txBody>
          <a:bodyPr>
            <a:normAutofit fontScale="90000"/>
          </a:bodyPr>
          <a:lstStyle/>
          <a:p>
            <a:pPr algn="ctr"/>
            <a:r>
              <a:rPr lang="en-IN" b="1" dirty="0">
                <a:latin typeface="+mn-lt"/>
              </a:rPr>
              <a:t>URL to our web application</a:t>
            </a:r>
            <a:br>
              <a:rPr lang="en-IN" dirty="0"/>
            </a:br>
            <a:br>
              <a:rPr lang="en-IN" dirty="0"/>
            </a:br>
            <a:r>
              <a:rPr lang="en-US" dirty="0">
                <a:hlinkClick r:id="rId2"/>
              </a:rPr>
              <a:t>Indian Stock Market Data (bdat100project-839607a02ce1.herokuapp.com)</a:t>
            </a:r>
            <a:r>
              <a:rPr lang="en-IN" dirty="0"/>
              <a:t> </a:t>
            </a:r>
          </a:p>
        </p:txBody>
      </p:sp>
      <p:pic>
        <p:nvPicPr>
          <p:cNvPr id="5" name="Content Placeholder 4">
            <a:extLst>
              <a:ext uri="{FF2B5EF4-FFF2-40B4-BE49-F238E27FC236}">
                <a16:creationId xmlns:a16="http://schemas.microsoft.com/office/drawing/2014/main" id="{366092C0-673C-6CA2-B406-A49048DEEB84}"/>
              </a:ext>
            </a:extLst>
          </p:cNvPr>
          <p:cNvPicPr>
            <a:picLocks noGrp="1" noChangeAspect="1"/>
          </p:cNvPicPr>
          <p:nvPr>
            <p:ph idx="1"/>
          </p:nvPr>
        </p:nvPicPr>
        <p:blipFill>
          <a:blip r:embed="rId3"/>
          <a:stretch>
            <a:fillRect/>
          </a:stretch>
        </p:blipFill>
        <p:spPr>
          <a:xfrm>
            <a:off x="1785408" y="2249488"/>
            <a:ext cx="8618009" cy="3541712"/>
          </a:xfrm>
        </p:spPr>
      </p:pic>
    </p:spTree>
    <p:extLst>
      <p:ext uri="{BB962C8B-B14F-4D97-AF65-F5344CB8AC3E}">
        <p14:creationId xmlns:p14="http://schemas.microsoft.com/office/powerpoint/2010/main" val="354882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4" name="Group 1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grpSp>
      </p:grpSp>
      <p:grpSp>
        <p:nvGrpSpPr>
          <p:cNvPr id="115" name="Group 114">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6" name="Rectangle 115">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5CFBB18-6355-6B24-A928-F67EFD2838F8}"/>
              </a:ext>
            </a:extLst>
          </p:cNvPr>
          <p:cNvSpPr>
            <a:spLocks noGrp="1"/>
          </p:cNvSpPr>
          <p:nvPr>
            <p:ph type="title"/>
          </p:nvPr>
        </p:nvSpPr>
        <p:spPr>
          <a:xfrm>
            <a:off x="4996697" y="618518"/>
            <a:ext cx="6050713" cy="1478570"/>
          </a:xfrm>
        </p:spPr>
        <p:txBody>
          <a:bodyPr vert="horz" lIns="91440" tIns="45720" rIns="91440" bIns="45720" rtlCol="0" anchor="ctr">
            <a:normAutofit/>
          </a:bodyPr>
          <a:lstStyle/>
          <a:p>
            <a:endParaRPr lang="en-US" dirty="0"/>
          </a:p>
        </p:txBody>
      </p:sp>
      <p:pic>
        <p:nvPicPr>
          <p:cNvPr id="117" name="Picture 116" descr="Microphone and piano">
            <a:extLst>
              <a:ext uri="{FF2B5EF4-FFF2-40B4-BE49-F238E27FC236}">
                <a16:creationId xmlns:a16="http://schemas.microsoft.com/office/drawing/2014/main" id="{D1CD654F-588A-DD32-F943-C7854BD5A4E3}"/>
              </a:ext>
            </a:extLst>
          </p:cNvPr>
          <p:cNvPicPr>
            <a:picLocks noChangeAspect="1"/>
          </p:cNvPicPr>
          <p:nvPr/>
        </p:nvPicPr>
        <p:blipFill rotWithShape="1">
          <a:blip r:embed="rId4"/>
          <a:srcRect l="21933" r="33285" b="-1"/>
          <a:stretch/>
        </p:blipFill>
        <p:spPr>
          <a:xfrm>
            <a:off x="-5597" y="10"/>
            <a:ext cx="4635583" cy="6857990"/>
          </a:xfrm>
          <a:prstGeom prst="rect">
            <a:avLst/>
          </a:prstGeom>
        </p:spPr>
      </p:pic>
      <p:grpSp>
        <p:nvGrpSpPr>
          <p:cNvPr id="118" name="Group 117">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9" name="Rectangle 118">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20"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1"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2"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4"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5"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6"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grpSp>
      <p:sp>
        <p:nvSpPr>
          <p:cNvPr id="3" name="Text Placeholder 2">
            <a:extLst>
              <a:ext uri="{FF2B5EF4-FFF2-40B4-BE49-F238E27FC236}">
                <a16:creationId xmlns:a16="http://schemas.microsoft.com/office/drawing/2014/main" id="{DDA83427-1CFB-222E-AC9B-BCCAF201DCF3}"/>
              </a:ext>
            </a:extLst>
          </p:cNvPr>
          <p:cNvSpPr>
            <a:spLocks noGrp="1"/>
          </p:cNvSpPr>
          <p:nvPr>
            <p:ph type="body" sz="half" idx="2"/>
          </p:nvPr>
        </p:nvSpPr>
        <p:spPr>
          <a:xfrm>
            <a:off x="6072796" y="2872919"/>
            <a:ext cx="6078453" cy="3541714"/>
          </a:xfrm>
        </p:spPr>
        <p:txBody>
          <a:bodyPr vert="horz" lIns="91440" tIns="45720" rIns="91440" bIns="45720" rtlCol="0">
            <a:normAutofit/>
          </a:bodyPr>
          <a:lstStyle/>
          <a:p>
            <a:r>
              <a:rPr lang="en-US" sz="4800" dirty="0">
                <a:latin typeface="Cooper Black" panose="0208090404030B020404" pitchFamily="18" charset="0"/>
              </a:rPr>
              <a:t>LIVE DEMO</a:t>
            </a:r>
          </a:p>
        </p:txBody>
      </p:sp>
    </p:spTree>
    <p:extLst>
      <p:ext uri="{BB962C8B-B14F-4D97-AF65-F5344CB8AC3E}">
        <p14:creationId xmlns:p14="http://schemas.microsoft.com/office/powerpoint/2010/main" val="75780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4D1C-F13C-D083-E214-AB4205D6F5F0}"/>
              </a:ext>
            </a:extLst>
          </p:cNvPr>
          <p:cNvSpPr>
            <a:spLocks noGrp="1"/>
          </p:cNvSpPr>
          <p:nvPr>
            <p:ph type="ctrTitle"/>
          </p:nvPr>
        </p:nvSpPr>
        <p:spPr/>
        <p:txBody>
          <a:bodyPr>
            <a:normAutofit/>
          </a:bodyPr>
          <a:lstStyle/>
          <a:p>
            <a:pPr algn="ctr"/>
            <a:r>
              <a:rPr lang="en-US" sz="5000" dirty="0"/>
              <a:t>Thank you</a:t>
            </a:r>
            <a:endParaRPr lang="en-CA" sz="5000" dirty="0"/>
          </a:p>
        </p:txBody>
      </p:sp>
      <p:sp>
        <p:nvSpPr>
          <p:cNvPr id="3" name="Subtitle 2">
            <a:extLst>
              <a:ext uri="{FF2B5EF4-FFF2-40B4-BE49-F238E27FC236}">
                <a16:creationId xmlns:a16="http://schemas.microsoft.com/office/drawing/2014/main" id="{5DE92E63-903A-755B-0D79-8C5B82000BFE}"/>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24035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a:extLst>
              <a:ext uri="{FF2B5EF4-FFF2-40B4-BE49-F238E27FC236}">
                <a16:creationId xmlns:a16="http://schemas.microsoft.com/office/drawing/2014/main" id="{6E247611-BBA8-5E41-81D3-48C301220731}"/>
              </a:ext>
            </a:extLst>
          </p:cNvPr>
          <p:cNvPicPr>
            <a:picLocks noChangeAspect="1"/>
          </p:cNvPicPr>
          <p:nvPr/>
        </p:nvPicPr>
        <p:blipFill rotWithShape="1">
          <a:blip r:embed="rId4">
            <a:alphaModFix/>
          </a:blip>
          <a:srcRect r="30"/>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AE"/>
              </a:p>
            </p:txBody>
          </p:sp>
          <p:sp>
            <p:nvSpPr>
              <p:cNvPr id="37"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AE"/>
              </a:p>
            </p:txBody>
          </p:sp>
          <p:sp>
            <p:nvSpPr>
              <p:cNvPr id="38"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AE"/>
              </a:p>
            </p:txBody>
          </p:sp>
          <p:sp>
            <p:nvSpPr>
              <p:cNvPr id="39"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AE"/>
              </a:p>
            </p:txBody>
          </p:sp>
        </p:grpSp>
        <p:grpSp>
          <p:nvGrpSpPr>
            <p:cNvPr id="17" name="Group 16">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AE"/>
              </a:p>
            </p:txBody>
          </p:sp>
          <p:sp>
            <p:nvSpPr>
              <p:cNvPr id="31"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AE"/>
              </a:p>
            </p:txBody>
          </p:sp>
          <p:sp>
            <p:nvSpPr>
              <p:cNvPr id="32"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AE"/>
              </a:p>
            </p:txBody>
          </p:sp>
          <p:sp>
            <p:nvSpPr>
              <p:cNvPr id="33"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AE"/>
              </a:p>
            </p:txBody>
          </p:sp>
          <p:sp>
            <p:nvSpPr>
              <p:cNvPr id="34"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AE"/>
              </a:p>
            </p:txBody>
          </p:sp>
          <p:sp>
            <p:nvSpPr>
              <p:cNvPr id="35"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AE"/>
              </a:p>
            </p:txBody>
          </p:sp>
        </p:grpSp>
        <p:grpSp>
          <p:nvGrpSpPr>
            <p:cNvPr id="18" name="Group 17">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AE"/>
              </a:p>
            </p:txBody>
          </p:sp>
          <p:sp>
            <p:nvSpPr>
              <p:cNvPr id="27"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AE"/>
              </a:p>
            </p:txBody>
          </p:sp>
          <p:sp>
            <p:nvSpPr>
              <p:cNvPr id="28"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AE"/>
              </a:p>
            </p:txBody>
          </p:sp>
          <p:sp>
            <p:nvSpPr>
              <p:cNvPr id="29"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AE"/>
              </a:p>
            </p:txBody>
          </p:sp>
        </p:grpSp>
        <p:grpSp>
          <p:nvGrpSpPr>
            <p:cNvPr id="19" name="Group 18">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AE"/>
              </a:p>
            </p:txBody>
          </p:sp>
          <p:sp>
            <p:nvSpPr>
              <p:cNvPr id="21"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AE"/>
              </a:p>
            </p:txBody>
          </p:sp>
          <p:sp>
            <p:nvSpPr>
              <p:cNvPr id="22"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AE"/>
              </a:p>
            </p:txBody>
          </p:sp>
          <p:sp>
            <p:nvSpPr>
              <p:cNvPr id="23"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AE"/>
              </a:p>
            </p:txBody>
          </p:sp>
          <p:sp>
            <p:nvSpPr>
              <p:cNvPr id="24"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AE"/>
              </a:p>
            </p:txBody>
          </p:sp>
          <p:sp>
            <p:nvSpPr>
              <p:cNvPr id="25"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AE"/>
              </a:p>
            </p:txBody>
          </p:sp>
        </p:grpSp>
      </p:grpSp>
      <p:sp>
        <p:nvSpPr>
          <p:cNvPr id="2" name="Title 1">
            <a:extLst>
              <a:ext uri="{FF2B5EF4-FFF2-40B4-BE49-F238E27FC236}">
                <a16:creationId xmlns:a16="http://schemas.microsoft.com/office/drawing/2014/main" id="{041CB41F-4597-AB4B-B7F9-275F8BE69728}"/>
              </a:ext>
            </a:extLst>
          </p:cNvPr>
          <p:cNvSpPr>
            <a:spLocks noGrp="1"/>
          </p:cNvSpPr>
          <p:nvPr>
            <p:ph type="title"/>
          </p:nvPr>
        </p:nvSpPr>
        <p:spPr>
          <a:xfrm>
            <a:off x="1143001" y="1007533"/>
            <a:ext cx="9905998" cy="1092200"/>
          </a:xfrm>
        </p:spPr>
        <p:txBody>
          <a:bodyPr>
            <a:normAutofit/>
          </a:bodyPr>
          <a:lstStyle/>
          <a:p>
            <a:pPr algn="ctr" defTabSz="457200"/>
            <a:r>
              <a:rPr lang="en-IN" b="1" dirty="0">
                <a:latin typeface="+mn-lt"/>
                <a:ea typeface="+mn-ea"/>
                <a:cs typeface="+mn-cs"/>
              </a:rPr>
              <a:t>Project Description</a:t>
            </a:r>
          </a:p>
        </p:txBody>
      </p:sp>
      <p:sp>
        <p:nvSpPr>
          <p:cNvPr id="3" name="Content Placeholder 2">
            <a:extLst>
              <a:ext uri="{FF2B5EF4-FFF2-40B4-BE49-F238E27FC236}">
                <a16:creationId xmlns:a16="http://schemas.microsoft.com/office/drawing/2014/main" id="{75ACBEC8-CAA1-2FB8-C114-77CA8896D042}"/>
              </a:ext>
            </a:extLst>
          </p:cNvPr>
          <p:cNvSpPr>
            <a:spLocks noGrp="1"/>
          </p:cNvSpPr>
          <p:nvPr>
            <p:ph idx="1"/>
          </p:nvPr>
        </p:nvSpPr>
        <p:spPr>
          <a:xfrm>
            <a:off x="1143001" y="2252134"/>
            <a:ext cx="9905999" cy="3454399"/>
          </a:xfrm>
        </p:spPr>
        <p:txBody>
          <a:bodyPr anchor="ctr">
            <a:normAutofit/>
          </a:bodyPr>
          <a:lstStyle/>
          <a:p>
            <a:pPr marL="0" indent="0">
              <a:buNone/>
            </a:pPr>
            <a:r>
              <a:rPr lang="en-US" sz="2000" b="1">
                <a:latin typeface="Söhne"/>
              </a:rPr>
              <a:t>We have set up a Flask web application that interacts with a MongoDB database and an external API for retrieving stock market data.</a:t>
            </a:r>
            <a:r>
              <a:rPr lang="en-IN" sz="2000" b="1">
                <a:latin typeface="Söhne"/>
              </a:rPr>
              <a:t> The API is called in to retrieve the latest data and this data is stored into MongoDB. The data </a:t>
            </a:r>
            <a:r>
              <a:rPr lang="en-US" sz="2000" b="1">
                <a:latin typeface="Söhne"/>
              </a:rPr>
              <a:t>represents the performance of 50 large and well-established companies listed on the National Stock Exchange (NSE) of India. The API gets fresh data every 24 hours. We have used google charts for producing the visualizations related to this data. </a:t>
            </a:r>
          </a:p>
        </p:txBody>
      </p:sp>
    </p:spTree>
    <p:extLst>
      <p:ext uri="{BB962C8B-B14F-4D97-AF65-F5344CB8AC3E}">
        <p14:creationId xmlns:p14="http://schemas.microsoft.com/office/powerpoint/2010/main" val="355038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470E4E5-90D3-C052-68BC-359479D32D01}"/>
              </a:ext>
            </a:extLst>
          </p:cNvPr>
          <p:cNvSpPr>
            <a:spLocks noGrp="1"/>
          </p:cNvSpPr>
          <p:nvPr>
            <p:ph type="title"/>
          </p:nvPr>
        </p:nvSpPr>
        <p:spPr>
          <a:xfrm>
            <a:off x="1149350" y="-51835"/>
            <a:ext cx="4459286" cy="1478570"/>
          </a:xfrm>
        </p:spPr>
        <p:txBody>
          <a:bodyPr>
            <a:normAutofit/>
          </a:bodyPr>
          <a:lstStyle/>
          <a:p>
            <a:r>
              <a:rPr lang="en-IN" sz="3200" dirty="0"/>
              <a:t>Our Team</a:t>
            </a:r>
          </a:p>
        </p:txBody>
      </p:sp>
      <p:pic>
        <p:nvPicPr>
          <p:cNvPr id="5" name="Content Placeholder 4" descr="A person smiling at the camera&#10;&#10;Description automatically generated">
            <a:extLst>
              <a:ext uri="{FF2B5EF4-FFF2-40B4-BE49-F238E27FC236}">
                <a16:creationId xmlns:a16="http://schemas.microsoft.com/office/drawing/2014/main" id="{73B080DF-2D3C-1CCB-9355-A5DEABBCB4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6829" y="1616721"/>
            <a:ext cx="1614993" cy="18724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36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AE"/>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AE"/>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AE"/>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AE"/>
            </a:p>
          </p:txBody>
        </p:sp>
      </p:grpSp>
      <p:sp>
        <p:nvSpPr>
          <p:cNvPr id="7" name="Content Placeholder 6">
            <a:extLst>
              <a:ext uri="{FF2B5EF4-FFF2-40B4-BE49-F238E27FC236}">
                <a16:creationId xmlns:a16="http://schemas.microsoft.com/office/drawing/2014/main" id="{64F6601F-DFE4-22E8-2388-9A897AA9788F}"/>
              </a:ext>
            </a:extLst>
          </p:cNvPr>
          <p:cNvSpPr>
            <a:spLocks noGrp="1"/>
          </p:cNvSpPr>
          <p:nvPr>
            <p:ph idx="1"/>
          </p:nvPr>
        </p:nvSpPr>
        <p:spPr>
          <a:xfrm>
            <a:off x="9457027" y="4210605"/>
            <a:ext cx="2826201" cy="958849"/>
          </a:xfrm>
        </p:spPr>
        <p:txBody>
          <a:bodyPr>
            <a:noAutofit/>
          </a:bodyPr>
          <a:lstStyle/>
          <a:p>
            <a:pPr marL="0" indent="0" defTabSz="457200">
              <a:lnSpc>
                <a:spcPct val="100000"/>
              </a:lnSpc>
              <a:buNone/>
            </a:pPr>
            <a:r>
              <a:rPr lang="en-US" sz="1800" b="1" dirty="0"/>
              <a:t>Business Analyst</a:t>
            </a:r>
          </a:p>
          <a:p>
            <a:pPr marL="0" indent="0" defTabSz="457200">
              <a:lnSpc>
                <a:spcPct val="100000"/>
              </a:lnSpc>
              <a:buNone/>
            </a:pPr>
            <a:r>
              <a:rPr lang="en-US" sz="1800" dirty="0"/>
              <a:t>Strong analytical and problem-solving capabilities.</a:t>
            </a:r>
          </a:p>
          <a:p>
            <a:pPr marL="0" indent="0" defTabSz="457200">
              <a:lnSpc>
                <a:spcPct val="100000"/>
              </a:lnSpc>
              <a:buNone/>
            </a:pPr>
            <a:r>
              <a:rPr lang="en-US" sz="1800" dirty="0"/>
              <a:t>Excellent communication and documentation proficiency.</a:t>
            </a:r>
          </a:p>
          <a:p>
            <a:pPr marL="0" indent="0" defTabSz="457200">
              <a:lnSpc>
                <a:spcPct val="100000"/>
              </a:lnSpc>
              <a:buNone/>
            </a:pPr>
            <a:r>
              <a:rPr lang="en-US" sz="1800" dirty="0"/>
              <a:t>Understanding of business processes and adept at requirements gathering.</a:t>
            </a:r>
          </a:p>
        </p:txBody>
      </p:sp>
      <p:sp>
        <p:nvSpPr>
          <p:cNvPr id="8" name="Content Placeholder 6">
            <a:extLst>
              <a:ext uri="{FF2B5EF4-FFF2-40B4-BE49-F238E27FC236}">
                <a16:creationId xmlns:a16="http://schemas.microsoft.com/office/drawing/2014/main" id="{46863174-CE2E-715A-DEE4-29FC09159ACE}"/>
              </a:ext>
            </a:extLst>
          </p:cNvPr>
          <p:cNvSpPr txBox="1">
            <a:spLocks/>
          </p:cNvSpPr>
          <p:nvPr/>
        </p:nvSpPr>
        <p:spPr>
          <a:xfrm>
            <a:off x="6893324" y="3573740"/>
            <a:ext cx="2826201" cy="5762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2000" b="1" dirty="0">
                <a:highlight>
                  <a:srgbClr val="000000"/>
                </a:highlight>
                <a:latin typeface="Söhne"/>
                <a:cs typeface="Times New Roman" panose="02020603050405020304" pitchFamily="18" charset="0"/>
              </a:rPr>
              <a:t>SREELEKSHMI SREEJITH </a:t>
            </a:r>
          </a:p>
          <a:p>
            <a:pPr marL="0" indent="0" algn="ctr">
              <a:buFont typeface="Arial" panose="020B0604020202020204" pitchFamily="34" charset="0"/>
              <a:buNone/>
            </a:pPr>
            <a:r>
              <a:rPr lang="en-US" sz="2000" b="1" dirty="0">
                <a:highlight>
                  <a:srgbClr val="000000"/>
                </a:highlight>
                <a:latin typeface="Söhne"/>
                <a:cs typeface="Times New Roman" panose="02020603050405020304" pitchFamily="18" charset="0"/>
              </a:rPr>
              <a:t>BINDU </a:t>
            </a:r>
            <a:endParaRPr lang="en-AE" sz="2000" b="1" dirty="0">
              <a:highlight>
                <a:srgbClr val="000000"/>
              </a:highlight>
              <a:latin typeface="Söhne"/>
              <a:cs typeface="Times New Roman" panose="02020603050405020304" pitchFamily="18" charset="0"/>
            </a:endParaRPr>
          </a:p>
        </p:txBody>
      </p:sp>
      <p:sp>
        <p:nvSpPr>
          <p:cNvPr id="10" name="Content Placeholder 6">
            <a:extLst>
              <a:ext uri="{FF2B5EF4-FFF2-40B4-BE49-F238E27FC236}">
                <a16:creationId xmlns:a16="http://schemas.microsoft.com/office/drawing/2014/main" id="{3C4F85C3-117E-71B3-BC6B-FFFE6C411958}"/>
              </a:ext>
            </a:extLst>
          </p:cNvPr>
          <p:cNvSpPr txBox="1">
            <a:spLocks/>
          </p:cNvSpPr>
          <p:nvPr/>
        </p:nvSpPr>
        <p:spPr>
          <a:xfrm>
            <a:off x="3800810" y="3596933"/>
            <a:ext cx="2826201" cy="5762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r>
              <a:rPr lang="en-US" sz="2000" b="1" dirty="0">
                <a:highlight>
                  <a:srgbClr val="000000"/>
                </a:highlight>
                <a:latin typeface="Söhne"/>
                <a:cs typeface="Times New Roman" panose="02020603050405020304" pitchFamily="18" charset="0"/>
              </a:rPr>
              <a:t>RITHIN RAVI</a:t>
            </a:r>
            <a:endParaRPr lang="en-AE" sz="2000" b="1" dirty="0">
              <a:highlight>
                <a:srgbClr val="000000"/>
              </a:highlight>
              <a:latin typeface="Söhne"/>
              <a:cs typeface="Times New Roman" panose="02020603050405020304" pitchFamily="18" charset="0"/>
            </a:endParaRPr>
          </a:p>
        </p:txBody>
      </p:sp>
      <p:sp>
        <p:nvSpPr>
          <p:cNvPr id="11" name="Content Placeholder 6">
            <a:extLst>
              <a:ext uri="{FF2B5EF4-FFF2-40B4-BE49-F238E27FC236}">
                <a16:creationId xmlns:a16="http://schemas.microsoft.com/office/drawing/2014/main" id="{B92B30F8-B14F-10DC-81ED-DD3CD6A879AE}"/>
              </a:ext>
            </a:extLst>
          </p:cNvPr>
          <p:cNvSpPr txBox="1">
            <a:spLocks/>
          </p:cNvSpPr>
          <p:nvPr/>
        </p:nvSpPr>
        <p:spPr>
          <a:xfrm>
            <a:off x="472277" y="3612994"/>
            <a:ext cx="2826201" cy="5762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highlight>
                  <a:srgbClr val="000000"/>
                </a:highlight>
                <a:latin typeface="Söhne"/>
                <a:cs typeface="Times New Roman" panose="02020603050405020304" pitchFamily="18" charset="0"/>
              </a:rPr>
              <a:t>SOORAJ RAJKUMAR POLYRAJ</a:t>
            </a:r>
            <a:endParaRPr lang="en-AE" sz="2000" b="1" dirty="0">
              <a:highlight>
                <a:srgbClr val="000000"/>
              </a:highlight>
              <a:latin typeface="Söhne"/>
              <a:cs typeface="Times New Roman" panose="02020603050405020304" pitchFamily="18" charset="0"/>
            </a:endParaRPr>
          </a:p>
        </p:txBody>
      </p:sp>
      <p:pic>
        <p:nvPicPr>
          <p:cNvPr id="9" name="Picture 8" descr="A person standing in front of a sign&#10;&#10;Description automatically generated">
            <a:extLst>
              <a:ext uri="{FF2B5EF4-FFF2-40B4-BE49-F238E27FC236}">
                <a16:creationId xmlns:a16="http://schemas.microsoft.com/office/drawing/2014/main" id="{ADFD8DC6-C500-D345-AF20-DC7EBE9647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7789" y="1620838"/>
            <a:ext cx="1749746" cy="1872456"/>
          </a:xfrm>
          <a:prstGeom prst="rect">
            <a:avLst/>
          </a:prstGeom>
          <a:ln>
            <a:noFill/>
          </a:ln>
          <a:effectLst>
            <a:outerShdw blurRad="50800" dist="50800" dir="6420000" algn="ctr" rotWithShape="0">
              <a:srgbClr val="000000">
                <a:alpha val="43137"/>
              </a:srgbClr>
            </a:outerShdw>
          </a:effectLst>
          <a:scene3d>
            <a:camera prst="orthographicFront">
              <a:rot lat="0" lon="0" rev="0"/>
            </a:camera>
            <a:lightRig rig="glow" dir="t">
              <a:rot lat="0" lon="0" rev="14100000"/>
            </a:lightRig>
          </a:scene3d>
          <a:sp3d prstMaterial="softEdge">
            <a:bevelT w="127000" prst="artDeco"/>
          </a:sp3d>
        </p:spPr>
      </p:pic>
      <p:pic>
        <p:nvPicPr>
          <p:cNvPr id="45" name="Picture 44" descr="A person standing outside in front of a tree&#10;&#10;Description automatically generated">
            <a:extLst>
              <a:ext uri="{FF2B5EF4-FFF2-40B4-BE49-F238E27FC236}">
                <a16:creationId xmlns:a16="http://schemas.microsoft.com/office/drawing/2014/main" id="{EC82677E-626C-B169-AE79-F144A9EE0C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839" y="1584623"/>
            <a:ext cx="1968664" cy="1936653"/>
          </a:xfrm>
          <a:prstGeom prst="rect">
            <a:avLst/>
          </a:prstGeom>
          <a:effectLst>
            <a:outerShdw blurRad="50800" dist="50800" dir="12360000" algn="ctr" rotWithShape="0">
              <a:srgbClr val="000000">
                <a:alpha val="43137"/>
              </a:srgbClr>
            </a:outerShdw>
            <a:softEdge rad="0"/>
          </a:effectLst>
        </p:spPr>
        <p:style>
          <a:lnRef idx="2">
            <a:schemeClr val="dk1"/>
          </a:lnRef>
          <a:fillRef idx="1">
            <a:schemeClr val="lt1"/>
          </a:fillRef>
          <a:effectRef idx="0">
            <a:schemeClr val="dk1"/>
          </a:effectRef>
          <a:fontRef idx="minor">
            <a:schemeClr val="dk1"/>
          </a:fontRef>
        </p:style>
      </p:pic>
      <p:pic>
        <p:nvPicPr>
          <p:cNvPr id="47" name="Picture 46" descr="A person standing under a tree&#10;&#10;Description automatically generated">
            <a:extLst>
              <a:ext uri="{FF2B5EF4-FFF2-40B4-BE49-F238E27FC236}">
                <a16:creationId xmlns:a16="http://schemas.microsoft.com/office/drawing/2014/main" id="{DF329089-09DA-EBA6-B418-41F741357F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2363" y="1608691"/>
            <a:ext cx="1902546" cy="1920592"/>
          </a:xfrm>
          <a:prstGeom prst="rect">
            <a:avLst/>
          </a:prstGeom>
          <a:effectLst>
            <a:outerShdw blurRad="50800" dist="50800" dir="9780000" algn="ctr" rotWithShape="0">
              <a:srgbClr val="000000">
                <a:alpha val="43137"/>
              </a:srgbClr>
            </a:outerShdw>
          </a:effectLst>
        </p:spPr>
      </p:pic>
      <p:sp>
        <p:nvSpPr>
          <p:cNvPr id="48" name="TextBox 47">
            <a:extLst>
              <a:ext uri="{FF2B5EF4-FFF2-40B4-BE49-F238E27FC236}">
                <a16:creationId xmlns:a16="http://schemas.microsoft.com/office/drawing/2014/main" id="{50B7DEA9-7109-8F66-7AC6-E052A3C99310}"/>
              </a:ext>
            </a:extLst>
          </p:cNvPr>
          <p:cNvSpPr txBox="1"/>
          <p:nvPr/>
        </p:nvSpPr>
        <p:spPr>
          <a:xfrm>
            <a:off x="10076829" y="3549650"/>
            <a:ext cx="1784162" cy="707886"/>
          </a:xfrm>
          <a:prstGeom prst="rect">
            <a:avLst/>
          </a:prstGeom>
          <a:noFill/>
        </p:spPr>
        <p:txBody>
          <a:bodyPr wrap="square" rtlCol="0">
            <a:spAutoFit/>
          </a:bodyPr>
          <a:lstStyle/>
          <a:p>
            <a:pPr algn="ctr" defTabSz="914400">
              <a:spcBef>
                <a:spcPts val="1000"/>
              </a:spcBef>
              <a:buSzPct val="125000"/>
            </a:pPr>
            <a:r>
              <a:rPr lang="en-US" sz="2000" b="1" dirty="0">
                <a:highlight>
                  <a:srgbClr val="000000"/>
                </a:highlight>
                <a:latin typeface="Söhne"/>
                <a:cs typeface="Times New Roman" panose="02020603050405020304" pitchFamily="18" charset="0"/>
              </a:rPr>
              <a:t>ANJANA KAPPADAN</a:t>
            </a:r>
            <a:endParaRPr lang="en-CA" sz="2000" b="1" dirty="0">
              <a:highlight>
                <a:srgbClr val="000000"/>
              </a:highlight>
              <a:latin typeface="Söhne"/>
              <a:cs typeface="Times New Roman" panose="02020603050405020304" pitchFamily="18" charset="0"/>
            </a:endParaRPr>
          </a:p>
        </p:txBody>
      </p:sp>
      <p:sp>
        <p:nvSpPr>
          <p:cNvPr id="49" name="TextBox 48">
            <a:extLst>
              <a:ext uri="{FF2B5EF4-FFF2-40B4-BE49-F238E27FC236}">
                <a16:creationId xmlns:a16="http://schemas.microsoft.com/office/drawing/2014/main" id="{F3C5CD19-AEA4-F6F4-6840-2359419D95C8}"/>
              </a:ext>
            </a:extLst>
          </p:cNvPr>
          <p:cNvSpPr txBox="1"/>
          <p:nvPr/>
        </p:nvSpPr>
        <p:spPr>
          <a:xfrm>
            <a:off x="4204266" y="4310135"/>
            <a:ext cx="2354938" cy="2308324"/>
          </a:xfrm>
          <a:prstGeom prst="rect">
            <a:avLst/>
          </a:prstGeom>
          <a:noFill/>
        </p:spPr>
        <p:txBody>
          <a:bodyPr wrap="square" rtlCol="0">
            <a:spAutoFit/>
          </a:bodyPr>
          <a:lstStyle/>
          <a:p>
            <a:r>
              <a:rPr lang="en-US" b="1" dirty="0"/>
              <a:t>Developer</a:t>
            </a:r>
          </a:p>
          <a:p>
            <a:r>
              <a:rPr lang="en-US" dirty="0"/>
              <a:t>Proficient in HTML, CSS, and JavaScript (Front-end).</a:t>
            </a:r>
          </a:p>
          <a:p>
            <a:r>
              <a:rPr lang="en-US" dirty="0"/>
              <a:t>Experienced in Python, and Java (Back-end).</a:t>
            </a:r>
          </a:p>
          <a:p>
            <a:r>
              <a:rPr lang="en-US" dirty="0"/>
              <a:t>Knowledge of MySQL, PostgreSQL, MongoDB.</a:t>
            </a:r>
            <a:endParaRPr lang="en-CA" dirty="0"/>
          </a:p>
        </p:txBody>
      </p:sp>
      <p:sp>
        <p:nvSpPr>
          <p:cNvPr id="50" name="TextBox 49">
            <a:extLst>
              <a:ext uri="{FF2B5EF4-FFF2-40B4-BE49-F238E27FC236}">
                <a16:creationId xmlns:a16="http://schemas.microsoft.com/office/drawing/2014/main" id="{78CF7783-9CF3-C4B1-762C-E0BCBC7BA8E0}"/>
              </a:ext>
            </a:extLst>
          </p:cNvPr>
          <p:cNvSpPr txBox="1"/>
          <p:nvPr/>
        </p:nvSpPr>
        <p:spPr>
          <a:xfrm>
            <a:off x="190104" y="4360542"/>
            <a:ext cx="3931103" cy="2585323"/>
          </a:xfrm>
          <a:prstGeom prst="rect">
            <a:avLst/>
          </a:prstGeom>
          <a:noFill/>
        </p:spPr>
        <p:txBody>
          <a:bodyPr wrap="square" rtlCol="0">
            <a:spAutoFit/>
          </a:bodyPr>
          <a:lstStyle/>
          <a:p>
            <a:r>
              <a:rPr lang="en-US" b="1" dirty="0"/>
              <a:t>Project Manager</a:t>
            </a:r>
          </a:p>
          <a:p>
            <a:r>
              <a:rPr lang="en-US" dirty="0"/>
              <a:t>Efficient handling of project tasks and timelines.</a:t>
            </a:r>
          </a:p>
          <a:p>
            <a:r>
              <a:rPr lang="en-US" dirty="0"/>
              <a:t>Prioritization of activities for optimal productivity.</a:t>
            </a:r>
          </a:p>
          <a:p>
            <a:r>
              <a:rPr lang="en-US" dirty="0"/>
              <a:t>Versatility in applying Agile or Waterfall methodologies.</a:t>
            </a:r>
          </a:p>
          <a:p>
            <a:r>
              <a:rPr lang="en-US" dirty="0"/>
              <a:t>Skillful identification and mitigation of project risks.</a:t>
            </a:r>
            <a:endParaRPr lang="en-CA" dirty="0"/>
          </a:p>
        </p:txBody>
      </p:sp>
      <p:sp>
        <p:nvSpPr>
          <p:cNvPr id="55" name="TextBox 54">
            <a:extLst>
              <a:ext uri="{FF2B5EF4-FFF2-40B4-BE49-F238E27FC236}">
                <a16:creationId xmlns:a16="http://schemas.microsoft.com/office/drawing/2014/main" id="{1F3D5D29-8F65-6BAE-6EDE-594BF298043C}"/>
              </a:ext>
            </a:extLst>
          </p:cNvPr>
          <p:cNvSpPr txBox="1"/>
          <p:nvPr/>
        </p:nvSpPr>
        <p:spPr>
          <a:xfrm>
            <a:off x="6966108" y="4324512"/>
            <a:ext cx="2354938" cy="2862322"/>
          </a:xfrm>
          <a:prstGeom prst="rect">
            <a:avLst/>
          </a:prstGeom>
          <a:noFill/>
        </p:spPr>
        <p:txBody>
          <a:bodyPr wrap="square" rtlCol="0">
            <a:spAutoFit/>
          </a:bodyPr>
          <a:lstStyle/>
          <a:p>
            <a:r>
              <a:rPr lang="en-CA" b="1" dirty="0"/>
              <a:t>Data Analyst</a:t>
            </a:r>
          </a:p>
          <a:p>
            <a:r>
              <a:rPr lang="en-CA" dirty="0"/>
              <a:t>Data acquisition proficiency.</a:t>
            </a:r>
          </a:p>
          <a:p>
            <a:r>
              <a:rPr lang="en-CA" dirty="0"/>
              <a:t>Statistical analysis and data modeling expertise.</a:t>
            </a:r>
          </a:p>
          <a:p>
            <a:r>
              <a:rPr lang="en-CA" dirty="0"/>
              <a:t>Familiarity with data visualization tools (e.g., Tableau, Power BI).</a:t>
            </a:r>
          </a:p>
          <a:p>
            <a:endParaRPr lang="en-CA" dirty="0"/>
          </a:p>
        </p:txBody>
      </p:sp>
    </p:spTree>
    <p:extLst>
      <p:ext uri="{BB962C8B-B14F-4D97-AF65-F5344CB8AC3E}">
        <p14:creationId xmlns:p14="http://schemas.microsoft.com/office/powerpoint/2010/main" val="281540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3ACE-4A07-089B-A918-84CFE032C535}"/>
              </a:ext>
            </a:extLst>
          </p:cNvPr>
          <p:cNvSpPr>
            <a:spLocks noGrp="1"/>
          </p:cNvSpPr>
          <p:nvPr>
            <p:ph type="title"/>
          </p:nvPr>
        </p:nvSpPr>
        <p:spPr>
          <a:xfrm>
            <a:off x="1068769" y="994567"/>
            <a:ext cx="2869416" cy="4708528"/>
          </a:xfrm>
        </p:spPr>
        <p:txBody>
          <a:bodyPr>
            <a:normAutofit/>
          </a:bodyPr>
          <a:lstStyle/>
          <a:p>
            <a:pPr algn="ctr" defTabSz="457200"/>
            <a:r>
              <a:rPr lang="en-IN" b="1" dirty="0">
                <a:latin typeface="+mn-lt"/>
                <a:ea typeface="+mn-ea"/>
                <a:cs typeface="+mn-cs"/>
              </a:rPr>
              <a:t>Tools used</a:t>
            </a:r>
          </a:p>
        </p:txBody>
      </p:sp>
      <p:sp>
        <p:nvSpPr>
          <p:cNvPr id="3" name="Content Placeholder 2">
            <a:extLst>
              <a:ext uri="{FF2B5EF4-FFF2-40B4-BE49-F238E27FC236}">
                <a16:creationId xmlns:a16="http://schemas.microsoft.com/office/drawing/2014/main" id="{D0A29C16-609A-6515-4578-B8CCFF502C94}"/>
              </a:ext>
            </a:extLst>
          </p:cNvPr>
          <p:cNvSpPr>
            <a:spLocks noGrp="1"/>
          </p:cNvSpPr>
          <p:nvPr>
            <p:ph idx="1"/>
          </p:nvPr>
        </p:nvSpPr>
        <p:spPr>
          <a:xfrm>
            <a:off x="5297763" y="1082673"/>
            <a:ext cx="5751237" cy="4708528"/>
          </a:xfrm>
        </p:spPr>
        <p:txBody>
          <a:bodyPr anchor="ctr">
            <a:normAutofit/>
          </a:bodyPr>
          <a:lstStyle/>
          <a:p>
            <a:pPr marL="0" indent="0">
              <a:lnSpc>
                <a:spcPct val="110000"/>
              </a:lnSpc>
              <a:buNone/>
            </a:pPr>
            <a:r>
              <a:rPr lang="en-IN" sz="1800" b="1" dirty="0">
                <a:latin typeface="Söhne"/>
              </a:rPr>
              <a:t>PyCharm:- Python codes were written and run using PyCharm</a:t>
            </a:r>
          </a:p>
          <a:p>
            <a:pPr marL="0" indent="0">
              <a:lnSpc>
                <a:spcPct val="110000"/>
              </a:lnSpc>
              <a:buNone/>
            </a:pPr>
            <a:r>
              <a:rPr lang="en-IN" sz="1800" b="1" dirty="0">
                <a:latin typeface="Söhne"/>
              </a:rPr>
              <a:t>Flask:- To create a web application</a:t>
            </a:r>
          </a:p>
          <a:p>
            <a:pPr marL="0" indent="0">
              <a:lnSpc>
                <a:spcPct val="110000"/>
              </a:lnSpc>
              <a:buNone/>
            </a:pPr>
            <a:r>
              <a:rPr lang="en-IN" sz="1800" b="1" dirty="0">
                <a:latin typeface="Söhne"/>
              </a:rPr>
              <a:t>RapidAPI:- To fetch the stock market data</a:t>
            </a:r>
          </a:p>
          <a:p>
            <a:pPr marL="0" indent="0">
              <a:lnSpc>
                <a:spcPct val="110000"/>
              </a:lnSpc>
              <a:buNone/>
            </a:pPr>
            <a:r>
              <a:rPr lang="en-IN" sz="1800" b="1" dirty="0">
                <a:latin typeface="Söhne"/>
              </a:rPr>
              <a:t>MongoDB:-  NoSQL database to store data retrieved from API.</a:t>
            </a:r>
          </a:p>
          <a:p>
            <a:pPr marL="0" indent="0">
              <a:lnSpc>
                <a:spcPct val="110000"/>
              </a:lnSpc>
              <a:buNone/>
            </a:pPr>
            <a:r>
              <a:rPr lang="en-IN" sz="1800" b="1" dirty="0" err="1">
                <a:latin typeface="Söhne"/>
              </a:rPr>
              <a:t>Googlecharts</a:t>
            </a:r>
            <a:r>
              <a:rPr lang="en-IN" sz="1800" b="1" dirty="0">
                <a:latin typeface="Söhne"/>
              </a:rPr>
              <a:t>:- To create visualizations.</a:t>
            </a:r>
          </a:p>
          <a:p>
            <a:pPr marL="0" indent="0">
              <a:lnSpc>
                <a:spcPct val="110000"/>
              </a:lnSpc>
              <a:buNone/>
            </a:pPr>
            <a:r>
              <a:rPr lang="en-IN" sz="1800" b="1" dirty="0">
                <a:latin typeface="Söhne"/>
              </a:rPr>
              <a:t>HTML:- </a:t>
            </a:r>
            <a:r>
              <a:rPr lang="en-US" sz="1800" b="1" dirty="0">
                <a:latin typeface="Söhne"/>
              </a:rPr>
              <a:t>Defines the structure and elements of web pages</a:t>
            </a:r>
            <a:endParaRPr lang="en-IN" sz="1800" b="1" dirty="0">
              <a:latin typeface="Söhne"/>
            </a:endParaRPr>
          </a:p>
          <a:p>
            <a:pPr marL="0" indent="0">
              <a:lnSpc>
                <a:spcPct val="110000"/>
              </a:lnSpc>
              <a:buNone/>
            </a:pPr>
            <a:r>
              <a:rPr lang="en-IN" sz="1800" b="1" dirty="0">
                <a:latin typeface="Söhne"/>
              </a:rPr>
              <a:t>CSS:- </a:t>
            </a:r>
            <a:r>
              <a:rPr lang="en-US" sz="1800" b="1" dirty="0">
                <a:latin typeface="Söhne"/>
              </a:rPr>
              <a:t>Defines styles, layouts, and visual presentation of HTML elements.</a:t>
            </a:r>
            <a:endParaRPr lang="en-IN" sz="1800" b="1" dirty="0">
              <a:latin typeface="Söhne"/>
            </a:endParaRPr>
          </a:p>
          <a:p>
            <a:pPr marL="0" indent="0">
              <a:lnSpc>
                <a:spcPct val="110000"/>
              </a:lnSpc>
              <a:buNone/>
            </a:pPr>
            <a:r>
              <a:rPr lang="en-IN" sz="1800" b="1" dirty="0">
                <a:latin typeface="Söhne"/>
              </a:rPr>
              <a:t>JavaScript:- Used along with Google charts for creating visualizations.</a:t>
            </a:r>
          </a:p>
          <a:p>
            <a:pPr>
              <a:lnSpc>
                <a:spcPct val="110000"/>
              </a:lnSpc>
            </a:pPr>
            <a:endParaRPr lang="en-IN" sz="1800" dirty="0"/>
          </a:p>
        </p:txBody>
      </p:sp>
    </p:spTree>
    <p:extLst>
      <p:ext uri="{BB962C8B-B14F-4D97-AF65-F5344CB8AC3E}">
        <p14:creationId xmlns:p14="http://schemas.microsoft.com/office/powerpoint/2010/main" val="315779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4EB-796A-8EEB-08C8-6C4BCE41F8C9}"/>
              </a:ext>
            </a:extLst>
          </p:cNvPr>
          <p:cNvSpPr>
            <a:spLocks noGrp="1"/>
          </p:cNvSpPr>
          <p:nvPr>
            <p:ph type="title"/>
          </p:nvPr>
        </p:nvSpPr>
        <p:spPr/>
        <p:txBody>
          <a:bodyPr>
            <a:normAutofit fontScale="90000"/>
          </a:bodyPr>
          <a:lstStyle/>
          <a:p>
            <a:pPr algn="ctr"/>
            <a:r>
              <a:rPr lang="en-US" sz="2700" b="1" dirty="0"/>
              <a:t> Indian Stock Market Dashboard: A Python-Powered Analysis with MongoDB Integration and Interactive Visualizations</a:t>
            </a:r>
            <a:br>
              <a:rPr lang="en-US" sz="2700" b="1" dirty="0"/>
            </a:br>
            <a:br>
              <a:rPr lang="en-US" sz="2700" b="1" dirty="0"/>
            </a:br>
            <a:endParaRPr lang="en-IN" sz="2700" b="1" dirty="0"/>
          </a:p>
        </p:txBody>
      </p:sp>
      <p:sp>
        <p:nvSpPr>
          <p:cNvPr id="3" name="Content Placeholder 2">
            <a:extLst>
              <a:ext uri="{FF2B5EF4-FFF2-40B4-BE49-F238E27FC236}">
                <a16:creationId xmlns:a16="http://schemas.microsoft.com/office/drawing/2014/main" id="{6B0CC86C-1204-175A-7843-2E8A5F093E2A}"/>
              </a:ext>
            </a:extLst>
          </p:cNvPr>
          <p:cNvSpPr>
            <a:spLocks noGrp="1"/>
          </p:cNvSpPr>
          <p:nvPr>
            <p:ph idx="1"/>
          </p:nvPr>
        </p:nvSpPr>
        <p:spPr/>
        <p:txBody>
          <a:bodyPr>
            <a:normAutofit/>
          </a:bodyPr>
          <a:lstStyle/>
          <a:p>
            <a:pPr marL="0" indent="0">
              <a:lnSpc>
                <a:spcPct val="110000"/>
              </a:lnSpc>
              <a:buNone/>
            </a:pPr>
            <a:r>
              <a:rPr lang="en-IN" sz="2000" b="1" dirty="0">
                <a:latin typeface="Söhne"/>
              </a:rPr>
              <a:t>We have used the Indian stock market API available on the RapidAPI platform: </a:t>
            </a:r>
            <a:r>
              <a:rPr lang="en-US" sz="2000" b="1" dirty="0">
                <a:latin typeface="Söhne"/>
                <a:hlinkClick r:id="rId2">
                  <a:extLst>
                    <a:ext uri="{A12FA001-AC4F-418D-AE19-62706E023703}">
                      <ahyp:hlinkClr xmlns:ahyp="http://schemas.microsoft.com/office/drawing/2018/hyperlinkcolor" val="tx"/>
                    </a:ext>
                  </a:extLst>
                </a:hlinkClick>
              </a:rPr>
              <a:t>Latest Stock Price API Documentation (suneetk92) | RapidAPI</a:t>
            </a:r>
            <a:r>
              <a:rPr lang="en-US" sz="2000" b="1" dirty="0">
                <a:latin typeface="Söhne"/>
              </a:rPr>
              <a:t>. We had set up a Python program in PyCharm to call this API. The data from the API is loaded into MongoDB. Previous records are always removed to make sure that only the latest data exists in DB. We have used HTML and CSS to create a visually appealing web page. The navigation links on the main page provide users with easy access to various sections of the application, such as stock price changes, day high values, stock volume distribution, and stock data summary. The code for each visualization is placed in separate html files and we have used Google charts along with JavaScript to make the visualizations more meaningful</a:t>
            </a:r>
            <a:r>
              <a:rPr lang="en-US" sz="2000" dirty="0"/>
              <a:t>.</a:t>
            </a:r>
            <a:endParaRPr lang="en-IN" sz="2000" dirty="0"/>
          </a:p>
        </p:txBody>
      </p:sp>
    </p:spTree>
    <p:extLst>
      <p:ext uri="{BB962C8B-B14F-4D97-AF65-F5344CB8AC3E}">
        <p14:creationId xmlns:p14="http://schemas.microsoft.com/office/powerpoint/2010/main" val="160598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22EC-7C81-6907-DA8B-583EAD82EB5D}"/>
              </a:ext>
            </a:extLst>
          </p:cNvPr>
          <p:cNvSpPr>
            <a:spLocks noGrp="1"/>
          </p:cNvSpPr>
          <p:nvPr>
            <p:ph type="title"/>
          </p:nvPr>
        </p:nvSpPr>
        <p:spPr/>
        <p:txBody>
          <a:bodyPr>
            <a:normAutofit/>
          </a:bodyPr>
          <a:lstStyle/>
          <a:p>
            <a:pPr algn="ctr" defTabSz="457200"/>
            <a:r>
              <a:rPr lang="en-IN" b="1" dirty="0">
                <a:latin typeface="+mn-lt"/>
                <a:ea typeface="+mn-ea"/>
                <a:cs typeface="+mn-cs"/>
              </a:rPr>
              <a:t>Using the API</a:t>
            </a:r>
          </a:p>
        </p:txBody>
      </p:sp>
      <p:pic>
        <p:nvPicPr>
          <p:cNvPr id="5" name="Content Placeholder 4">
            <a:extLst>
              <a:ext uri="{FF2B5EF4-FFF2-40B4-BE49-F238E27FC236}">
                <a16:creationId xmlns:a16="http://schemas.microsoft.com/office/drawing/2014/main" id="{AEAC375D-9049-A046-07EE-0811FE371D04}"/>
              </a:ext>
            </a:extLst>
          </p:cNvPr>
          <p:cNvPicPr>
            <a:picLocks noGrp="1" noChangeAspect="1"/>
          </p:cNvPicPr>
          <p:nvPr>
            <p:ph idx="1"/>
          </p:nvPr>
        </p:nvPicPr>
        <p:blipFill>
          <a:blip r:embed="rId2"/>
          <a:stretch>
            <a:fillRect/>
          </a:stretch>
        </p:blipFill>
        <p:spPr>
          <a:xfrm>
            <a:off x="1764031" y="1764453"/>
            <a:ext cx="5603260" cy="4666510"/>
          </a:xfrm>
        </p:spPr>
      </p:pic>
    </p:spTree>
    <p:extLst>
      <p:ext uri="{BB962C8B-B14F-4D97-AF65-F5344CB8AC3E}">
        <p14:creationId xmlns:p14="http://schemas.microsoft.com/office/powerpoint/2010/main" val="20830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C3D2-E22C-9984-A044-F86D1EE76D19}"/>
              </a:ext>
            </a:extLst>
          </p:cNvPr>
          <p:cNvSpPr>
            <a:spLocks noGrp="1"/>
          </p:cNvSpPr>
          <p:nvPr>
            <p:ph type="title"/>
          </p:nvPr>
        </p:nvSpPr>
        <p:spPr/>
        <p:txBody>
          <a:bodyPr>
            <a:normAutofit/>
          </a:bodyPr>
          <a:lstStyle/>
          <a:p>
            <a:pPr algn="ctr" defTabSz="457200"/>
            <a:r>
              <a:rPr lang="en-IN" b="1" dirty="0">
                <a:latin typeface="+mn-lt"/>
                <a:ea typeface="+mn-ea"/>
                <a:cs typeface="+mn-cs"/>
              </a:rPr>
              <a:t>Setting up Cloud Database</a:t>
            </a:r>
          </a:p>
        </p:txBody>
      </p:sp>
      <p:pic>
        <p:nvPicPr>
          <p:cNvPr id="11" name="Content Placeholder 10">
            <a:extLst>
              <a:ext uri="{FF2B5EF4-FFF2-40B4-BE49-F238E27FC236}">
                <a16:creationId xmlns:a16="http://schemas.microsoft.com/office/drawing/2014/main" id="{C68216AB-2123-813D-191C-BA5EA9D6F588}"/>
              </a:ext>
            </a:extLst>
          </p:cNvPr>
          <p:cNvPicPr>
            <a:picLocks noGrp="1" noChangeAspect="1"/>
          </p:cNvPicPr>
          <p:nvPr>
            <p:ph idx="1"/>
          </p:nvPr>
        </p:nvPicPr>
        <p:blipFill>
          <a:blip r:embed="rId2"/>
          <a:stretch>
            <a:fillRect/>
          </a:stretch>
        </p:blipFill>
        <p:spPr>
          <a:xfrm>
            <a:off x="1845783" y="2183981"/>
            <a:ext cx="8817104" cy="2042337"/>
          </a:xfrm>
        </p:spPr>
      </p:pic>
    </p:spTree>
    <p:extLst>
      <p:ext uri="{BB962C8B-B14F-4D97-AF65-F5344CB8AC3E}">
        <p14:creationId xmlns:p14="http://schemas.microsoft.com/office/powerpoint/2010/main" val="116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282D8-A619-023A-3E83-B69D4F7A882E}"/>
              </a:ext>
            </a:extLst>
          </p:cNvPr>
          <p:cNvSpPr>
            <a:spLocks/>
          </p:cNvSpPr>
          <p:nvPr/>
        </p:nvSpPr>
        <p:spPr>
          <a:xfrm>
            <a:off x="643467" y="868895"/>
            <a:ext cx="10905066" cy="4751110"/>
          </a:xfrm>
          <a:prstGeom prst="rect">
            <a:avLst/>
          </a:prstGeom>
        </p:spPr>
        <p:txBody>
          <a:bodyPr>
            <a:normAutofit/>
          </a:bodyPr>
          <a:lstStyle/>
          <a:p>
            <a:pPr algn="ctr" defTabSz="470916">
              <a:lnSpc>
                <a:spcPct val="90000"/>
              </a:lnSpc>
              <a:spcBef>
                <a:spcPct val="0"/>
              </a:spcBef>
              <a:spcAft>
                <a:spcPts val="600"/>
              </a:spcAft>
            </a:pPr>
            <a:r>
              <a:rPr lang="en-IN" sz="3708" b="1" kern="1200" cap="all">
                <a:solidFill>
                  <a:srgbClr val="555555"/>
                </a:solidFill>
                <a:latin typeface="+mn-lt"/>
                <a:ea typeface="+mn-ea"/>
                <a:cs typeface="+mn-cs"/>
              </a:rPr>
              <a:t>Data has reached MongoDB Server</a:t>
            </a:r>
            <a:endParaRPr lang="en-IN" sz="3600" b="1" cap="all"/>
          </a:p>
        </p:txBody>
      </p:sp>
      <p:pic>
        <p:nvPicPr>
          <p:cNvPr id="5" name="Picture 4">
            <a:extLst>
              <a:ext uri="{FF2B5EF4-FFF2-40B4-BE49-F238E27FC236}">
                <a16:creationId xmlns:a16="http://schemas.microsoft.com/office/drawing/2014/main" id="{C4FB1792-B575-FED8-A837-779BDCB5B1AE}"/>
              </a:ext>
            </a:extLst>
          </p:cNvPr>
          <p:cNvPicPr>
            <a:picLocks noChangeAspect="1"/>
          </p:cNvPicPr>
          <p:nvPr/>
        </p:nvPicPr>
        <p:blipFill>
          <a:blip r:embed="rId3"/>
          <a:stretch>
            <a:fillRect/>
          </a:stretch>
        </p:blipFill>
        <p:spPr>
          <a:xfrm>
            <a:off x="1264331" y="1886398"/>
            <a:ext cx="9460114" cy="4102706"/>
          </a:xfrm>
          <a:prstGeom prst="rect">
            <a:avLst/>
          </a:prstGeom>
        </p:spPr>
      </p:pic>
    </p:spTree>
    <p:extLst>
      <p:ext uri="{BB962C8B-B14F-4D97-AF65-F5344CB8AC3E}">
        <p14:creationId xmlns:p14="http://schemas.microsoft.com/office/powerpoint/2010/main" val="149384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3533-9482-0387-8B0B-36960E5B20AB}"/>
              </a:ext>
            </a:extLst>
          </p:cNvPr>
          <p:cNvSpPr>
            <a:spLocks noGrp="1"/>
          </p:cNvSpPr>
          <p:nvPr>
            <p:ph type="title"/>
          </p:nvPr>
        </p:nvSpPr>
        <p:spPr/>
        <p:txBody>
          <a:bodyPr>
            <a:normAutofit/>
          </a:bodyPr>
          <a:lstStyle/>
          <a:p>
            <a:pPr algn="ctr" defTabSz="457200"/>
            <a:r>
              <a:rPr lang="en-IN" b="1" dirty="0">
                <a:latin typeface="+mn-lt"/>
                <a:ea typeface="+mn-ea"/>
                <a:cs typeface="+mn-cs"/>
              </a:rPr>
              <a:t>Home Page</a:t>
            </a:r>
          </a:p>
        </p:txBody>
      </p:sp>
      <p:sp>
        <p:nvSpPr>
          <p:cNvPr id="7" name="Content Placeholder 6">
            <a:extLst>
              <a:ext uri="{FF2B5EF4-FFF2-40B4-BE49-F238E27FC236}">
                <a16:creationId xmlns:a16="http://schemas.microsoft.com/office/drawing/2014/main" id="{597460FD-92C4-0FAA-E4C0-D2E6EA29CD52}"/>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1DAAC0DF-5607-D4DB-D1DE-8549B6172661}"/>
              </a:ext>
            </a:extLst>
          </p:cNvPr>
          <p:cNvPicPr>
            <a:picLocks noChangeAspect="1"/>
          </p:cNvPicPr>
          <p:nvPr/>
        </p:nvPicPr>
        <p:blipFill>
          <a:blip r:embed="rId2"/>
          <a:stretch>
            <a:fillRect/>
          </a:stretch>
        </p:blipFill>
        <p:spPr>
          <a:xfrm>
            <a:off x="552450" y="1850499"/>
            <a:ext cx="10353675" cy="4337350"/>
          </a:xfrm>
          <a:prstGeom prst="rect">
            <a:avLst/>
          </a:prstGeom>
        </p:spPr>
      </p:pic>
    </p:spTree>
    <p:extLst>
      <p:ext uri="{BB962C8B-B14F-4D97-AF65-F5344CB8AC3E}">
        <p14:creationId xmlns:p14="http://schemas.microsoft.com/office/powerpoint/2010/main" val="2085822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579</TotalTime>
  <Words>559</Words>
  <Application>Microsoft Office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Cooper Black</vt:lpstr>
      <vt:lpstr>Söhne</vt:lpstr>
      <vt:lpstr>Times New Roman</vt:lpstr>
      <vt:lpstr>Tw Cen MT</vt:lpstr>
      <vt:lpstr>Circuit</vt:lpstr>
      <vt:lpstr>CREATING WEB APPLICATION</vt:lpstr>
      <vt:lpstr>Project Description</vt:lpstr>
      <vt:lpstr>Our Team</vt:lpstr>
      <vt:lpstr>Tools used</vt:lpstr>
      <vt:lpstr> Indian Stock Market Dashboard: A Python-Powered Analysis with MongoDB Integration and Interactive Visualizations  </vt:lpstr>
      <vt:lpstr>Using the API</vt:lpstr>
      <vt:lpstr>Setting up Cloud Database</vt:lpstr>
      <vt:lpstr>PowerPoint Presentation</vt:lpstr>
      <vt:lpstr>Home Page</vt:lpstr>
      <vt:lpstr>Stock Price change</vt:lpstr>
      <vt:lpstr>Day high Values</vt:lpstr>
      <vt:lpstr>Stock Volume Distribution</vt:lpstr>
      <vt:lpstr>Stock Data Summary</vt:lpstr>
      <vt:lpstr>Uploading all the contents to github repository</vt:lpstr>
      <vt:lpstr>Launching the web application using Heroku  An application was launched in Heroku and linked it to github repository containing all the contents of our project.</vt:lpstr>
      <vt:lpstr>URL to our web application  Indian Stock Market Data (bdat100project-839607a02ce1.herokuapp.com)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SOORAJ R P</dc:creator>
  <cp:lastModifiedBy>Sreelekshmi Sreejith Bindu</cp:lastModifiedBy>
  <cp:revision>10</cp:revision>
  <dcterms:created xsi:type="dcterms:W3CDTF">2023-12-09T18:03:36Z</dcterms:created>
  <dcterms:modified xsi:type="dcterms:W3CDTF">2023-12-13T20:56:03Z</dcterms:modified>
</cp:coreProperties>
</file>