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m" ContentType="application/vnd.ms-excel.sheet.macroEnabled.12"/>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31"/>
  </p:notesMasterIdLst>
  <p:sldIdLst>
    <p:sldId id="298" r:id="rId5"/>
    <p:sldId id="303" r:id="rId6"/>
    <p:sldId id="302" r:id="rId7"/>
    <p:sldId id="348" r:id="rId8"/>
    <p:sldId id="304" r:id="rId9"/>
    <p:sldId id="305" r:id="rId10"/>
    <p:sldId id="306" r:id="rId11"/>
    <p:sldId id="307" r:id="rId12"/>
    <p:sldId id="308" r:id="rId13"/>
    <p:sldId id="312" r:id="rId14"/>
    <p:sldId id="319" r:id="rId15"/>
    <p:sldId id="326" r:id="rId16"/>
    <p:sldId id="349" r:id="rId17"/>
    <p:sldId id="350" r:id="rId18"/>
    <p:sldId id="351" r:id="rId19"/>
    <p:sldId id="352" r:id="rId20"/>
    <p:sldId id="345" r:id="rId21"/>
    <p:sldId id="327" r:id="rId22"/>
    <p:sldId id="328" r:id="rId23"/>
    <p:sldId id="329" r:id="rId24"/>
    <p:sldId id="353" r:id="rId25"/>
    <p:sldId id="354" r:id="rId26"/>
    <p:sldId id="355" r:id="rId27"/>
    <p:sldId id="356" r:id="rId28"/>
    <p:sldId id="357" r:id="rId29"/>
    <p:sldId id="34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B0B0FB9-8DA8-4C96-87AC-BC026B1B18BC}">
          <p14:sldIdLst>
            <p14:sldId id="298"/>
          </p14:sldIdLst>
        </p14:section>
        <p14:section name="Agenda" id="{891B14B1-F42E-4824-A823-7D30D11374A2}">
          <p14:sldIdLst>
            <p14:sldId id="303"/>
          </p14:sldIdLst>
        </p14:section>
        <p14:section name="Problem Statement" id="{D747B1F5-9557-4298-A62E-E31FA8DCD9B1}">
          <p14:sldIdLst>
            <p14:sldId id="302"/>
          </p14:sldIdLst>
        </p14:section>
        <p14:section name="Tools Used" id="{A5B4E43D-BD97-4942-9A65-166F35FD6386}">
          <p14:sldIdLst>
            <p14:sldId id="348"/>
          </p14:sldIdLst>
        </p14:section>
        <p14:section name="Executive Analysis" id="{F6B36A9A-0B15-43CB-AABB-59FF10AA95DE}">
          <p14:sldIdLst>
            <p14:sldId id="304"/>
            <p14:sldId id="305"/>
            <p14:sldId id="306"/>
          </p14:sldIdLst>
        </p14:section>
        <p14:section name="EDA" id="{488D2260-31A9-4137-A2E9-BA8F7D6BC7FC}">
          <p14:sldIdLst>
            <p14:sldId id="307"/>
            <p14:sldId id="308"/>
            <p14:sldId id="312"/>
            <p14:sldId id="319"/>
          </p14:sldIdLst>
        </p14:section>
        <p14:section name="Trends" id="{6FD84D0C-DE85-4F82-8089-A2290702A1EE}">
          <p14:sldIdLst>
            <p14:sldId id="326"/>
            <p14:sldId id="349"/>
            <p14:sldId id="350"/>
            <p14:sldId id="351"/>
            <p14:sldId id="352"/>
          </p14:sldIdLst>
        </p14:section>
        <p14:section name="Inferences" id="{E6BF68C1-3776-41DE-B3B8-42047135BEC0}">
          <p14:sldIdLst>
            <p14:sldId id="345"/>
          </p14:sldIdLst>
        </p14:section>
        <p14:section name="MBA" id="{123567D0-EF9B-422A-8F0E-BADDAC6FFFFB}">
          <p14:sldIdLst>
            <p14:sldId id="327"/>
            <p14:sldId id="328"/>
            <p14:sldId id="329"/>
            <p14:sldId id="353"/>
            <p14:sldId id="354"/>
            <p14:sldId id="355"/>
            <p14:sldId id="356"/>
            <p14:sldId id="357"/>
          </p14:sldIdLst>
        </p14:section>
        <p14:section name="RFM-Inferences" id="{C5FC933C-2C32-41E5-B0AE-AD7842CA76DB}">
          <p14:sldIdLst>
            <p14:sldId id="346"/>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1" autoAdjust="0"/>
    <p:restoredTop sz="94619" autoAdjust="0"/>
  </p:normalViewPr>
  <p:slideViewPr>
    <p:cSldViewPr snapToGrid="0">
      <p:cViewPr varScale="1">
        <p:scale>
          <a:sx n="114" d="100"/>
          <a:sy n="114" d="100"/>
        </p:scale>
        <p:origin x="414" y="102"/>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orej Balan" userId="1a1d2871-ddc8-407f-950b-d3fff9b8c058" providerId="ADAL" clId="{DD3615E1-04A8-4C93-B279-A16395DB5D3D}"/>
    <pc:docChg chg="modSld">
      <pc:chgData name="Soorej Balan" userId="1a1d2871-ddc8-407f-950b-d3fff9b8c058" providerId="ADAL" clId="{DD3615E1-04A8-4C93-B279-A16395DB5D3D}" dt="2022-04-28T08:29:52.711" v="1" actId="20577"/>
      <pc:docMkLst>
        <pc:docMk/>
      </pc:docMkLst>
      <pc:sldChg chg="modSp mod">
        <pc:chgData name="Soorej Balan" userId="1a1d2871-ddc8-407f-950b-d3fff9b8c058" providerId="ADAL" clId="{DD3615E1-04A8-4C93-B279-A16395DB5D3D}" dt="2022-04-28T08:29:52.711" v="1" actId="20577"/>
        <pc:sldMkLst>
          <pc:docMk/>
          <pc:sldMk cId="193143965" sldId="298"/>
        </pc:sldMkLst>
        <pc:spChg chg="mod">
          <ac:chgData name="Soorej Balan" userId="1a1d2871-ddc8-407f-950b-d3fff9b8c058" providerId="ADAL" clId="{DD3615E1-04A8-4C93-B279-A16395DB5D3D}" dt="2022-04-28T08:29:52.711" v="1" actId="20577"/>
          <ac:spMkLst>
            <pc:docMk/>
            <pc:sldMk cId="193143965" sldId="298"/>
            <ac:spMk id="2" creationId="{9AB2EA78-AEB3-469B-9025-3B17201A457B}"/>
          </ac:spMkLst>
        </pc:spChg>
      </pc:sldChg>
    </pc:docChg>
  </pc:docChgLst>
  <pc:docChgLst>
    <pc:chgData name="Soorej Balan" userId="1a1d2871-ddc8-407f-950b-d3fff9b8c058" providerId="ADAL" clId="{58F5E4C1-300C-4A0E-80DE-8174598B4832}"/>
    <pc:docChg chg="undo redo custSel addSld delSld modSld sldOrd addSection delSection modSection">
      <pc:chgData name="Soorej Balan" userId="1a1d2871-ddc8-407f-950b-d3fff9b8c058" providerId="ADAL" clId="{58F5E4C1-300C-4A0E-80DE-8174598B4832}" dt="2022-04-23T03:29:08.086" v="14070" actId="20577"/>
      <pc:docMkLst>
        <pc:docMk/>
      </pc:docMkLst>
      <pc:sldChg chg="modSp mod">
        <pc:chgData name="Soorej Balan" userId="1a1d2871-ddc8-407f-950b-d3fff9b8c058" providerId="ADAL" clId="{58F5E4C1-300C-4A0E-80DE-8174598B4832}" dt="2022-04-23T03:26:52.237" v="13898" actId="20577"/>
        <pc:sldMkLst>
          <pc:docMk/>
          <pc:sldMk cId="1374318376" sldId="303"/>
        </pc:sldMkLst>
        <pc:spChg chg="mod">
          <ac:chgData name="Soorej Balan" userId="1a1d2871-ddc8-407f-950b-d3fff9b8c058" providerId="ADAL" clId="{58F5E4C1-300C-4A0E-80DE-8174598B4832}" dt="2022-04-23T03:26:52.237" v="13898" actId="20577"/>
          <ac:spMkLst>
            <pc:docMk/>
            <pc:sldMk cId="1374318376" sldId="303"/>
            <ac:spMk id="5" creationId="{C04A519E-5362-4493-8354-0CD252992944}"/>
          </ac:spMkLst>
        </pc:spChg>
      </pc:sldChg>
      <pc:sldChg chg="modSp mod">
        <pc:chgData name="Soorej Balan" userId="1a1d2871-ddc8-407f-950b-d3fff9b8c058" providerId="ADAL" clId="{58F5E4C1-300C-4A0E-80DE-8174598B4832}" dt="2022-04-20T08:46:27.415" v="645" actId="20577"/>
        <pc:sldMkLst>
          <pc:docMk/>
          <pc:sldMk cId="277939821" sldId="307"/>
        </pc:sldMkLst>
        <pc:spChg chg="mod">
          <ac:chgData name="Soorej Balan" userId="1a1d2871-ddc8-407f-950b-d3fff9b8c058" providerId="ADAL" clId="{58F5E4C1-300C-4A0E-80DE-8174598B4832}" dt="2022-04-20T08:46:27.415" v="645" actId="20577"/>
          <ac:spMkLst>
            <pc:docMk/>
            <pc:sldMk cId="277939821" sldId="307"/>
            <ac:spMk id="5" creationId="{C04A519E-5362-4493-8354-0CD252992944}"/>
          </ac:spMkLst>
        </pc:spChg>
      </pc:sldChg>
      <pc:sldChg chg="modSp mod">
        <pc:chgData name="Soorej Balan" userId="1a1d2871-ddc8-407f-950b-d3fff9b8c058" providerId="ADAL" clId="{58F5E4C1-300C-4A0E-80DE-8174598B4832}" dt="2022-04-21T09:59:06" v="5597" actId="255"/>
        <pc:sldMkLst>
          <pc:docMk/>
          <pc:sldMk cId="3229623816" sldId="308"/>
        </pc:sldMkLst>
        <pc:spChg chg="mod">
          <ac:chgData name="Soorej Balan" userId="1a1d2871-ddc8-407f-950b-d3fff9b8c058" providerId="ADAL" clId="{58F5E4C1-300C-4A0E-80DE-8174598B4832}" dt="2022-04-21T09:59:06" v="5597" actId="255"/>
          <ac:spMkLst>
            <pc:docMk/>
            <pc:sldMk cId="3229623816" sldId="308"/>
            <ac:spMk id="4" creationId="{1B244922-0A4C-434C-BD14-13D34ECEC49C}"/>
          </ac:spMkLst>
        </pc:spChg>
      </pc:sldChg>
      <pc:sldChg chg="addSp delSp modSp add mod">
        <pc:chgData name="Soorej Balan" userId="1a1d2871-ddc8-407f-950b-d3fff9b8c058" providerId="ADAL" clId="{58F5E4C1-300C-4A0E-80DE-8174598B4832}" dt="2022-04-21T09:59:14.982" v="5598" actId="255"/>
        <pc:sldMkLst>
          <pc:docMk/>
          <pc:sldMk cId="1860854162" sldId="309"/>
        </pc:sldMkLst>
        <pc:spChg chg="mod">
          <ac:chgData name="Soorej Balan" userId="1a1d2871-ddc8-407f-950b-d3fff9b8c058" providerId="ADAL" clId="{58F5E4C1-300C-4A0E-80DE-8174598B4832}" dt="2022-04-21T09:59:14.982" v="5598" actId="255"/>
          <ac:spMkLst>
            <pc:docMk/>
            <pc:sldMk cId="1860854162" sldId="309"/>
            <ac:spMk id="4" creationId="{1B244922-0A4C-434C-BD14-13D34ECEC49C}"/>
          </ac:spMkLst>
        </pc:spChg>
        <pc:spChg chg="mod">
          <ac:chgData name="Soorej Balan" userId="1a1d2871-ddc8-407f-950b-d3fff9b8c058" providerId="ADAL" clId="{58F5E4C1-300C-4A0E-80DE-8174598B4832}" dt="2022-04-20T06:34:55.416" v="95" actId="20577"/>
          <ac:spMkLst>
            <pc:docMk/>
            <pc:sldMk cId="1860854162" sldId="309"/>
            <ac:spMk id="5" creationId="{C04A519E-5362-4493-8354-0CD252992944}"/>
          </ac:spMkLst>
        </pc:spChg>
        <pc:picChg chg="add mod">
          <ac:chgData name="Soorej Balan" userId="1a1d2871-ddc8-407f-950b-d3fff9b8c058" providerId="ADAL" clId="{58F5E4C1-300C-4A0E-80DE-8174598B4832}" dt="2022-04-20T06:29:23.874" v="23" actId="14100"/>
          <ac:picMkLst>
            <pc:docMk/>
            <pc:sldMk cId="1860854162" sldId="309"/>
            <ac:picMk id="7" creationId="{D8437FB9-D480-4CF1-882C-A78D0F0D46C1}"/>
          </ac:picMkLst>
        </pc:picChg>
        <pc:picChg chg="add mod">
          <ac:chgData name="Soorej Balan" userId="1a1d2871-ddc8-407f-950b-d3fff9b8c058" providerId="ADAL" clId="{58F5E4C1-300C-4A0E-80DE-8174598B4832}" dt="2022-04-20T06:31:50.888" v="29" actId="14100"/>
          <ac:picMkLst>
            <pc:docMk/>
            <pc:sldMk cId="1860854162" sldId="309"/>
            <ac:picMk id="9" creationId="{7EB2FA4B-37DD-4591-B717-63805D5F046C}"/>
          </ac:picMkLst>
        </pc:picChg>
        <pc:picChg chg="del">
          <ac:chgData name="Soorej Balan" userId="1a1d2871-ddc8-407f-950b-d3fff9b8c058" providerId="ADAL" clId="{58F5E4C1-300C-4A0E-80DE-8174598B4832}" dt="2022-04-20T06:29:06.526" v="19" actId="478"/>
          <ac:picMkLst>
            <pc:docMk/>
            <pc:sldMk cId="1860854162" sldId="309"/>
            <ac:picMk id="11" creationId="{EC815FEB-9747-468A-A10D-3A37782ABF1A}"/>
          </ac:picMkLst>
        </pc:picChg>
        <pc:picChg chg="add mod">
          <ac:chgData name="Soorej Balan" userId="1a1d2871-ddc8-407f-950b-d3fff9b8c058" providerId="ADAL" clId="{58F5E4C1-300C-4A0E-80DE-8174598B4832}" dt="2022-04-20T08:42:55.769" v="361" actId="1076"/>
          <ac:picMkLst>
            <pc:docMk/>
            <pc:sldMk cId="1860854162" sldId="309"/>
            <ac:picMk id="12" creationId="{4B179CB5-1F2D-4896-9A9F-98A05FF553F3}"/>
          </ac:picMkLst>
        </pc:picChg>
        <pc:picChg chg="del">
          <ac:chgData name="Soorej Balan" userId="1a1d2871-ddc8-407f-950b-d3fff9b8c058" providerId="ADAL" clId="{58F5E4C1-300C-4A0E-80DE-8174598B4832}" dt="2022-04-20T06:31:27.259" v="24" actId="478"/>
          <ac:picMkLst>
            <pc:docMk/>
            <pc:sldMk cId="1860854162" sldId="309"/>
            <ac:picMk id="13" creationId="{8B867449-C415-43F7-892E-E67FF8B6E8F5}"/>
          </ac:picMkLst>
        </pc:picChg>
        <pc:picChg chg="del mod">
          <ac:chgData name="Soorej Balan" userId="1a1d2871-ddc8-407f-950b-d3fff9b8c058" providerId="ADAL" clId="{58F5E4C1-300C-4A0E-80DE-8174598B4832}" dt="2022-04-20T06:33:17.440" v="79" actId="478"/>
          <ac:picMkLst>
            <pc:docMk/>
            <pc:sldMk cId="1860854162" sldId="309"/>
            <ac:picMk id="15" creationId="{67CF6906-C6F8-4A7C-A507-72D46188C5C0}"/>
          </ac:picMkLst>
        </pc:picChg>
        <pc:picChg chg="add mod">
          <ac:chgData name="Soorej Balan" userId="1a1d2871-ddc8-407f-950b-d3fff9b8c058" providerId="ADAL" clId="{58F5E4C1-300C-4A0E-80DE-8174598B4832}" dt="2022-04-20T06:34:25.672" v="88" actId="14100"/>
          <ac:picMkLst>
            <pc:docMk/>
            <pc:sldMk cId="1860854162" sldId="309"/>
            <ac:picMk id="16" creationId="{AB829A28-562F-4737-8C36-9E52AE9BDC95}"/>
          </ac:picMkLst>
        </pc:picChg>
        <pc:picChg chg="del">
          <ac:chgData name="Soorej Balan" userId="1a1d2871-ddc8-407f-950b-d3fff9b8c058" providerId="ADAL" clId="{58F5E4C1-300C-4A0E-80DE-8174598B4832}" dt="2022-04-20T06:34:06.561" v="84" actId="478"/>
          <ac:picMkLst>
            <pc:docMk/>
            <pc:sldMk cId="1860854162" sldId="309"/>
            <ac:picMk id="17" creationId="{5B18D372-877F-4564-8CD8-7EBFE253A616}"/>
          </ac:picMkLst>
        </pc:picChg>
      </pc:sldChg>
      <pc:sldChg chg="addSp delSp modSp add mod">
        <pc:chgData name="Soorej Balan" userId="1a1d2871-ddc8-407f-950b-d3fff9b8c058" providerId="ADAL" clId="{58F5E4C1-300C-4A0E-80DE-8174598B4832}" dt="2022-04-21T09:59:24.982" v="5599" actId="255"/>
        <pc:sldMkLst>
          <pc:docMk/>
          <pc:sldMk cId="3897317015" sldId="310"/>
        </pc:sldMkLst>
        <pc:spChg chg="mod">
          <ac:chgData name="Soorej Balan" userId="1a1d2871-ddc8-407f-950b-d3fff9b8c058" providerId="ADAL" clId="{58F5E4C1-300C-4A0E-80DE-8174598B4832}" dt="2022-04-21T09:59:24.982" v="5599" actId="255"/>
          <ac:spMkLst>
            <pc:docMk/>
            <pc:sldMk cId="3897317015" sldId="310"/>
            <ac:spMk id="4" creationId="{1B244922-0A4C-434C-BD14-13D34ECEC49C}"/>
          </ac:spMkLst>
        </pc:spChg>
        <pc:spChg chg="mod">
          <ac:chgData name="Soorej Balan" userId="1a1d2871-ddc8-407f-950b-d3fff9b8c058" providerId="ADAL" clId="{58F5E4C1-300C-4A0E-80DE-8174598B4832}" dt="2022-04-20T07:13:09.465" v="165" actId="20577"/>
          <ac:spMkLst>
            <pc:docMk/>
            <pc:sldMk cId="3897317015" sldId="310"/>
            <ac:spMk id="5" creationId="{C04A519E-5362-4493-8354-0CD252992944}"/>
          </ac:spMkLst>
        </pc:spChg>
        <pc:spChg chg="mod">
          <ac:chgData name="Soorej Balan" userId="1a1d2871-ddc8-407f-950b-d3fff9b8c058" providerId="ADAL" clId="{58F5E4C1-300C-4A0E-80DE-8174598B4832}" dt="2022-04-20T09:07:22.249" v="753" actId="121"/>
          <ac:spMkLst>
            <pc:docMk/>
            <pc:sldMk cId="3897317015" sldId="310"/>
            <ac:spMk id="6" creationId="{BA1D2AD1-4F59-411A-879A-AC6D4637DC79}"/>
          </ac:spMkLst>
        </pc:spChg>
        <pc:picChg chg="del">
          <ac:chgData name="Soorej Balan" userId="1a1d2871-ddc8-407f-950b-d3fff9b8c058" providerId="ADAL" clId="{58F5E4C1-300C-4A0E-80DE-8174598B4832}" dt="2022-04-20T07:11:15.790" v="124" actId="478"/>
          <ac:picMkLst>
            <pc:docMk/>
            <pc:sldMk cId="3897317015" sldId="310"/>
            <ac:picMk id="7" creationId="{D8437FB9-D480-4CF1-882C-A78D0F0D46C1}"/>
          </ac:picMkLst>
        </pc:picChg>
        <pc:picChg chg="add mod">
          <ac:chgData name="Soorej Balan" userId="1a1d2871-ddc8-407f-950b-d3fff9b8c058" providerId="ADAL" clId="{58F5E4C1-300C-4A0E-80DE-8174598B4832}" dt="2022-04-20T07:11:48.231" v="127" actId="14100"/>
          <ac:picMkLst>
            <pc:docMk/>
            <pc:sldMk cId="3897317015" sldId="310"/>
            <ac:picMk id="8" creationId="{17B7A614-4182-426B-BE71-0C3EB5F60F9F}"/>
          </ac:picMkLst>
        </pc:picChg>
        <pc:picChg chg="del">
          <ac:chgData name="Soorej Balan" userId="1a1d2871-ddc8-407f-950b-d3fff9b8c058" providerId="ADAL" clId="{58F5E4C1-300C-4A0E-80DE-8174598B4832}" dt="2022-04-20T07:13:13.887" v="166" actId="478"/>
          <ac:picMkLst>
            <pc:docMk/>
            <pc:sldMk cId="3897317015" sldId="310"/>
            <ac:picMk id="9" creationId="{7EB2FA4B-37DD-4591-B717-63805D5F046C}"/>
          </ac:picMkLst>
        </pc:picChg>
        <pc:picChg chg="add mod">
          <ac:chgData name="Soorej Balan" userId="1a1d2871-ddc8-407f-950b-d3fff9b8c058" providerId="ADAL" clId="{58F5E4C1-300C-4A0E-80DE-8174598B4832}" dt="2022-04-20T07:14:46.215" v="170" actId="14100"/>
          <ac:picMkLst>
            <pc:docMk/>
            <pc:sldMk cId="3897317015" sldId="310"/>
            <ac:picMk id="11" creationId="{28BBB57C-3E06-4170-96C2-FBE170E303F4}"/>
          </ac:picMkLst>
        </pc:picChg>
        <pc:picChg chg="del">
          <ac:chgData name="Soorej Balan" userId="1a1d2871-ddc8-407f-950b-d3fff9b8c058" providerId="ADAL" clId="{58F5E4C1-300C-4A0E-80DE-8174598B4832}" dt="2022-04-20T07:16:01.799" v="171" actId="478"/>
          <ac:picMkLst>
            <pc:docMk/>
            <pc:sldMk cId="3897317015" sldId="310"/>
            <ac:picMk id="12" creationId="{4B179CB5-1F2D-4896-9A9F-98A05FF553F3}"/>
          </ac:picMkLst>
        </pc:picChg>
        <pc:picChg chg="add mod">
          <ac:chgData name="Soorej Balan" userId="1a1d2871-ddc8-407f-950b-d3fff9b8c058" providerId="ADAL" clId="{58F5E4C1-300C-4A0E-80DE-8174598B4832}" dt="2022-04-20T07:16:41.440" v="245" actId="14100"/>
          <ac:picMkLst>
            <pc:docMk/>
            <pc:sldMk cId="3897317015" sldId="310"/>
            <ac:picMk id="14" creationId="{8B77BD31-8F9C-44DE-8F33-FD98881DB657}"/>
          </ac:picMkLst>
        </pc:picChg>
        <pc:picChg chg="del">
          <ac:chgData name="Soorej Balan" userId="1a1d2871-ddc8-407f-950b-d3fff9b8c058" providerId="ADAL" clId="{58F5E4C1-300C-4A0E-80DE-8174598B4832}" dt="2022-04-20T07:17:10.296" v="246" actId="478"/>
          <ac:picMkLst>
            <pc:docMk/>
            <pc:sldMk cId="3897317015" sldId="310"/>
            <ac:picMk id="16" creationId="{AB829A28-562F-4737-8C36-9E52AE9BDC95}"/>
          </ac:picMkLst>
        </pc:picChg>
        <pc:picChg chg="add mod">
          <ac:chgData name="Soorej Balan" userId="1a1d2871-ddc8-407f-950b-d3fff9b8c058" providerId="ADAL" clId="{58F5E4C1-300C-4A0E-80DE-8174598B4832}" dt="2022-04-20T07:17:25.801" v="250" actId="14100"/>
          <ac:picMkLst>
            <pc:docMk/>
            <pc:sldMk cId="3897317015" sldId="310"/>
            <ac:picMk id="17" creationId="{BF1EBD32-A63A-4BED-8842-8B1D35C7D13D}"/>
          </ac:picMkLst>
        </pc:picChg>
      </pc:sldChg>
      <pc:sldChg chg="addSp delSp modSp add mod">
        <pc:chgData name="Soorej Balan" userId="1a1d2871-ddc8-407f-950b-d3fff9b8c058" providerId="ADAL" clId="{58F5E4C1-300C-4A0E-80DE-8174598B4832}" dt="2022-04-21T09:59:32.697" v="5600" actId="255"/>
        <pc:sldMkLst>
          <pc:docMk/>
          <pc:sldMk cId="440160386" sldId="311"/>
        </pc:sldMkLst>
        <pc:spChg chg="mod">
          <ac:chgData name="Soorej Balan" userId="1a1d2871-ddc8-407f-950b-d3fff9b8c058" providerId="ADAL" clId="{58F5E4C1-300C-4A0E-80DE-8174598B4832}" dt="2022-04-21T09:59:32.697" v="5600" actId="255"/>
          <ac:spMkLst>
            <pc:docMk/>
            <pc:sldMk cId="440160386" sldId="311"/>
            <ac:spMk id="4" creationId="{1B244922-0A4C-434C-BD14-13D34ECEC49C}"/>
          </ac:spMkLst>
        </pc:spChg>
        <pc:spChg chg="mod">
          <ac:chgData name="Soorej Balan" userId="1a1d2871-ddc8-407f-950b-d3fff9b8c058" providerId="ADAL" clId="{58F5E4C1-300C-4A0E-80DE-8174598B4832}" dt="2022-04-20T08:36:13.630" v="341" actId="20577"/>
          <ac:spMkLst>
            <pc:docMk/>
            <pc:sldMk cId="440160386" sldId="311"/>
            <ac:spMk id="5" creationId="{C04A519E-5362-4493-8354-0CD252992944}"/>
          </ac:spMkLst>
        </pc:spChg>
        <pc:spChg chg="del mod">
          <ac:chgData name="Soorej Balan" userId="1a1d2871-ddc8-407f-950b-d3fff9b8c058" providerId="ADAL" clId="{58F5E4C1-300C-4A0E-80DE-8174598B4832}" dt="2022-04-20T09:07:51.849" v="756" actId="478"/>
          <ac:spMkLst>
            <pc:docMk/>
            <pc:sldMk cId="440160386" sldId="311"/>
            <ac:spMk id="6" creationId="{BA1D2AD1-4F59-411A-879A-AC6D4637DC79}"/>
          </ac:spMkLst>
        </pc:spChg>
        <pc:spChg chg="add mod">
          <ac:chgData name="Soorej Balan" userId="1a1d2871-ddc8-407f-950b-d3fff9b8c058" providerId="ADAL" clId="{58F5E4C1-300C-4A0E-80DE-8174598B4832}" dt="2022-04-20T09:07:43.397" v="754"/>
          <ac:spMkLst>
            <pc:docMk/>
            <pc:sldMk cId="440160386" sldId="311"/>
            <ac:spMk id="19" creationId="{DCDD6A19-3ADF-44B0-AC15-E433592F5E33}"/>
          </ac:spMkLst>
        </pc:spChg>
        <pc:picChg chg="add mod">
          <ac:chgData name="Soorej Balan" userId="1a1d2871-ddc8-407f-950b-d3fff9b8c058" providerId="ADAL" clId="{58F5E4C1-300C-4A0E-80DE-8174598B4832}" dt="2022-04-20T07:34:26.484" v="255" actId="14100"/>
          <ac:picMkLst>
            <pc:docMk/>
            <pc:sldMk cId="440160386" sldId="311"/>
            <ac:picMk id="7" creationId="{D1ED2C21-A35C-4422-9796-00ECF70D4E6E}"/>
          </ac:picMkLst>
        </pc:picChg>
        <pc:picChg chg="del">
          <ac:chgData name="Soorej Balan" userId="1a1d2871-ddc8-407f-950b-d3fff9b8c058" providerId="ADAL" clId="{58F5E4C1-300C-4A0E-80DE-8174598B4832}" dt="2022-04-20T07:34:15.117" v="252" actId="478"/>
          <ac:picMkLst>
            <pc:docMk/>
            <pc:sldMk cId="440160386" sldId="311"/>
            <ac:picMk id="8" creationId="{17B7A614-4182-426B-BE71-0C3EB5F60F9F}"/>
          </ac:picMkLst>
        </pc:picChg>
        <pc:picChg chg="add mod">
          <ac:chgData name="Soorej Balan" userId="1a1d2871-ddc8-407f-950b-d3fff9b8c058" providerId="ADAL" clId="{58F5E4C1-300C-4A0E-80DE-8174598B4832}" dt="2022-04-20T08:39:01.610" v="346" actId="14100"/>
          <ac:picMkLst>
            <pc:docMk/>
            <pc:sldMk cId="440160386" sldId="311"/>
            <ac:picMk id="10" creationId="{E5E4D334-9035-4F35-9FE1-3040F1EF85A1}"/>
          </ac:picMkLst>
        </pc:picChg>
        <pc:picChg chg="del">
          <ac:chgData name="Soorej Balan" userId="1a1d2871-ddc8-407f-950b-d3fff9b8c058" providerId="ADAL" clId="{58F5E4C1-300C-4A0E-80DE-8174598B4832}" dt="2022-04-20T08:38:41.968" v="342" actId="478"/>
          <ac:picMkLst>
            <pc:docMk/>
            <pc:sldMk cId="440160386" sldId="311"/>
            <ac:picMk id="11" creationId="{28BBB57C-3E06-4170-96C2-FBE170E303F4}"/>
          </ac:picMkLst>
        </pc:picChg>
        <pc:picChg chg="add mod">
          <ac:chgData name="Soorej Balan" userId="1a1d2871-ddc8-407f-950b-d3fff9b8c058" providerId="ADAL" clId="{58F5E4C1-300C-4A0E-80DE-8174598B4832}" dt="2022-04-20T08:40:21.692" v="351" actId="14100"/>
          <ac:picMkLst>
            <pc:docMk/>
            <pc:sldMk cId="440160386" sldId="311"/>
            <ac:picMk id="13" creationId="{8C3A513B-D37D-4A12-8661-AC953C7851B7}"/>
          </ac:picMkLst>
        </pc:picChg>
        <pc:picChg chg="del">
          <ac:chgData name="Soorej Balan" userId="1a1d2871-ddc8-407f-950b-d3fff9b8c058" providerId="ADAL" clId="{58F5E4C1-300C-4A0E-80DE-8174598B4832}" dt="2022-04-20T08:39:58.129" v="347" actId="478"/>
          <ac:picMkLst>
            <pc:docMk/>
            <pc:sldMk cId="440160386" sldId="311"/>
            <ac:picMk id="14" creationId="{8B77BD31-8F9C-44DE-8F33-FD98881DB657}"/>
          </ac:picMkLst>
        </pc:picChg>
        <pc:picChg chg="add mod">
          <ac:chgData name="Soorej Balan" userId="1a1d2871-ddc8-407f-950b-d3fff9b8c058" providerId="ADAL" clId="{58F5E4C1-300C-4A0E-80DE-8174598B4832}" dt="2022-04-20T08:41:47.572" v="359" actId="14100"/>
          <ac:picMkLst>
            <pc:docMk/>
            <pc:sldMk cId="440160386" sldId="311"/>
            <ac:picMk id="16" creationId="{0EB8E987-AF9C-4B1F-81FA-9157F9F343F9}"/>
          </ac:picMkLst>
        </pc:picChg>
        <pc:picChg chg="del mod">
          <ac:chgData name="Soorej Balan" userId="1a1d2871-ddc8-407f-950b-d3fff9b8c058" providerId="ADAL" clId="{58F5E4C1-300C-4A0E-80DE-8174598B4832}" dt="2022-04-20T08:41:02.498" v="352" actId="478"/>
          <ac:picMkLst>
            <pc:docMk/>
            <pc:sldMk cId="440160386" sldId="311"/>
            <ac:picMk id="17" creationId="{BF1EBD32-A63A-4BED-8842-8B1D35C7D13D}"/>
          </ac:picMkLst>
        </pc:picChg>
      </pc:sldChg>
      <pc:sldChg chg="addSp delSp modSp add mod">
        <pc:chgData name="Soorej Balan" userId="1a1d2871-ddc8-407f-950b-d3fff9b8c058" providerId="ADAL" clId="{58F5E4C1-300C-4A0E-80DE-8174598B4832}" dt="2022-04-21T09:59:39.911" v="5601" actId="255"/>
        <pc:sldMkLst>
          <pc:docMk/>
          <pc:sldMk cId="207186079" sldId="312"/>
        </pc:sldMkLst>
        <pc:spChg chg="mod">
          <ac:chgData name="Soorej Balan" userId="1a1d2871-ddc8-407f-950b-d3fff9b8c058" providerId="ADAL" clId="{58F5E4C1-300C-4A0E-80DE-8174598B4832}" dt="2022-04-21T09:59:39.911" v="5601" actId="255"/>
          <ac:spMkLst>
            <pc:docMk/>
            <pc:sldMk cId="207186079" sldId="312"/>
            <ac:spMk id="4" creationId="{1B244922-0A4C-434C-BD14-13D34ECEC49C}"/>
          </ac:spMkLst>
        </pc:spChg>
        <pc:spChg chg="mod">
          <ac:chgData name="Soorej Balan" userId="1a1d2871-ddc8-407f-950b-d3fff9b8c058" providerId="ADAL" clId="{58F5E4C1-300C-4A0E-80DE-8174598B4832}" dt="2022-04-20T09:04:30.208" v="744" actId="20577"/>
          <ac:spMkLst>
            <pc:docMk/>
            <pc:sldMk cId="207186079" sldId="312"/>
            <ac:spMk id="5" creationId="{C04A519E-5362-4493-8354-0CD252992944}"/>
          </ac:spMkLst>
        </pc:spChg>
        <pc:spChg chg="del">
          <ac:chgData name="Soorej Balan" userId="1a1d2871-ddc8-407f-950b-d3fff9b8c058" providerId="ADAL" clId="{58F5E4C1-300C-4A0E-80DE-8174598B4832}" dt="2022-04-20T09:07:57.377" v="757" actId="478"/>
          <ac:spMkLst>
            <pc:docMk/>
            <pc:sldMk cId="207186079" sldId="312"/>
            <ac:spMk id="6" creationId="{BA1D2AD1-4F59-411A-879A-AC6D4637DC79}"/>
          </ac:spMkLst>
        </pc:spChg>
        <pc:spChg chg="add mod">
          <ac:chgData name="Soorej Balan" userId="1a1d2871-ddc8-407f-950b-d3fff9b8c058" providerId="ADAL" clId="{58F5E4C1-300C-4A0E-80DE-8174598B4832}" dt="2022-04-20T09:08:04.546" v="758"/>
          <ac:spMkLst>
            <pc:docMk/>
            <pc:sldMk cId="207186079" sldId="312"/>
            <ac:spMk id="21" creationId="{F3B257F1-064E-4DC8-A022-511D53B53619}"/>
          </ac:spMkLst>
        </pc:spChg>
        <pc:picChg chg="del mod">
          <ac:chgData name="Soorej Balan" userId="1a1d2871-ddc8-407f-950b-d3fff9b8c058" providerId="ADAL" clId="{58F5E4C1-300C-4A0E-80DE-8174598B4832}" dt="2022-04-20T08:48:28.308" v="654" actId="478"/>
          <ac:picMkLst>
            <pc:docMk/>
            <pc:sldMk cId="207186079" sldId="312"/>
            <ac:picMk id="7" creationId="{D1ED2C21-A35C-4422-9796-00ECF70D4E6E}"/>
          </ac:picMkLst>
        </pc:picChg>
        <pc:picChg chg="add mod">
          <ac:chgData name="Soorej Balan" userId="1a1d2871-ddc8-407f-950b-d3fff9b8c058" providerId="ADAL" clId="{58F5E4C1-300C-4A0E-80DE-8174598B4832}" dt="2022-04-20T08:48:39.556" v="657" actId="14100"/>
          <ac:picMkLst>
            <pc:docMk/>
            <pc:sldMk cId="207186079" sldId="312"/>
            <ac:picMk id="8" creationId="{902C1C9A-689C-4163-91D8-0B3EF21B0C7F}"/>
          </ac:picMkLst>
        </pc:picChg>
        <pc:picChg chg="del">
          <ac:chgData name="Soorej Balan" userId="1a1d2871-ddc8-407f-950b-d3fff9b8c058" providerId="ADAL" clId="{58F5E4C1-300C-4A0E-80DE-8174598B4832}" dt="2022-04-20T09:02:14.337" v="681" actId="478"/>
          <ac:picMkLst>
            <pc:docMk/>
            <pc:sldMk cId="207186079" sldId="312"/>
            <ac:picMk id="10" creationId="{E5E4D334-9035-4F35-9FE1-3040F1EF85A1}"/>
          </ac:picMkLst>
        </pc:picChg>
        <pc:picChg chg="add del">
          <ac:chgData name="Soorej Balan" userId="1a1d2871-ddc8-407f-950b-d3fff9b8c058" providerId="ADAL" clId="{58F5E4C1-300C-4A0E-80DE-8174598B4832}" dt="2022-04-20T08:48:48.845" v="659" actId="22"/>
          <ac:picMkLst>
            <pc:docMk/>
            <pc:sldMk cId="207186079" sldId="312"/>
            <ac:picMk id="11" creationId="{2C38A572-9E65-4692-ABC7-FEDAAF0605FE}"/>
          </ac:picMkLst>
        </pc:picChg>
        <pc:picChg chg="del mod">
          <ac:chgData name="Soorej Balan" userId="1a1d2871-ddc8-407f-950b-d3fff9b8c058" providerId="ADAL" clId="{58F5E4C1-300C-4A0E-80DE-8174598B4832}" dt="2022-04-20T09:03:20.079" v="686" actId="478"/>
          <ac:picMkLst>
            <pc:docMk/>
            <pc:sldMk cId="207186079" sldId="312"/>
            <ac:picMk id="13" creationId="{8C3A513B-D37D-4A12-8661-AC953C7851B7}"/>
          </ac:picMkLst>
        </pc:picChg>
        <pc:picChg chg="add mod">
          <ac:chgData name="Soorej Balan" userId="1a1d2871-ddc8-407f-950b-d3fff9b8c058" providerId="ADAL" clId="{58F5E4C1-300C-4A0E-80DE-8174598B4832}" dt="2022-04-20T09:02:57.252" v="685" actId="14100"/>
          <ac:picMkLst>
            <pc:docMk/>
            <pc:sldMk cId="207186079" sldId="312"/>
            <ac:picMk id="14" creationId="{783AA01E-1DF0-4A61-8226-DA44255FA0E0}"/>
          </ac:picMkLst>
        </pc:picChg>
        <pc:picChg chg="del">
          <ac:chgData name="Soorej Balan" userId="1a1d2871-ddc8-407f-950b-d3fff9b8c058" providerId="ADAL" clId="{58F5E4C1-300C-4A0E-80DE-8174598B4832}" dt="2022-04-20T09:04:33.089" v="745" actId="478"/>
          <ac:picMkLst>
            <pc:docMk/>
            <pc:sldMk cId="207186079" sldId="312"/>
            <ac:picMk id="16" creationId="{0EB8E987-AF9C-4B1F-81FA-9157F9F343F9}"/>
          </ac:picMkLst>
        </pc:picChg>
        <pc:picChg chg="add mod">
          <ac:chgData name="Soorej Balan" userId="1a1d2871-ddc8-407f-950b-d3fff9b8c058" providerId="ADAL" clId="{58F5E4C1-300C-4A0E-80DE-8174598B4832}" dt="2022-04-20T09:04:01.056" v="689" actId="14100"/>
          <ac:picMkLst>
            <pc:docMk/>
            <pc:sldMk cId="207186079" sldId="312"/>
            <ac:picMk id="17" creationId="{40FD708F-43E5-4606-878E-02A5C7AD9823}"/>
          </ac:picMkLst>
        </pc:picChg>
        <pc:picChg chg="add mod">
          <ac:chgData name="Soorej Balan" userId="1a1d2871-ddc8-407f-950b-d3fff9b8c058" providerId="ADAL" clId="{58F5E4C1-300C-4A0E-80DE-8174598B4832}" dt="2022-04-20T09:05:22.513" v="750" actId="14100"/>
          <ac:picMkLst>
            <pc:docMk/>
            <pc:sldMk cId="207186079" sldId="312"/>
            <ac:picMk id="20" creationId="{87489DEC-D92F-46E2-9EE9-CCAA0AC828CF}"/>
          </ac:picMkLst>
        </pc:picChg>
      </pc:sldChg>
      <pc:sldChg chg="addSp delSp modSp add mod">
        <pc:chgData name="Soorej Balan" userId="1a1d2871-ddc8-407f-950b-d3fff9b8c058" providerId="ADAL" clId="{58F5E4C1-300C-4A0E-80DE-8174598B4832}" dt="2022-04-21T09:59:47.926" v="5602" actId="255"/>
        <pc:sldMkLst>
          <pc:docMk/>
          <pc:sldMk cId="2121364225" sldId="313"/>
        </pc:sldMkLst>
        <pc:spChg chg="mod">
          <ac:chgData name="Soorej Balan" userId="1a1d2871-ddc8-407f-950b-d3fff9b8c058" providerId="ADAL" clId="{58F5E4C1-300C-4A0E-80DE-8174598B4832}" dt="2022-04-21T09:59:47.926" v="5602" actId="255"/>
          <ac:spMkLst>
            <pc:docMk/>
            <pc:sldMk cId="2121364225" sldId="313"/>
            <ac:spMk id="4" creationId="{1B244922-0A4C-434C-BD14-13D34ECEC49C}"/>
          </ac:spMkLst>
        </pc:spChg>
        <pc:spChg chg="mod">
          <ac:chgData name="Soorej Balan" userId="1a1d2871-ddc8-407f-950b-d3fff9b8c058" providerId="ADAL" clId="{58F5E4C1-300C-4A0E-80DE-8174598B4832}" dt="2022-04-20T16:39:27.943" v="1885" actId="6549"/>
          <ac:spMkLst>
            <pc:docMk/>
            <pc:sldMk cId="2121364225" sldId="313"/>
            <ac:spMk id="5" creationId="{C04A519E-5362-4493-8354-0CD252992944}"/>
          </ac:spMkLst>
        </pc:spChg>
        <pc:picChg chg="add mod">
          <ac:chgData name="Soorej Balan" userId="1a1d2871-ddc8-407f-950b-d3fff9b8c058" providerId="ADAL" clId="{58F5E4C1-300C-4A0E-80DE-8174598B4832}" dt="2022-04-20T09:24:33.363" v="793" actId="1076"/>
          <ac:picMkLst>
            <pc:docMk/>
            <pc:sldMk cId="2121364225" sldId="313"/>
            <ac:picMk id="6" creationId="{2365D1A3-37F2-40FD-A35E-62A415FCD5BA}"/>
          </ac:picMkLst>
        </pc:picChg>
        <pc:picChg chg="del">
          <ac:chgData name="Soorej Balan" userId="1a1d2871-ddc8-407f-950b-d3fff9b8c058" providerId="ADAL" clId="{58F5E4C1-300C-4A0E-80DE-8174598B4832}" dt="2022-04-20T09:23:51.491" v="788" actId="478"/>
          <ac:picMkLst>
            <pc:docMk/>
            <pc:sldMk cId="2121364225" sldId="313"/>
            <ac:picMk id="8" creationId="{902C1C9A-689C-4163-91D8-0B3EF21B0C7F}"/>
          </ac:picMkLst>
        </pc:picChg>
        <pc:picChg chg="add mod">
          <ac:chgData name="Soorej Balan" userId="1a1d2871-ddc8-407f-950b-d3fff9b8c058" providerId="ADAL" clId="{58F5E4C1-300C-4A0E-80DE-8174598B4832}" dt="2022-04-20T16:39:27.348" v="1883" actId="14100"/>
          <ac:picMkLst>
            <pc:docMk/>
            <pc:sldMk cId="2121364225" sldId="313"/>
            <ac:picMk id="9" creationId="{F703E141-C5BE-43DB-9CDD-2B7244AC78E1}"/>
          </ac:picMkLst>
        </pc:picChg>
        <pc:picChg chg="add mod">
          <ac:chgData name="Soorej Balan" userId="1a1d2871-ddc8-407f-950b-d3fff9b8c058" providerId="ADAL" clId="{58F5E4C1-300C-4A0E-80DE-8174598B4832}" dt="2022-04-20T16:39:25.126" v="1882" actId="14100"/>
          <ac:picMkLst>
            <pc:docMk/>
            <pc:sldMk cId="2121364225" sldId="313"/>
            <ac:picMk id="11" creationId="{0DAC292C-1C61-473B-8CD6-57A45EC9AF4D}"/>
          </ac:picMkLst>
        </pc:picChg>
        <pc:picChg chg="del">
          <ac:chgData name="Soorej Balan" userId="1a1d2871-ddc8-407f-950b-d3fff9b8c058" providerId="ADAL" clId="{58F5E4C1-300C-4A0E-80DE-8174598B4832}" dt="2022-04-20T09:24:57.584" v="818" actId="478"/>
          <ac:picMkLst>
            <pc:docMk/>
            <pc:sldMk cId="2121364225" sldId="313"/>
            <ac:picMk id="14" creationId="{783AA01E-1DF0-4A61-8226-DA44255FA0E0}"/>
          </ac:picMkLst>
        </pc:picChg>
        <pc:picChg chg="del">
          <ac:chgData name="Soorej Balan" userId="1a1d2871-ddc8-407f-950b-d3fff9b8c058" providerId="ADAL" clId="{58F5E4C1-300C-4A0E-80DE-8174598B4832}" dt="2022-04-20T09:24:10.002" v="791" actId="478"/>
          <ac:picMkLst>
            <pc:docMk/>
            <pc:sldMk cId="2121364225" sldId="313"/>
            <ac:picMk id="17" creationId="{40FD708F-43E5-4606-878E-02A5C7AD9823}"/>
          </ac:picMkLst>
        </pc:picChg>
        <pc:picChg chg="del mod">
          <ac:chgData name="Soorej Balan" userId="1a1d2871-ddc8-407f-950b-d3fff9b8c058" providerId="ADAL" clId="{58F5E4C1-300C-4A0E-80DE-8174598B4832}" dt="2022-04-20T09:24:59.516" v="820" actId="478"/>
          <ac:picMkLst>
            <pc:docMk/>
            <pc:sldMk cId="2121364225" sldId="313"/>
            <ac:picMk id="20" creationId="{87489DEC-D92F-46E2-9EE9-CCAA0AC828CF}"/>
          </ac:picMkLst>
        </pc:picChg>
      </pc:sldChg>
      <pc:sldChg chg="addSp delSp modSp add mod">
        <pc:chgData name="Soorej Balan" userId="1a1d2871-ddc8-407f-950b-d3fff9b8c058" providerId="ADAL" clId="{58F5E4C1-300C-4A0E-80DE-8174598B4832}" dt="2022-04-21T09:59:56.434" v="5603" actId="255"/>
        <pc:sldMkLst>
          <pc:docMk/>
          <pc:sldMk cId="833303368" sldId="314"/>
        </pc:sldMkLst>
        <pc:spChg chg="mod">
          <ac:chgData name="Soorej Balan" userId="1a1d2871-ddc8-407f-950b-d3fff9b8c058" providerId="ADAL" clId="{58F5E4C1-300C-4A0E-80DE-8174598B4832}" dt="2022-04-21T09:59:56.434" v="5603" actId="255"/>
          <ac:spMkLst>
            <pc:docMk/>
            <pc:sldMk cId="833303368" sldId="314"/>
            <ac:spMk id="4" creationId="{1B244922-0A4C-434C-BD14-13D34ECEC49C}"/>
          </ac:spMkLst>
        </pc:spChg>
        <pc:spChg chg="mod">
          <ac:chgData name="Soorej Balan" userId="1a1d2871-ddc8-407f-950b-d3fff9b8c058" providerId="ADAL" clId="{58F5E4C1-300C-4A0E-80DE-8174598B4832}" dt="2022-04-20T16:41:08.472" v="2074" actId="20577"/>
          <ac:spMkLst>
            <pc:docMk/>
            <pc:sldMk cId="833303368" sldId="314"/>
            <ac:spMk id="5" creationId="{C04A519E-5362-4493-8354-0CD252992944}"/>
          </ac:spMkLst>
        </pc:spChg>
        <pc:picChg chg="del">
          <ac:chgData name="Soorej Balan" userId="1a1d2871-ddc8-407f-950b-d3fff9b8c058" providerId="ADAL" clId="{58F5E4C1-300C-4A0E-80DE-8174598B4832}" dt="2022-04-20T09:58:15.918" v="1254" actId="478"/>
          <ac:picMkLst>
            <pc:docMk/>
            <pc:sldMk cId="833303368" sldId="314"/>
            <ac:picMk id="6" creationId="{2365D1A3-37F2-40FD-A35E-62A415FCD5BA}"/>
          </ac:picMkLst>
        </pc:picChg>
        <pc:picChg chg="add mod">
          <ac:chgData name="Soorej Balan" userId="1a1d2871-ddc8-407f-950b-d3fff9b8c058" providerId="ADAL" clId="{58F5E4C1-300C-4A0E-80DE-8174598B4832}" dt="2022-04-20T16:41:13.919" v="2075" actId="14100"/>
          <ac:picMkLst>
            <pc:docMk/>
            <pc:sldMk cId="833303368" sldId="314"/>
            <ac:picMk id="6" creationId="{A4D1C891-E81D-4AC9-A4AC-B552A90CCC3A}"/>
          </ac:picMkLst>
        </pc:picChg>
        <pc:picChg chg="add del mod">
          <ac:chgData name="Soorej Balan" userId="1a1d2871-ddc8-407f-950b-d3fff9b8c058" providerId="ADAL" clId="{58F5E4C1-300C-4A0E-80DE-8174598B4832}" dt="2022-04-20T16:35:42.858" v="1647" actId="478"/>
          <ac:picMkLst>
            <pc:docMk/>
            <pc:sldMk cId="833303368" sldId="314"/>
            <ac:picMk id="7" creationId="{072941BA-7EBE-4900-A500-411F82BA75F0}"/>
          </ac:picMkLst>
        </pc:picChg>
        <pc:picChg chg="del">
          <ac:chgData name="Soorej Balan" userId="1a1d2871-ddc8-407f-950b-d3fff9b8c058" providerId="ADAL" clId="{58F5E4C1-300C-4A0E-80DE-8174598B4832}" dt="2022-04-20T16:24:51.845" v="1639" actId="478"/>
          <ac:picMkLst>
            <pc:docMk/>
            <pc:sldMk cId="833303368" sldId="314"/>
            <ac:picMk id="9" creationId="{F703E141-C5BE-43DB-9CDD-2B7244AC78E1}"/>
          </ac:picMkLst>
        </pc:picChg>
        <pc:picChg chg="add mod">
          <ac:chgData name="Soorej Balan" userId="1a1d2871-ddc8-407f-950b-d3fff9b8c058" providerId="ADAL" clId="{58F5E4C1-300C-4A0E-80DE-8174598B4832}" dt="2022-04-20T16:26:01.306" v="1646" actId="14100"/>
          <ac:picMkLst>
            <pc:docMk/>
            <pc:sldMk cId="833303368" sldId="314"/>
            <ac:picMk id="10" creationId="{6AD42874-A8E3-421E-8B38-A211DA585EA2}"/>
          </ac:picMkLst>
        </pc:picChg>
        <pc:picChg chg="del">
          <ac:chgData name="Soorej Balan" userId="1a1d2871-ddc8-407f-950b-d3fff9b8c058" providerId="ADAL" clId="{58F5E4C1-300C-4A0E-80DE-8174598B4832}" dt="2022-04-20T16:25:14.842" v="1643" actId="478"/>
          <ac:picMkLst>
            <pc:docMk/>
            <pc:sldMk cId="833303368" sldId="314"/>
            <ac:picMk id="11" creationId="{0DAC292C-1C61-473B-8CD6-57A45EC9AF4D}"/>
          </ac:picMkLst>
        </pc:picChg>
        <pc:picChg chg="add del mod">
          <ac:chgData name="Soorej Balan" userId="1a1d2871-ddc8-407f-950b-d3fff9b8c058" providerId="ADAL" clId="{58F5E4C1-300C-4A0E-80DE-8174598B4832}" dt="2022-04-20T16:42:27.913" v="2099" actId="478"/>
          <ac:picMkLst>
            <pc:docMk/>
            <pc:sldMk cId="833303368" sldId="314"/>
            <ac:picMk id="13" creationId="{FBC1D60D-3714-4F4D-ABEB-84A1CCDC7D94}"/>
          </ac:picMkLst>
        </pc:picChg>
        <pc:picChg chg="add mod">
          <ac:chgData name="Soorej Balan" userId="1a1d2871-ddc8-407f-950b-d3fff9b8c058" providerId="ADAL" clId="{58F5E4C1-300C-4A0E-80DE-8174598B4832}" dt="2022-04-20T16:42:31.906" v="2101" actId="1076"/>
          <ac:picMkLst>
            <pc:docMk/>
            <pc:sldMk cId="833303368" sldId="314"/>
            <ac:picMk id="15" creationId="{30809248-DADB-4914-B313-FF0678215B4F}"/>
          </ac:picMkLst>
        </pc:picChg>
      </pc:sldChg>
      <pc:sldChg chg="addSp delSp modSp add mod">
        <pc:chgData name="Soorej Balan" userId="1a1d2871-ddc8-407f-950b-d3fff9b8c058" providerId="ADAL" clId="{58F5E4C1-300C-4A0E-80DE-8174598B4832}" dt="2022-04-21T10:00:07.574" v="5604" actId="255"/>
        <pc:sldMkLst>
          <pc:docMk/>
          <pc:sldMk cId="4226005781" sldId="315"/>
        </pc:sldMkLst>
        <pc:spChg chg="mod">
          <ac:chgData name="Soorej Balan" userId="1a1d2871-ddc8-407f-950b-d3fff9b8c058" providerId="ADAL" clId="{58F5E4C1-300C-4A0E-80DE-8174598B4832}" dt="2022-04-21T10:00:07.574" v="5604" actId="255"/>
          <ac:spMkLst>
            <pc:docMk/>
            <pc:sldMk cId="4226005781" sldId="315"/>
            <ac:spMk id="4" creationId="{1B244922-0A4C-434C-BD14-13D34ECEC49C}"/>
          </ac:spMkLst>
        </pc:spChg>
        <pc:spChg chg="mod">
          <ac:chgData name="Soorej Balan" userId="1a1d2871-ddc8-407f-950b-d3fff9b8c058" providerId="ADAL" clId="{58F5E4C1-300C-4A0E-80DE-8174598B4832}" dt="2022-04-20T16:41:54.163" v="2098"/>
          <ac:spMkLst>
            <pc:docMk/>
            <pc:sldMk cId="4226005781" sldId="315"/>
            <ac:spMk id="5" creationId="{C04A519E-5362-4493-8354-0CD252992944}"/>
          </ac:spMkLst>
        </pc:spChg>
        <pc:picChg chg="del">
          <ac:chgData name="Soorej Balan" userId="1a1d2871-ddc8-407f-950b-d3fff9b8c058" providerId="ADAL" clId="{58F5E4C1-300C-4A0E-80DE-8174598B4832}" dt="2022-04-20T16:42:43.281" v="2102" actId="478"/>
          <ac:picMkLst>
            <pc:docMk/>
            <pc:sldMk cId="4226005781" sldId="315"/>
            <ac:picMk id="6" creationId="{A4D1C891-E81D-4AC9-A4AC-B552A90CCC3A}"/>
          </ac:picMkLst>
        </pc:picChg>
        <pc:picChg chg="add mod">
          <ac:chgData name="Soorej Balan" userId="1a1d2871-ddc8-407f-950b-d3fff9b8c058" providerId="ADAL" clId="{58F5E4C1-300C-4A0E-80DE-8174598B4832}" dt="2022-04-20T16:44:16.894" v="2144" actId="14100"/>
          <ac:picMkLst>
            <pc:docMk/>
            <pc:sldMk cId="4226005781" sldId="315"/>
            <ac:picMk id="7" creationId="{42DED8C0-ABA1-48A6-BE81-F33F2720B3F7}"/>
          </ac:picMkLst>
        </pc:picChg>
        <pc:picChg chg="add mod">
          <ac:chgData name="Soorej Balan" userId="1a1d2871-ddc8-407f-950b-d3fff9b8c058" providerId="ADAL" clId="{58F5E4C1-300C-4A0E-80DE-8174598B4832}" dt="2022-04-20T16:44:10.487" v="2143" actId="1038"/>
          <ac:picMkLst>
            <pc:docMk/>
            <pc:sldMk cId="4226005781" sldId="315"/>
            <ac:picMk id="9" creationId="{C88DCE6B-126E-4205-84A0-CC46DF285889}"/>
          </ac:picMkLst>
        </pc:picChg>
        <pc:picChg chg="del">
          <ac:chgData name="Soorej Balan" userId="1a1d2871-ddc8-407f-950b-d3fff9b8c058" providerId="ADAL" clId="{58F5E4C1-300C-4A0E-80DE-8174598B4832}" dt="2022-04-20T16:42:44.674" v="2103" actId="478"/>
          <ac:picMkLst>
            <pc:docMk/>
            <pc:sldMk cId="4226005781" sldId="315"/>
            <ac:picMk id="10" creationId="{6AD42874-A8E3-421E-8B38-A211DA585EA2}"/>
          </ac:picMkLst>
        </pc:picChg>
      </pc:sldChg>
      <pc:sldChg chg="addSp delSp modSp add mod">
        <pc:chgData name="Soorej Balan" userId="1a1d2871-ddc8-407f-950b-d3fff9b8c058" providerId="ADAL" clId="{58F5E4C1-300C-4A0E-80DE-8174598B4832}" dt="2022-04-21T10:00:17.486" v="5605" actId="255"/>
        <pc:sldMkLst>
          <pc:docMk/>
          <pc:sldMk cId="1986965247" sldId="316"/>
        </pc:sldMkLst>
        <pc:spChg chg="mod">
          <ac:chgData name="Soorej Balan" userId="1a1d2871-ddc8-407f-950b-d3fff9b8c058" providerId="ADAL" clId="{58F5E4C1-300C-4A0E-80DE-8174598B4832}" dt="2022-04-21T10:00:17.486" v="5605" actId="255"/>
          <ac:spMkLst>
            <pc:docMk/>
            <pc:sldMk cId="1986965247" sldId="316"/>
            <ac:spMk id="4" creationId="{1B244922-0A4C-434C-BD14-13D34ECEC49C}"/>
          </ac:spMkLst>
        </pc:spChg>
        <pc:spChg chg="mod">
          <ac:chgData name="Soorej Balan" userId="1a1d2871-ddc8-407f-950b-d3fff9b8c058" providerId="ADAL" clId="{58F5E4C1-300C-4A0E-80DE-8174598B4832}" dt="2022-04-20T17:56:05.063" v="2722" actId="20577"/>
          <ac:spMkLst>
            <pc:docMk/>
            <pc:sldMk cId="1986965247" sldId="316"/>
            <ac:spMk id="5" creationId="{C04A519E-5362-4493-8354-0CD252992944}"/>
          </ac:spMkLst>
        </pc:spChg>
        <pc:picChg chg="add mod">
          <ac:chgData name="Soorej Balan" userId="1a1d2871-ddc8-407f-950b-d3fff9b8c058" providerId="ADAL" clId="{58F5E4C1-300C-4A0E-80DE-8174598B4832}" dt="2022-04-20T17:49:17.575" v="2186" actId="1076"/>
          <ac:picMkLst>
            <pc:docMk/>
            <pc:sldMk cId="1986965247" sldId="316"/>
            <ac:picMk id="6" creationId="{03287682-BDE1-42EB-BCAF-FBCA93D334F8}"/>
          </ac:picMkLst>
        </pc:picChg>
        <pc:picChg chg="del">
          <ac:chgData name="Soorej Balan" userId="1a1d2871-ddc8-407f-950b-d3fff9b8c058" providerId="ADAL" clId="{58F5E4C1-300C-4A0E-80DE-8174598B4832}" dt="2022-04-20T17:51:13.534" v="2393" actId="478"/>
          <ac:picMkLst>
            <pc:docMk/>
            <pc:sldMk cId="1986965247" sldId="316"/>
            <ac:picMk id="7" creationId="{42DED8C0-ABA1-48A6-BE81-F33F2720B3F7}"/>
          </ac:picMkLst>
        </pc:picChg>
        <pc:picChg chg="del">
          <ac:chgData name="Soorej Balan" userId="1a1d2871-ddc8-407f-950b-d3fff9b8c058" providerId="ADAL" clId="{58F5E4C1-300C-4A0E-80DE-8174598B4832}" dt="2022-04-20T17:51:15.376" v="2394" actId="478"/>
          <ac:picMkLst>
            <pc:docMk/>
            <pc:sldMk cId="1986965247" sldId="316"/>
            <ac:picMk id="9" creationId="{C88DCE6B-126E-4205-84A0-CC46DF285889}"/>
          </ac:picMkLst>
        </pc:picChg>
        <pc:picChg chg="add mod">
          <ac:chgData name="Soorej Balan" userId="1a1d2871-ddc8-407f-950b-d3fff9b8c058" providerId="ADAL" clId="{58F5E4C1-300C-4A0E-80DE-8174598B4832}" dt="2022-04-20T17:56:09.401" v="2723" actId="14100"/>
          <ac:picMkLst>
            <pc:docMk/>
            <pc:sldMk cId="1986965247" sldId="316"/>
            <ac:picMk id="10" creationId="{C783F32D-FD5C-45E3-B448-4B6B95E9F410}"/>
          </ac:picMkLst>
        </pc:picChg>
        <pc:picChg chg="del">
          <ac:chgData name="Soorej Balan" userId="1a1d2871-ddc8-407f-950b-d3fff9b8c058" providerId="ADAL" clId="{58F5E4C1-300C-4A0E-80DE-8174598B4832}" dt="2022-04-20T17:49:10.686" v="2184" actId="478"/>
          <ac:picMkLst>
            <pc:docMk/>
            <pc:sldMk cId="1986965247" sldId="316"/>
            <ac:picMk id="13" creationId="{FBC1D60D-3714-4F4D-ABEB-84A1CCDC7D94}"/>
          </ac:picMkLst>
        </pc:picChg>
      </pc:sldChg>
      <pc:sldChg chg="addSp delSp modSp add mod">
        <pc:chgData name="Soorej Balan" userId="1a1d2871-ddc8-407f-950b-d3fff9b8c058" providerId="ADAL" clId="{58F5E4C1-300C-4A0E-80DE-8174598B4832}" dt="2022-04-21T10:00:25.004" v="5606" actId="255"/>
        <pc:sldMkLst>
          <pc:docMk/>
          <pc:sldMk cId="941197320" sldId="317"/>
        </pc:sldMkLst>
        <pc:spChg chg="mod">
          <ac:chgData name="Soorej Balan" userId="1a1d2871-ddc8-407f-950b-d3fff9b8c058" providerId="ADAL" clId="{58F5E4C1-300C-4A0E-80DE-8174598B4832}" dt="2022-04-21T10:00:25.004" v="5606" actId="255"/>
          <ac:spMkLst>
            <pc:docMk/>
            <pc:sldMk cId="941197320" sldId="317"/>
            <ac:spMk id="4" creationId="{1B244922-0A4C-434C-BD14-13D34ECEC49C}"/>
          </ac:spMkLst>
        </pc:spChg>
        <pc:spChg chg="mod">
          <ac:chgData name="Soorej Balan" userId="1a1d2871-ddc8-407f-950b-d3fff9b8c058" providerId="ADAL" clId="{58F5E4C1-300C-4A0E-80DE-8174598B4832}" dt="2022-04-20T18:03:15.582" v="2901" actId="20577"/>
          <ac:spMkLst>
            <pc:docMk/>
            <pc:sldMk cId="941197320" sldId="317"/>
            <ac:spMk id="5" creationId="{C04A519E-5362-4493-8354-0CD252992944}"/>
          </ac:spMkLst>
        </pc:spChg>
        <pc:picChg chg="add mod">
          <ac:chgData name="Soorej Balan" userId="1a1d2871-ddc8-407f-950b-d3fff9b8c058" providerId="ADAL" clId="{58F5E4C1-300C-4A0E-80DE-8174598B4832}" dt="2022-04-20T18:01:23.812" v="2757" actId="1076"/>
          <ac:picMkLst>
            <pc:docMk/>
            <pc:sldMk cId="941197320" sldId="317"/>
            <ac:picMk id="6" creationId="{D32F8344-0F1A-401D-99E3-950BB05BA256}"/>
          </ac:picMkLst>
        </pc:picChg>
        <pc:picChg chg="del">
          <ac:chgData name="Soorej Balan" userId="1a1d2871-ddc8-407f-950b-d3fff9b8c058" providerId="ADAL" clId="{58F5E4C1-300C-4A0E-80DE-8174598B4832}" dt="2022-04-20T18:03:22.430" v="2902" actId="478"/>
          <ac:picMkLst>
            <pc:docMk/>
            <pc:sldMk cId="941197320" sldId="317"/>
            <ac:picMk id="7" creationId="{42DED8C0-ABA1-48A6-BE81-F33F2720B3F7}"/>
          </ac:picMkLst>
        </pc:picChg>
        <pc:picChg chg="del">
          <ac:chgData name="Soorej Balan" userId="1a1d2871-ddc8-407f-950b-d3fff9b8c058" providerId="ADAL" clId="{58F5E4C1-300C-4A0E-80DE-8174598B4832}" dt="2022-04-20T18:03:24.755" v="2903" actId="478"/>
          <ac:picMkLst>
            <pc:docMk/>
            <pc:sldMk cId="941197320" sldId="317"/>
            <ac:picMk id="9" creationId="{C88DCE6B-126E-4205-84A0-CC46DF285889}"/>
          </ac:picMkLst>
        </pc:picChg>
        <pc:picChg chg="add mod">
          <ac:chgData name="Soorej Balan" userId="1a1d2871-ddc8-407f-950b-d3fff9b8c058" providerId="ADAL" clId="{58F5E4C1-300C-4A0E-80DE-8174598B4832}" dt="2022-04-20T18:05:54.312" v="2951" actId="14100"/>
          <ac:picMkLst>
            <pc:docMk/>
            <pc:sldMk cId="941197320" sldId="317"/>
            <ac:picMk id="10" creationId="{9108088B-1FA1-4F3C-A892-CB101862CEEF}"/>
          </ac:picMkLst>
        </pc:picChg>
        <pc:picChg chg="add mod">
          <ac:chgData name="Soorej Balan" userId="1a1d2871-ddc8-407f-950b-d3fff9b8c058" providerId="ADAL" clId="{58F5E4C1-300C-4A0E-80DE-8174598B4832}" dt="2022-04-20T18:05:46.716" v="2950" actId="1038"/>
          <ac:picMkLst>
            <pc:docMk/>
            <pc:sldMk cId="941197320" sldId="317"/>
            <ac:picMk id="12" creationId="{EDF70706-30B2-4E76-B161-54458DF9CFE2}"/>
          </ac:picMkLst>
        </pc:picChg>
        <pc:picChg chg="del">
          <ac:chgData name="Soorej Balan" userId="1a1d2871-ddc8-407f-950b-d3fff9b8c058" providerId="ADAL" clId="{58F5E4C1-300C-4A0E-80DE-8174598B4832}" dt="2022-04-20T18:01:17.902" v="2755" actId="478"/>
          <ac:picMkLst>
            <pc:docMk/>
            <pc:sldMk cId="941197320" sldId="317"/>
            <ac:picMk id="13" creationId="{FBC1D60D-3714-4F4D-ABEB-84A1CCDC7D94}"/>
          </ac:picMkLst>
        </pc:picChg>
      </pc:sldChg>
      <pc:sldChg chg="addSp delSp modSp add mod">
        <pc:chgData name="Soorej Balan" userId="1a1d2871-ddc8-407f-950b-d3fff9b8c058" providerId="ADAL" clId="{58F5E4C1-300C-4A0E-80DE-8174598B4832}" dt="2022-04-21T10:00:33.531" v="5607" actId="255"/>
        <pc:sldMkLst>
          <pc:docMk/>
          <pc:sldMk cId="3272820264" sldId="318"/>
        </pc:sldMkLst>
        <pc:spChg chg="mod">
          <ac:chgData name="Soorej Balan" userId="1a1d2871-ddc8-407f-950b-d3fff9b8c058" providerId="ADAL" clId="{58F5E4C1-300C-4A0E-80DE-8174598B4832}" dt="2022-04-21T10:00:33.531" v="5607" actId="255"/>
          <ac:spMkLst>
            <pc:docMk/>
            <pc:sldMk cId="3272820264" sldId="318"/>
            <ac:spMk id="4" creationId="{1B244922-0A4C-434C-BD14-13D34ECEC49C}"/>
          </ac:spMkLst>
        </pc:spChg>
        <pc:spChg chg="mod">
          <ac:chgData name="Soorej Balan" userId="1a1d2871-ddc8-407f-950b-d3fff9b8c058" providerId="ADAL" clId="{58F5E4C1-300C-4A0E-80DE-8174598B4832}" dt="2022-04-20T19:17:49.309" v="3092" actId="20577"/>
          <ac:spMkLst>
            <pc:docMk/>
            <pc:sldMk cId="3272820264" sldId="318"/>
            <ac:spMk id="5" creationId="{C04A519E-5362-4493-8354-0CD252992944}"/>
          </ac:spMkLst>
        </pc:spChg>
        <pc:picChg chg="del">
          <ac:chgData name="Soorej Balan" userId="1a1d2871-ddc8-407f-950b-d3fff9b8c058" providerId="ADAL" clId="{58F5E4C1-300C-4A0E-80DE-8174598B4832}" dt="2022-04-20T18:07:31.825" v="2978" actId="478"/>
          <ac:picMkLst>
            <pc:docMk/>
            <pc:sldMk cId="3272820264" sldId="318"/>
            <ac:picMk id="6" creationId="{D32F8344-0F1A-401D-99E3-950BB05BA256}"/>
          </ac:picMkLst>
        </pc:picChg>
        <pc:picChg chg="add mod">
          <ac:chgData name="Soorej Balan" userId="1a1d2871-ddc8-407f-950b-d3fff9b8c058" providerId="ADAL" clId="{58F5E4C1-300C-4A0E-80DE-8174598B4832}" dt="2022-04-20T18:07:43.859" v="2981" actId="14100"/>
          <ac:picMkLst>
            <pc:docMk/>
            <pc:sldMk cId="3272820264" sldId="318"/>
            <ac:picMk id="7" creationId="{8D935314-5CA1-4DD6-B47D-B67266548CEC}"/>
          </ac:picMkLst>
        </pc:picChg>
        <pc:picChg chg="add mod">
          <ac:chgData name="Soorej Balan" userId="1a1d2871-ddc8-407f-950b-d3fff9b8c058" providerId="ADAL" clId="{58F5E4C1-300C-4A0E-80DE-8174598B4832}" dt="2022-04-20T19:16:52.301" v="3031" actId="14100"/>
          <ac:picMkLst>
            <pc:docMk/>
            <pc:sldMk cId="3272820264" sldId="318"/>
            <ac:picMk id="9" creationId="{B71D9A5A-C01C-438C-B430-76974B524762}"/>
          </ac:picMkLst>
        </pc:picChg>
        <pc:picChg chg="del">
          <ac:chgData name="Soorej Balan" userId="1a1d2871-ddc8-407f-950b-d3fff9b8c058" providerId="ADAL" clId="{58F5E4C1-300C-4A0E-80DE-8174598B4832}" dt="2022-04-20T19:16:39.542" v="3027" actId="478"/>
          <ac:picMkLst>
            <pc:docMk/>
            <pc:sldMk cId="3272820264" sldId="318"/>
            <ac:picMk id="10" creationId="{9108088B-1FA1-4F3C-A892-CB101862CEEF}"/>
          </ac:picMkLst>
        </pc:picChg>
        <pc:picChg chg="del">
          <ac:chgData name="Soorej Balan" userId="1a1d2871-ddc8-407f-950b-d3fff9b8c058" providerId="ADAL" clId="{58F5E4C1-300C-4A0E-80DE-8174598B4832}" dt="2022-04-20T19:17:51.917" v="3093" actId="478"/>
          <ac:picMkLst>
            <pc:docMk/>
            <pc:sldMk cId="3272820264" sldId="318"/>
            <ac:picMk id="12" creationId="{EDF70706-30B2-4E76-B161-54458DF9CFE2}"/>
          </ac:picMkLst>
        </pc:picChg>
        <pc:picChg chg="add mod">
          <ac:chgData name="Soorej Balan" userId="1a1d2871-ddc8-407f-950b-d3fff9b8c058" providerId="ADAL" clId="{58F5E4C1-300C-4A0E-80DE-8174598B4832}" dt="2022-04-20T19:18:21.918" v="3123" actId="1037"/>
          <ac:picMkLst>
            <pc:docMk/>
            <pc:sldMk cId="3272820264" sldId="318"/>
            <ac:picMk id="13" creationId="{1D2613C8-2C02-4BC4-8B96-DC4BB5ED199F}"/>
          </ac:picMkLst>
        </pc:picChg>
      </pc:sldChg>
      <pc:sldChg chg="addSp delSp modSp add mod">
        <pc:chgData name="Soorej Balan" userId="1a1d2871-ddc8-407f-950b-d3fff9b8c058" providerId="ADAL" clId="{58F5E4C1-300C-4A0E-80DE-8174598B4832}" dt="2022-04-21T10:00:41.204" v="5608" actId="255"/>
        <pc:sldMkLst>
          <pc:docMk/>
          <pc:sldMk cId="2475391136" sldId="319"/>
        </pc:sldMkLst>
        <pc:spChg chg="mod">
          <ac:chgData name="Soorej Balan" userId="1a1d2871-ddc8-407f-950b-d3fff9b8c058" providerId="ADAL" clId="{58F5E4C1-300C-4A0E-80DE-8174598B4832}" dt="2022-04-21T10:00:41.204" v="5608" actId="255"/>
          <ac:spMkLst>
            <pc:docMk/>
            <pc:sldMk cId="2475391136" sldId="319"/>
            <ac:spMk id="4" creationId="{1B244922-0A4C-434C-BD14-13D34ECEC49C}"/>
          </ac:spMkLst>
        </pc:spChg>
        <pc:spChg chg="mod">
          <ac:chgData name="Soorej Balan" userId="1a1d2871-ddc8-407f-950b-d3fff9b8c058" providerId="ADAL" clId="{58F5E4C1-300C-4A0E-80DE-8174598B4832}" dt="2022-04-21T06:06:48.125" v="3976" actId="20577"/>
          <ac:spMkLst>
            <pc:docMk/>
            <pc:sldMk cId="2475391136" sldId="319"/>
            <ac:spMk id="5" creationId="{C04A519E-5362-4493-8354-0CD252992944}"/>
          </ac:spMkLst>
        </pc:spChg>
        <pc:picChg chg="add mod">
          <ac:chgData name="Soorej Balan" userId="1a1d2871-ddc8-407f-950b-d3fff9b8c058" providerId="ADAL" clId="{58F5E4C1-300C-4A0E-80DE-8174598B4832}" dt="2022-04-21T05:01:09.565" v="3209" actId="1076"/>
          <ac:picMkLst>
            <pc:docMk/>
            <pc:sldMk cId="2475391136" sldId="319"/>
            <ac:picMk id="6" creationId="{21A318B9-8C60-4D9F-884D-1F5988BCFFEF}"/>
          </ac:picMkLst>
        </pc:picChg>
        <pc:picChg chg="del">
          <ac:chgData name="Soorej Balan" userId="1a1d2871-ddc8-407f-950b-d3fff9b8c058" providerId="ADAL" clId="{58F5E4C1-300C-4A0E-80DE-8174598B4832}" dt="2022-04-21T04:58:29.629" v="3198" actId="478"/>
          <ac:picMkLst>
            <pc:docMk/>
            <pc:sldMk cId="2475391136" sldId="319"/>
            <ac:picMk id="7" creationId="{8D935314-5CA1-4DD6-B47D-B67266548CEC}"/>
          </ac:picMkLst>
        </pc:picChg>
        <pc:picChg chg="del">
          <ac:chgData name="Soorej Balan" userId="1a1d2871-ddc8-407f-950b-d3fff9b8c058" providerId="ADAL" clId="{58F5E4C1-300C-4A0E-80DE-8174598B4832}" dt="2022-04-21T05:00:21.780" v="3202" actId="478"/>
          <ac:picMkLst>
            <pc:docMk/>
            <pc:sldMk cId="2475391136" sldId="319"/>
            <ac:picMk id="9" creationId="{B71D9A5A-C01C-438C-B430-76974B524762}"/>
          </ac:picMkLst>
        </pc:picChg>
        <pc:picChg chg="del">
          <ac:chgData name="Soorej Balan" userId="1a1d2871-ddc8-407f-950b-d3fff9b8c058" providerId="ADAL" clId="{58F5E4C1-300C-4A0E-80DE-8174598B4832}" dt="2022-04-21T05:00:24.442" v="3203" actId="478"/>
          <ac:picMkLst>
            <pc:docMk/>
            <pc:sldMk cId="2475391136" sldId="319"/>
            <ac:picMk id="13" creationId="{1D2613C8-2C02-4BC4-8B96-DC4BB5ED199F}"/>
          </ac:picMkLst>
        </pc:picChg>
      </pc:sldChg>
      <pc:sldChg chg="addSp delSp modSp add mod">
        <pc:chgData name="Soorej Balan" userId="1a1d2871-ddc8-407f-950b-d3fff9b8c058" providerId="ADAL" clId="{58F5E4C1-300C-4A0E-80DE-8174598B4832}" dt="2022-04-21T10:00:51.015" v="5609" actId="255"/>
        <pc:sldMkLst>
          <pc:docMk/>
          <pc:sldMk cId="779396995" sldId="320"/>
        </pc:sldMkLst>
        <pc:spChg chg="mod">
          <ac:chgData name="Soorej Balan" userId="1a1d2871-ddc8-407f-950b-d3fff9b8c058" providerId="ADAL" clId="{58F5E4C1-300C-4A0E-80DE-8174598B4832}" dt="2022-04-21T10:00:51.015" v="5609" actId="255"/>
          <ac:spMkLst>
            <pc:docMk/>
            <pc:sldMk cId="779396995" sldId="320"/>
            <ac:spMk id="4" creationId="{1B244922-0A4C-434C-BD14-13D34ECEC49C}"/>
          </ac:spMkLst>
        </pc:spChg>
        <pc:spChg chg="mod">
          <ac:chgData name="Soorej Balan" userId="1a1d2871-ddc8-407f-950b-d3fff9b8c058" providerId="ADAL" clId="{58F5E4C1-300C-4A0E-80DE-8174598B4832}" dt="2022-04-21T06:11:20.845" v="4124" actId="20577"/>
          <ac:spMkLst>
            <pc:docMk/>
            <pc:sldMk cId="779396995" sldId="320"/>
            <ac:spMk id="5" creationId="{C04A519E-5362-4493-8354-0CD252992944}"/>
          </ac:spMkLst>
        </pc:spChg>
        <pc:spChg chg="add del">
          <ac:chgData name="Soorej Balan" userId="1a1d2871-ddc8-407f-950b-d3fff9b8c058" providerId="ADAL" clId="{58F5E4C1-300C-4A0E-80DE-8174598B4832}" dt="2022-04-21T06:40:09.946" v="4126" actId="22"/>
          <ac:spMkLst>
            <pc:docMk/>
            <pc:sldMk cId="779396995" sldId="320"/>
            <ac:spMk id="11" creationId="{384A4C8A-8146-4F9F-BDD3-82BE3E0F9EF2}"/>
          </ac:spMkLst>
        </pc:spChg>
        <pc:picChg chg="del mod">
          <ac:chgData name="Soorej Balan" userId="1a1d2871-ddc8-407f-950b-d3fff9b8c058" providerId="ADAL" clId="{58F5E4C1-300C-4A0E-80DE-8174598B4832}" dt="2022-04-21T06:08:07.544" v="4006" actId="478"/>
          <ac:picMkLst>
            <pc:docMk/>
            <pc:sldMk cId="779396995" sldId="320"/>
            <ac:picMk id="6" creationId="{21A318B9-8C60-4D9F-884D-1F5988BCFFEF}"/>
          </ac:picMkLst>
        </pc:picChg>
        <pc:picChg chg="add mod">
          <ac:chgData name="Soorej Balan" userId="1a1d2871-ddc8-407f-950b-d3fff9b8c058" providerId="ADAL" clId="{58F5E4C1-300C-4A0E-80DE-8174598B4832}" dt="2022-04-21T06:08:35.005" v="4026" actId="14100"/>
          <ac:picMkLst>
            <pc:docMk/>
            <pc:sldMk cId="779396995" sldId="320"/>
            <ac:picMk id="7" creationId="{F575F85A-2D50-4607-B2AF-C261D616EC83}"/>
          </ac:picMkLst>
        </pc:picChg>
      </pc:sldChg>
      <pc:sldChg chg="addSp delSp modSp add mod">
        <pc:chgData name="Soorej Balan" userId="1a1d2871-ddc8-407f-950b-d3fff9b8c058" providerId="ADAL" clId="{58F5E4C1-300C-4A0E-80DE-8174598B4832}" dt="2022-04-21T10:01:00.361" v="5610" actId="255"/>
        <pc:sldMkLst>
          <pc:docMk/>
          <pc:sldMk cId="7584626" sldId="321"/>
        </pc:sldMkLst>
        <pc:spChg chg="mod">
          <ac:chgData name="Soorej Balan" userId="1a1d2871-ddc8-407f-950b-d3fff9b8c058" providerId="ADAL" clId="{58F5E4C1-300C-4A0E-80DE-8174598B4832}" dt="2022-04-21T10:01:00.361" v="5610" actId="255"/>
          <ac:spMkLst>
            <pc:docMk/>
            <pc:sldMk cId="7584626" sldId="321"/>
            <ac:spMk id="4" creationId="{1B244922-0A4C-434C-BD14-13D34ECEC49C}"/>
          </ac:spMkLst>
        </pc:spChg>
        <pc:spChg chg="mod">
          <ac:chgData name="Soorej Balan" userId="1a1d2871-ddc8-407f-950b-d3fff9b8c058" providerId="ADAL" clId="{58F5E4C1-300C-4A0E-80DE-8174598B4832}" dt="2022-04-21T06:49:36.525" v="4571" actId="20577"/>
          <ac:spMkLst>
            <pc:docMk/>
            <pc:sldMk cId="7584626" sldId="321"/>
            <ac:spMk id="5" creationId="{C04A519E-5362-4493-8354-0CD252992944}"/>
          </ac:spMkLst>
        </pc:spChg>
        <pc:picChg chg="add del mod">
          <ac:chgData name="Soorej Balan" userId="1a1d2871-ddc8-407f-950b-d3fff9b8c058" providerId="ADAL" clId="{58F5E4C1-300C-4A0E-80DE-8174598B4832}" dt="2022-04-21T06:47:02.596" v="4369" actId="478"/>
          <ac:picMkLst>
            <pc:docMk/>
            <pc:sldMk cId="7584626" sldId="321"/>
            <ac:picMk id="6" creationId="{AF33AF4E-B132-4A1F-AC15-A16FE1682136}"/>
          </ac:picMkLst>
        </pc:picChg>
        <pc:picChg chg="del mod">
          <ac:chgData name="Soorej Balan" userId="1a1d2871-ddc8-407f-950b-d3fff9b8c058" providerId="ADAL" clId="{58F5E4C1-300C-4A0E-80DE-8174598B4832}" dt="2022-04-21T06:40:28.627" v="4156" actId="478"/>
          <ac:picMkLst>
            <pc:docMk/>
            <pc:sldMk cId="7584626" sldId="321"/>
            <ac:picMk id="7" creationId="{F575F85A-2D50-4607-B2AF-C261D616EC83}"/>
          </ac:picMkLst>
        </pc:picChg>
        <pc:picChg chg="add mod">
          <ac:chgData name="Soorej Balan" userId="1a1d2871-ddc8-407f-950b-d3fff9b8c058" providerId="ADAL" clId="{58F5E4C1-300C-4A0E-80DE-8174598B4832}" dt="2022-04-21T06:47:21.915" v="4373" actId="14100"/>
          <ac:picMkLst>
            <pc:docMk/>
            <pc:sldMk cId="7584626" sldId="321"/>
            <ac:picMk id="9" creationId="{42AD9B4A-4B21-43B7-BF21-AE4F806699DE}"/>
          </ac:picMkLst>
        </pc:picChg>
      </pc:sldChg>
      <pc:sldChg chg="addSp delSp modSp add mod">
        <pc:chgData name="Soorej Balan" userId="1a1d2871-ddc8-407f-950b-d3fff9b8c058" providerId="ADAL" clId="{58F5E4C1-300C-4A0E-80DE-8174598B4832}" dt="2022-04-21T10:01:07.998" v="5611" actId="255"/>
        <pc:sldMkLst>
          <pc:docMk/>
          <pc:sldMk cId="4271930880" sldId="322"/>
        </pc:sldMkLst>
        <pc:spChg chg="mod">
          <ac:chgData name="Soorej Balan" userId="1a1d2871-ddc8-407f-950b-d3fff9b8c058" providerId="ADAL" clId="{58F5E4C1-300C-4A0E-80DE-8174598B4832}" dt="2022-04-21T10:01:07.998" v="5611" actId="255"/>
          <ac:spMkLst>
            <pc:docMk/>
            <pc:sldMk cId="4271930880" sldId="322"/>
            <ac:spMk id="4" creationId="{1B244922-0A4C-434C-BD14-13D34ECEC49C}"/>
          </ac:spMkLst>
        </pc:spChg>
        <pc:spChg chg="mod">
          <ac:chgData name="Soorej Balan" userId="1a1d2871-ddc8-407f-950b-d3fff9b8c058" providerId="ADAL" clId="{58F5E4C1-300C-4A0E-80DE-8174598B4832}" dt="2022-04-21T07:19:10.201" v="4799" actId="20577"/>
          <ac:spMkLst>
            <pc:docMk/>
            <pc:sldMk cId="4271930880" sldId="322"/>
            <ac:spMk id="5" creationId="{C04A519E-5362-4493-8354-0CD252992944}"/>
          </ac:spMkLst>
        </pc:spChg>
        <pc:picChg chg="add mod">
          <ac:chgData name="Soorej Balan" userId="1a1d2871-ddc8-407f-950b-d3fff9b8c058" providerId="ADAL" clId="{58F5E4C1-300C-4A0E-80DE-8174598B4832}" dt="2022-04-21T06:58:34.412" v="4597" actId="14100"/>
          <ac:picMkLst>
            <pc:docMk/>
            <pc:sldMk cId="4271930880" sldId="322"/>
            <ac:picMk id="6" creationId="{8227A06D-6876-4C82-B2FC-403BBA51B319}"/>
          </ac:picMkLst>
        </pc:picChg>
        <pc:picChg chg="del mod">
          <ac:chgData name="Soorej Balan" userId="1a1d2871-ddc8-407f-950b-d3fff9b8c058" providerId="ADAL" clId="{58F5E4C1-300C-4A0E-80DE-8174598B4832}" dt="2022-04-21T06:58:10.958" v="4593" actId="478"/>
          <ac:picMkLst>
            <pc:docMk/>
            <pc:sldMk cId="4271930880" sldId="322"/>
            <ac:picMk id="9" creationId="{42AD9B4A-4B21-43B7-BF21-AE4F806699DE}"/>
          </ac:picMkLst>
        </pc:picChg>
      </pc:sldChg>
      <pc:sldChg chg="addSp delSp modSp add mod">
        <pc:chgData name="Soorej Balan" userId="1a1d2871-ddc8-407f-950b-d3fff9b8c058" providerId="ADAL" clId="{58F5E4C1-300C-4A0E-80DE-8174598B4832}" dt="2022-04-21T09:56:20.185" v="5589" actId="20577"/>
        <pc:sldMkLst>
          <pc:docMk/>
          <pc:sldMk cId="2533700778" sldId="323"/>
        </pc:sldMkLst>
        <pc:spChg chg="mod">
          <ac:chgData name="Soorej Balan" userId="1a1d2871-ddc8-407f-950b-d3fff9b8c058" providerId="ADAL" clId="{58F5E4C1-300C-4A0E-80DE-8174598B4832}" dt="2022-04-21T09:56:20.185" v="5589" actId="20577"/>
          <ac:spMkLst>
            <pc:docMk/>
            <pc:sldMk cId="2533700778" sldId="323"/>
            <ac:spMk id="4" creationId="{1B244922-0A4C-434C-BD14-13D34ECEC49C}"/>
          </ac:spMkLst>
        </pc:spChg>
        <pc:spChg chg="mod">
          <ac:chgData name="Soorej Balan" userId="1a1d2871-ddc8-407f-950b-d3fff9b8c058" providerId="ADAL" clId="{58F5E4C1-300C-4A0E-80DE-8174598B4832}" dt="2022-04-21T07:31:06.650" v="5133" actId="20577"/>
          <ac:spMkLst>
            <pc:docMk/>
            <pc:sldMk cId="2533700778" sldId="323"/>
            <ac:spMk id="5" creationId="{C04A519E-5362-4493-8354-0CD252992944}"/>
          </ac:spMkLst>
        </pc:spChg>
        <pc:picChg chg="del">
          <ac:chgData name="Soorej Balan" userId="1a1d2871-ddc8-407f-950b-d3fff9b8c058" providerId="ADAL" clId="{58F5E4C1-300C-4A0E-80DE-8174598B4832}" dt="2022-04-21T07:28:03.785" v="4821" actId="478"/>
          <ac:picMkLst>
            <pc:docMk/>
            <pc:sldMk cId="2533700778" sldId="323"/>
            <ac:picMk id="6" creationId="{8227A06D-6876-4C82-B2FC-403BBA51B319}"/>
          </ac:picMkLst>
        </pc:picChg>
        <pc:picChg chg="add mod">
          <ac:chgData name="Soorej Balan" userId="1a1d2871-ddc8-407f-950b-d3fff9b8c058" providerId="ADAL" clId="{58F5E4C1-300C-4A0E-80DE-8174598B4832}" dt="2022-04-21T07:28:33.008" v="4826" actId="14100"/>
          <ac:picMkLst>
            <pc:docMk/>
            <pc:sldMk cId="2533700778" sldId="323"/>
            <ac:picMk id="7" creationId="{A7F99161-EEF7-4608-AE4A-E0EF56BBF0FE}"/>
          </ac:picMkLst>
        </pc:picChg>
      </pc:sldChg>
      <pc:sldChg chg="addSp delSp modSp add mod">
        <pc:chgData name="Soorej Balan" userId="1a1d2871-ddc8-407f-950b-d3fff9b8c058" providerId="ADAL" clId="{58F5E4C1-300C-4A0E-80DE-8174598B4832}" dt="2022-04-21T09:56:06.099" v="5559" actId="20577"/>
        <pc:sldMkLst>
          <pc:docMk/>
          <pc:sldMk cId="28590731" sldId="324"/>
        </pc:sldMkLst>
        <pc:spChg chg="mod">
          <ac:chgData name="Soorej Balan" userId="1a1d2871-ddc8-407f-950b-d3fff9b8c058" providerId="ADAL" clId="{58F5E4C1-300C-4A0E-80DE-8174598B4832}" dt="2022-04-21T09:56:06.099" v="5559" actId="20577"/>
          <ac:spMkLst>
            <pc:docMk/>
            <pc:sldMk cId="28590731" sldId="324"/>
            <ac:spMk id="4" creationId="{1B244922-0A4C-434C-BD14-13D34ECEC49C}"/>
          </ac:spMkLst>
        </pc:spChg>
        <pc:spChg chg="mod">
          <ac:chgData name="Soorej Balan" userId="1a1d2871-ddc8-407f-950b-d3fff9b8c058" providerId="ADAL" clId="{58F5E4C1-300C-4A0E-80DE-8174598B4832}" dt="2022-04-21T07:41:39.679" v="5515" actId="20577"/>
          <ac:spMkLst>
            <pc:docMk/>
            <pc:sldMk cId="28590731" sldId="324"/>
            <ac:spMk id="5" creationId="{C04A519E-5362-4493-8354-0CD252992944}"/>
          </ac:spMkLst>
        </pc:spChg>
        <pc:picChg chg="add del mod">
          <ac:chgData name="Soorej Balan" userId="1a1d2871-ddc8-407f-950b-d3fff9b8c058" providerId="ADAL" clId="{58F5E4C1-300C-4A0E-80DE-8174598B4832}" dt="2022-04-21T07:40:21.822" v="5398" actId="478"/>
          <ac:picMkLst>
            <pc:docMk/>
            <pc:sldMk cId="28590731" sldId="324"/>
            <ac:picMk id="6" creationId="{14460191-36DB-4A8A-81E8-B17B65D26CA7}"/>
          </ac:picMkLst>
        </pc:picChg>
        <pc:picChg chg="del mod">
          <ac:chgData name="Soorej Balan" userId="1a1d2871-ddc8-407f-950b-d3fff9b8c058" providerId="ADAL" clId="{58F5E4C1-300C-4A0E-80DE-8174598B4832}" dt="2022-04-21T07:36:03.863" v="5170" actId="478"/>
          <ac:picMkLst>
            <pc:docMk/>
            <pc:sldMk cId="28590731" sldId="324"/>
            <ac:picMk id="7" creationId="{A7F99161-EEF7-4608-AE4A-E0EF56BBF0FE}"/>
          </ac:picMkLst>
        </pc:picChg>
        <pc:picChg chg="add mod">
          <ac:chgData name="Soorej Balan" userId="1a1d2871-ddc8-407f-950b-d3fff9b8c058" providerId="ADAL" clId="{58F5E4C1-300C-4A0E-80DE-8174598B4832}" dt="2022-04-21T07:40:37.004" v="5402" actId="14100"/>
          <ac:picMkLst>
            <pc:docMk/>
            <pc:sldMk cId="28590731" sldId="324"/>
            <ac:picMk id="9" creationId="{8572B15A-3833-4E57-8BFA-E628B7D411CA}"/>
          </ac:picMkLst>
        </pc:picChg>
      </pc:sldChg>
      <pc:sldChg chg="addSp delSp modSp add mod">
        <pc:chgData name="Soorej Balan" userId="1a1d2871-ddc8-407f-950b-d3fff9b8c058" providerId="ADAL" clId="{58F5E4C1-300C-4A0E-80DE-8174598B4832}" dt="2022-04-21T11:10:10.377" v="6431" actId="20577"/>
        <pc:sldMkLst>
          <pc:docMk/>
          <pc:sldMk cId="2408022784" sldId="325"/>
        </pc:sldMkLst>
        <pc:spChg chg="mod">
          <ac:chgData name="Soorej Balan" userId="1a1d2871-ddc8-407f-950b-d3fff9b8c058" providerId="ADAL" clId="{58F5E4C1-300C-4A0E-80DE-8174598B4832}" dt="2022-04-21T10:47:15.149" v="5668" actId="255"/>
          <ac:spMkLst>
            <pc:docMk/>
            <pc:sldMk cId="2408022784" sldId="325"/>
            <ac:spMk id="4" creationId="{1B244922-0A4C-434C-BD14-13D34ECEC49C}"/>
          </ac:spMkLst>
        </pc:spChg>
        <pc:spChg chg="mod">
          <ac:chgData name="Soorej Balan" userId="1a1d2871-ddc8-407f-950b-d3fff9b8c058" providerId="ADAL" clId="{58F5E4C1-300C-4A0E-80DE-8174598B4832}" dt="2022-04-21T11:10:10.377" v="6431" actId="20577"/>
          <ac:spMkLst>
            <pc:docMk/>
            <pc:sldMk cId="2408022784" sldId="325"/>
            <ac:spMk id="5" creationId="{C04A519E-5362-4493-8354-0CD252992944}"/>
          </ac:spMkLst>
        </pc:spChg>
        <pc:picChg chg="add del mod">
          <ac:chgData name="Soorej Balan" userId="1a1d2871-ddc8-407f-950b-d3fff9b8c058" providerId="ADAL" clId="{58F5E4C1-300C-4A0E-80DE-8174598B4832}" dt="2022-04-21T11:05:34.567" v="5950" actId="478"/>
          <ac:picMkLst>
            <pc:docMk/>
            <pc:sldMk cId="2408022784" sldId="325"/>
            <ac:picMk id="6" creationId="{C664D7D8-1484-441A-BD8A-DEF827DD2052}"/>
          </ac:picMkLst>
        </pc:picChg>
        <pc:picChg chg="add mod">
          <ac:chgData name="Soorej Balan" userId="1a1d2871-ddc8-407f-950b-d3fff9b8c058" providerId="ADAL" clId="{58F5E4C1-300C-4A0E-80DE-8174598B4832}" dt="2022-04-21T10:58:39.399" v="5688" actId="14100"/>
          <ac:picMkLst>
            <pc:docMk/>
            <pc:sldMk cId="2408022784" sldId="325"/>
            <ac:picMk id="8" creationId="{50ADC565-824D-4721-9C03-8DA6136D9DA0}"/>
          </ac:picMkLst>
        </pc:picChg>
        <pc:picChg chg="del">
          <ac:chgData name="Soorej Balan" userId="1a1d2871-ddc8-407f-950b-d3fff9b8c058" providerId="ADAL" clId="{58F5E4C1-300C-4A0E-80DE-8174598B4832}" dt="2022-04-21T10:46:48.613" v="5641" actId="478"/>
          <ac:picMkLst>
            <pc:docMk/>
            <pc:sldMk cId="2408022784" sldId="325"/>
            <ac:picMk id="9" creationId="{8572B15A-3833-4E57-8BFA-E628B7D411CA}"/>
          </ac:picMkLst>
        </pc:picChg>
        <pc:picChg chg="add mod">
          <ac:chgData name="Soorej Balan" userId="1a1d2871-ddc8-407f-950b-d3fff9b8c058" providerId="ADAL" clId="{58F5E4C1-300C-4A0E-80DE-8174598B4832}" dt="2022-04-21T11:05:56.368" v="5955" actId="14100"/>
          <ac:picMkLst>
            <pc:docMk/>
            <pc:sldMk cId="2408022784" sldId="325"/>
            <ac:picMk id="11" creationId="{30FCC6BC-C9B0-450F-B76B-4D825BDC07C0}"/>
          </ac:picMkLst>
        </pc:picChg>
      </pc:sldChg>
      <pc:sldChg chg="addSp delSp modSp add mod">
        <pc:chgData name="Soorej Balan" userId="1a1d2871-ddc8-407f-950b-d3fff9b8c058" providerId="ADAL" clId="{58F5E4C1-300C-4A0E-80DE-8174598B4832}" dt="2022-04-21T16:52:50.179" v="7242" actId="6549"/>
        <pc:sldMkLst>
          <pc:docMk/>
          <pc:sldMk cId="1169685050" sldId="326"/>
        </pc:sldMkLst>
        <pc:spChg chg="mod">
          <ac:chgData name="Soorej Balan" userId="1a1d2871-ddc8-407f-950b-d3fff9b8c058" providerId="ADAL" clId="{58F5E4C1-300C-4A0E-80DE-8174598B4832}" dt="2022-04-21T16:39:28.108" v="6445" actId="20577"/>
          <ac:spMkLst>
            <pc:docMk/>
            <pc:sldMk cId="1169685050" sldId="326"/>
            <ac:spMk id="4" creationId="{1B244922-0A4C-434C-BD14-13D34ECEC49C}"/>
          </ac:spMkLst>
        </pc:spChg>
        <pc:spChg chg="mod">
          <ac:chgData name="Soorej Balan" userId="1a1d2871-ddc8-407f-950b-d3fff9b8c058" providerId="ADAL" clId="{58F5E4C1-300C-4A0E-80DE-8174598B4832}" dt="2022-04-21T16:52:50.179" v="7242" actId="6549"/>
          <ac:spMkLst>
            <pc:docMk/>
            <pc:sldMk cId="1169685050" sldId="326"/>
            <ac:spMk id="5" creationId="{C04A519E-5362-4493-8354-0CD252992944}"/>
          </ac:spMkLst>
        </pc:spChg>
        <pc:picChg chg="add del mod">
          <ac:chgData name="Soorej Balan" userId="1a1d2871-ddc8-407f-950b-d3fff9b8c058" providerId="ADAL" clId="{58F5E4C1-300C-4A0E-80DE-8174598B4832}" dt="2022-04-21T16:43:06.890" v="6476" actId="478"/>
          <ac:picMkLst>
            <pc:docMk/>
            <pc:sldMk cId="1169685050" sldId="326"/>
            <ac:picMk id="6" creationId="{7811D1E0-56A4-4549-9529-C0566683485A}"/>
          </ac:picMkLst>
        </pc:picChg>
        <pc:picChg chg="del">
          <ac:chgData name="Soorej Balan" userId="1a1d2871-ddc8-407f-950b-d3fff9b8c058" providerId="ADAL" clId="{58F5E4C1-300C-4A0E-80DE-8174598B4832}" dt="2022-04-21T16:39:53.684" v="6465" actId="478"/>
          <ac:picMkLst>
            <pc:docMk/>
            <pc:sldMk cId="1169685050" sldId="326"/>
            <ac:picMk id="8" creationId="{50ADC565-824D-4721-9C03-8DA6136D9DA0}"/>
          </ac:picMkLst>
        </pc:picChg>
        <pc:picChg chg="add mod">
          <ac:chgData name="Soorej Balan" userId="1a1d2871-ddc8-407f-950b-d3fff9b8c058" providerId="ADAL" clId="{58F5E4C1-300C-4A0E-80DE-8174598B4832}" dt="2022-04-21T16:43:41.039" v="6482" actId="14100"/>
          <ac:picMkLst>
            <pc:docMk/>
            <pc:sldMk cId="1169685050" sldId="326"/>
            <ac:picMk id="9" creationId="{21A5321D-142D-41F1-B61C-F30DA660C621}"/>
          </ac:picMkLst>
        </pc:picChg>
        <pc:picChg chg="del">
          <ac:chgData name="Soorej Balan" userId="1a1d2871-ddc8-407f-950b-d3fff9b8c058" providerId="ADAL" clId="{58F5E4C1-300C-4A0E-80DE-8174598B4832}" dt="2022-04-21T16:39:51.890" v="6464" actId="478"/>
          <ac:picMkLst>
            <pc:docMk/>
            <pc:sldMk cId="1169685050" sldId="326"/>
            <ac:picMk id="11" creationId="{30FCC6BC-C9B0-450F-B76B-4D825BDC07C0}"/>
          </ac:picMkLst>
        </pc:picChg>
        <pc:picChg chg="add mod">
          <ac:chgData name="Soorej Balan" userId="1a1d2871-ddc8-407f-950b-d3fff9b8c058" providerId="ADAL" clId="{58F5E4C1-300C-4A0E-80DE-8174598B4832}" dt="2022-04-21T16:43:44.700" v="6483" actId="14100"/>
          <ac:picMkLst>
            <pc:docMk/>
            <pc:sldMk cId="1169685050" sldId="326"/>
            <ac:picMk id="12" creationId="{04B149BB-A600-4A8B-897A-8A31CAC93E4B}"/>
          </ac:picMkLst>
        </pc:picChg>
      </pc:sldChg>
      <pc:sldChg chg="modSp add mod">
        <pc:chgData name="Soorej Balan" userId="1a1d2871-ddc8-407f-950b-d3fff9b8c058" providerId="ADAL" clId="{58F5E4C1-300C-4A0E-80DE-8174598B4832}" dt="2022-04-21T20:15:18.809" v="8280" actId="20577"/>
        <pc:sldMkLst>
          <pc:docMk/>
          <pc:sldMk cId="2554693343" sldId="327"/>
        </pc:sldMkLst>
        <pc:spChg chg="mod">
          <ac:chgData name="Soorej Balan" userId="1a1d2871-ddc8-407f-950b-d3fff9b8c058" providerId="ADAL" clId="{58F5E4C1-300C-4A0E-80DE-8174598B4832}" dt="2022-04-21T20:03:14.423" v="7283" actId="20577"/>
          <ac:spMkLst>
            <pc:docMk/>
            <pc:sldMk cId="2554693343" sldId="327"/>
            <ac:spMk id="4" creationId="{1B244922-0A4C-434C-BD14-13D34ECEC49C}"/>
          </ac:spMkLst>
        </pc:spChg>
        <pc:spChg chg="mod">
          <ac:chgData name="Soorej Balan" userId="1a1d2871-ddc8-407f-950b-d3fff9b8c058" providerId="ADAL" clId="{58F5E4C1-300C-4A0E-80DE-8174598B4832}" dt="2022-04-21T20:15:18.809" v="8280" actId="20577"/>
          <ac:spMkLst>
            <pc:docMk/>
            <pc:sldMk cId="2554693343" sldId="327"/>
            <ac:spMk id="5" creationId="{C04A519E-5362-4493-8354-0CD252992944}"/>
          </ac:spMkLst>
        </pc:spChg>
      </pc:sldChg>
      <pc:sldChg chg="addSp delSp modSp add mod">
        <pc:chgData name="Soorej Balan" userId="1a1d2871-ddc8-407f-950b-d3fff9b8c058" providerId="ADAL" clId="{58F5E4C1-300C-4A0E-80DE-8174598B4832}" dt="2022-04-22T02:21:38.706" v="11030" actId="20577"/>
        <pc:sldMkLst>
          <pc:docMk/>
          <pc:sldMk cId="4033848897" sldId="328"/>
        </pc:sldMkLst>
        <pc:spChg chg="mod">
          <ac:chgData name="Soorej Balan" userId="1a1d2871-ddc8-407f-950b-d3fff9b8c058" providerId="ADAL" clId="{58F5E4C1-300C-4A0E-80DE-8174598B4832}" dt="2022-04-21T20:16:41.124" v="8350" actId="20577"/>
          <ac:spMkLst>
            <pc:docMk/>
            <pc:sldMk cId="4033848897" sldId="328"/>
            <ac:spMk id="4" creationId="{1B244922-0A4C-434C-BD14-13D34ECEC49C}"/>
          </ac:spMkLst>
        </pc:spChg>
        <pc:spChg chg="add del mod">
          <ac:chgData name="Soorej Balan" userId="1a1d2871-ddc8-407f-950b-d3fff9b8c058" providerId="ADAL" clId="{58F5E4C1-300C-4A0E-80DE-8174598B4832}" dt="2022-04-22T02:21:38.706" v="11030" actId="20577"/>
          <ac:spMkLst>
            <pc:docMk/>
            <pc:sldMk cId="4033848897" sldId="328"/>
            <ac:spMk id="5" creationId="{C04A519E-5362-4493-8354-0CD252992944}"/>
          </ac:spMkLst>
        </pc:spChg>
        <pc:graphicFrameChg chg="add del mod">
          <ac:chgData name="Soorej Balan" userId="1a1d2871-ddc8-407f-950b-d3fff9b8c058" providerId="ADAL" clId="{58F5E4C1-300C-4A0E-80DE-8174598B4832}" dt="2022-04-21T20:32:17.278" v="9044"/>
          <ac:graphicFrameMkLst>
            <pc:docMk/>
            <pc:sldMk cId="4033848897" sldId="328"/>
            <ac:graphicFrameMk id="2" creationId="{2FA15980-6CF2-4E04-9ACF-1F35F233628F}"/>
          </ac:graphicFrameMkLst>
        </pc:graphicFrameChg>
        <pc:graphicFrameChg chg="add del modGraphic">
          <ac:chgData name="Soorej Balan" userId="1a1d2871-ddc8-407f-950b-d3fff9b8c058" providerId="ADAL" clId="{58F5E4C1-300C-4A0E-80DE-8174598B4832}" dt="2022-04-21T20:49:45.277" v="9451" actId="27309"/>
          <ac:graphicFrameMkLst>
            <pc:docMk/>
            <pc:sldMk cId="4033848897" sldId="328"/>
            <ac:graphicFrameMk id="12" creationId="{6AF5F8F2-7C3E-492D-AAA8-581BE898E5A3}"/>
          </ac:graphicFrameMkLst>
        </pc:graphicFrameChg>
        <pc:picChg chg="add del mod">
          <ac:chgData name="Soorej Balan" userId="1a1d2871-ddc8-407f-950b-d3fff9b8c058" providerId="ADAL" clId="{58F5E4C1-300C-4A0E-80DE-8174598B4832}" dt="2022-04-21T20:48:06.938" v="9322" actId="21"/>
          <ac:picMkLst>
            <pc:docMk/>
            <pc:sldMk cId="4033848897" sldId="328"/>
            <ac:picMk id="9" creationId="{9931B34B-096B-450E-977B-78FFB1D7550A}"/>
          </ac:picMkLst>
        </pc:picChg>
        <pc:picChg chg="add del mod">
          <ac:chgData name="Soorej Balan" userId="1a1d2871-ddc8-407f-950b-d3fff9b8c058" providerId="ADAL" clId="{58F5E4C1-300C-4A0E-80DE-8174598B4832}" dt="2022-04-21T20:49:41.399" v="9449" actId="21"/>
          <ac:picMkLst>
            <pc:docMk/>
            <pc:sldMk cId="4033848897" sldId="328"/>
            <ac:picMk id="10" creationId="{C85F23E0-CDA6-4808-94D8-B5D8FDDFC79F}"/>
          </ac:picMkLst>
        </pc:picChg>
      </pc:sldChg>
      <pc:sldChg chg="addSp delSp modSp add mod">
        <pc:chgData name="Soorej Balan" userId="1a1d2871-ddc8-407f-950b-d3fff9b8c058" providerId="ADAL" clId="{58F5E4C1-300C-4A0E-80DE-8174598B4832}" dt="2022-04-22T02:22:29.189" v="11033" actId="1076"/>
        <pc:sldMkLst>
          <pc:docMk/>
          <pc:sldMk cId="2791630426" sldId="329"/>
        </pc:sldMkLst>
        <pc:spChg chg="mod">
          <ac:chgData name="Soorej Balan" userId="1a1d2871-ddc8-407f-950b-d3fff9b8c058" providerId="ADAL" clId="{58F5E4C1-300C-4A0E-80DE-8174598B4832}" dt="2022-04-21T20:36:34.585" v="9143" actId="20577"/>
          <ac:spMkLst>
            <pc:docMk/>
            <pc:sldMk cId="2791630426" sldId="329"/>
            <ac:spMk id="4" creationId="{1B244922-0A4C-434C-BD14-13D34ECEC49C}"/>
          </ac:spMkLst>
        </pc:spChg>
        <pc:spChg chg="del mod">
          <ac:chgData name="Soorej Balan" userId="1a1d2871-ddc8-407f-950b-d3fff9b8c058" providerId="ADAL" clId="{58F5E4C1-300C-4A0E-80DE-8174598B4832}" dt="2022-04-21T20:36:42.848" v="9147"/>
          <ac:spMkLst>
            <pc:docMk/>
            <pc:sldMk cId="2791630426" sldId="329"/>
            <ac:spMk id="5" creationId="{C04A519E-5362-4493-8354-0CD252992944}"/>
          </ac:spMkLst>
        </pc:spChg>
        <pc:spChg chg="add mod">
          <ac:chgData name="Soorej Balan" userId="1a1d2871-ddc8-407f-950b-d3fff9b8c058" providerId="ADAL" clId="{58F5E4C1-300C-4A0E-80DE-8174598B4832}" dt="2022-04-21T20:39:21.633" v="9291" actId="20577"/>
          <ac:spMkLst>
            <pc:docMk/>
            <pc:sldMk cId="2791630426" sldId="329"/>
            <ac:spMk id="12" creationId="{F5DA23EC-CC7E-45FA-9431-5A6341A519EC}"/>
          </ac:spMkLst>
        </pc:spChg>
        <pc:graphicFrameChg chg="add mod">
          <ac:chgData name="Soorej Balan" userId="1a1d2871-ddc8-407f-950b-d3fff9b8c058" providerId="ADAL" clId="{58F5E4C1-300C-4A0E-80DE-8174598B4832}" dt="2022-04-22T02:22:29.189" v="11033" actId="1076"/>
          <ac:graphicFrameMkLst>
            <pc:docMk/>
            <pc:sldMk cId="2791630426" sldId="329"/>
            <ac:graphicFrameMk id="2" creationId="{15396E29-EB93-411A-B10E-CAEEB7FEA1A7}"/>
          </ac:graphicFrameMkLst>
        </pc:graphicFrameChg>
        <pc:graphicFrameChg chg="add del mod">
          <ac:chgData name="Soorej Balan" userId="1a1d2871-ddc8-407f-950b-d3fff9b8c058" providerId="ADAL" clId="{58F5E4C1-300C-4A0E-80DE-8174598B4832}" dt="2022-04-22T02:21:48.289" v="11031" actId="478"/>
          <ac:graphicFrameMkLst>
            <pc:docMk/>
            <pc:sldMk cId="2791630426" sldId="329"/>
            <ac:graphicFrameMk id="13" creationId="{75241AC1-A728-48CD-AFB7-7C7395C3F888}"/>
          </ac:graphicFrameMkLst>
        </pc:graphicFrameChg>
        <pc:picChg chg="add mod">
          <ac:chgData name="Soorej Balan" userId="1a1d2871-ddc8-407f-950b-d3fff9b8c058" providerId="ADAL" clId="{58F5E4C1-300C-4A0E-80DE-8174598B4832}" dt="2022-04-21T20:38:03.355" v="9151" actId="1076"/>
          <ac:picMkLst>
            <pc:docMk/>
            <pc:sldMk cId="2791630426" sldId="329"/>
            <ac:picMk id="7" creationId="{C89B8DA6-E55A-4F2D-A627-5F5C91D0C929}"/>
          </ac:picMkLst>
        </pc:picChg>
        <pc:picChg chg="del">
          <ac:chgData name="Soorej Balan" userId="1a1d2871-ddc8-407f-950b-d3fff9b8c058" providerId="ADAL" clId="{58F5E4C1-300C-4A0E-80DE-8174598B4832}" dt="2022-04-21T20:36:42.846" v="9145" actId="478"/>
          <ac:picMkLst>
            <pc:docMk/>
            <pc:sldMk cId="2791630426" sldId="329"/>
            <ac:picMk id="9" creationId="{9931B34B-096B-450E-977B-78FFB1D7550A}"/>
          </ac:picMkLst>
        </pc:picChg>
        <pc:picChg chg="add del">
          <ac:chgData name="Soorej Balan" userId="1a1d2871-ddc8-407f-950b-d3fff9b8c058" providerId="ADAL" clId="{58F5E4C1-300C-4A0E-80DE-8174598B4832}" dt="2022-04-21T20:38:17.188" v="9153" actId="22"/>
          <ac:picMkLst>
            <pc:docMk/>
            <pc:sldMk cId="2791630426" sldId="329"/>
            <ac:picMk id="11" creationId="{6EB103C2-C33B-422A-8965-C76791C09E97}"/>
          </ac:picMkLst>
        </pc:picChg>
      </pc:sldChg>
      <pc:sldChg chg="addSp delSp modSp add mod">
        <pc:chgData name="Soorej Balan" userId="1a1d2871-ddc8-407f-950b-d3fff9b8c058" providerId="ADAL" clId="{58F5E4C1-300C-4A0E-80DE-8174598B4832}" dt="2022-04-22T02:12:22.465" v="11014" actId="14100"/>
        <pc:sldMkLst>
          <pc:docMk/>
          <pc:sldMk cId="3969108276" sldId="330"/>
        </pc:sldMkLst>
        <pc:spChg chg="mod">
          <ac:chgData name="Soorej Balan" userId="1a1d2871-ddc8-407f-950b-d3fff9b8c058" providerId="ADAL" clId="{58F5E4C1-300C-4A0E-80DE-8174598B4832}" dt="2022-04-21T20:41:24.254" v="9312" actId="20577"/>
          <ac:spMkLst>
            <pc:docMk/>
            <pc:sldMk cId="3969108276" sldId="330"/>
            <ac:spMk id="4" creationId="{1B244922-0A4C-434C-BD14-13D34ECEC49C}"/>
          </ac:spMkLst>
        </pc:spChg>
        <pc:spChg chg="del mod">
          <ac:chgData name="Soorej Balan" userId="1a1d2871-ddc8-407f-950b-d3fff9b8c058" providerId="ADAL" clId="{58F5E4C1-300C-4A0E-80DE-8174598B4832}" dt="2022-04-21T20:41:33.658" v="9316"/>
          <ac:spMkLst>
            <pc:docMk/>
            <pc:sldMk cId="3969108276" sldId="330"/>
            <ac:spMk id="5" creationId="{C04A519E-5362-4493-8354-0CD252992944}"/>
          </ac:spMkLst>
        </pc:spChg>
        <pc:picChg chg="add mod">
          <ac:chgData name="Soorej Balan" userId="1a1d2871-ddc8-407f-950b-d3fff9b8c058" providerId="ADAL" clId="{58F5E4C1-300C-4A0E-80DE-8174598B4832}" dt="2022-04-22T02:12:22.465" v="11014" actId="14100"/>
          <ac:picMkLst>
            <pc:docMk/>
            <pc:sldMk cId="3969108276" sldId="330"/>
            <ac:picMk id="5" creationId="{7EACD7D4-404B-461B-A38C-667C4DDC1294}"/>
          </ac:picMkLst>
        </pc:picChg>
        <pc:picChg chg="add del">
          <ac:chgData name="Soorej Balan" userId="1a1d2871-ddc8-407f-950b-d3fff9b8c058" providerId="ADAL" clId="{58F5E4C1-300C-4A0E-80DE-8174598B4832}" dt="2022-04-21T20:43:14.266" v="9318" actId="478"/>
          <ac:picMkLst>
            <pc:docMk/>
            <pc:sldMk cId="3969108276" sldId="330"/>
            <ac:picMk id="7" creationId="{CD1C5601-353C-4BB1-92D0-BE69F1482187}"/>
          </ac:picMkLst>
        </pc:picChg>
        <pc:picChg chg="del">
          <ac:chgData name="Soorej Balan" userId="1a1d2871-ddc8-407f-950b-d3fff9b8c058" providerId="ADAL" clId="{58F5E4C1-300C-4A0E-80DE-8174598B4832}" dt="2022-04-21T20:41:33.654" v="9314" actId="478"/>
          <ac:picMkLst>
            <pc:docMk/>
            <pc:sldMk cId="3969108276" sldId="330"/>
            <ac:picMk id="9" creationId="{9931B34B-096B-450E-977B-78FFB1D7550A}"/>
          </ac:picMkLst>
        </pc:picChg>
        <pc:picChg chg="add del mod">
          <ac:chgData name="Soorej Balan" userId="1a1d2871-ddc8-407f-950b-d3fff9b8c058" providerId="ADAL" clId="{58F5E4C1-300C-4A0E-80DE-8174598B4832}" dt="2022-04-22T02:12:04.718" v="11009" actId="478"/>
          <ac:picMkLst>
            <pc:docMk/>
            <pc:sldMk cId="3969108276" sldId="330"/>
            <ac:picMk id="11" creationId="{706C714C-F22E-4860-85AE-32D68D5F468C}"/>
          </ac:picMkLst>
        </pc:picChg>
      </pc:sldChg>
      <pc:sldChg chg="addSp delSp modSp add mod">
        <pc:chgData name="Soorej Balan" userId="1a1d2871-ddc8-407f-950b-d3fff9b8c058" providerId="ADAL" clId="{58F5E4C1-300C-4A0E-80DE-8174598B4832}" dt="2022-04-22T03:15:57.883" v="11547" actId="20577"/>
        <pc:sldMkLst>
          <pc:docMk/>
          <pc:sldMk cId="2416593865" sldId="331"/>
        </pc:sldMkLst>
        <pc:spChg chg="mod">
          <ac:chgData name="Soorej Balan" userId="1a1d2871-ddc8-407f-950b-d3fff9b8c058" providerId="ADAL" clId="{58F5E4C1-300C-4A0E-80DE-8174598B4832}" dt="2022-04-21T20:48:55.284" v="9340" actId="20577"/>
          <ac:spMkLst>
            <pc:docMk/>
            <pc:sldMk cId="2416593865" sldId="331"/>
            <ac:spMk id="4" creationId="{1B244922-0A4C-434C-BD14-13D34ECEC49C}"/>
          </ac:spMkLst>
        </pc:spChg>
        <pc:spChg chg="mod">
          <ac:chgData name="Soorej Balan" userId="1a1d2871-ddc8-407f-950b-d3fff9b8c058" providerId="ADAL" clId="{58F5E4C1-300C-4A0E-80DE-8174598B4832}" dt="2022-04-22T03:15:57.883" v="11547" actId="20577"/>
          <ac:spMkLst>
            <pc:docMk/>
            <pc:sldMk cId="2416593865" sldId="331"/>
            <ac:spMk id="5" creationId="{C04A519E-5362-4493-8354-0CD252992944}"/>
          </ac:spMkLst>
        </pc:spChg>
        <pc:graphicFrameChg chg="add del mod modGraphic">
          <ac:chgData name="Soorej Balan" userId="1a1d2871-ddc8-407f-950b-d3fff9b8c058" providerId="ADAL" clId="{58F5E4C1-300C-4A0E-80DE-8174598B4832}" dt="2022-04-22T02:23:51.896" v="11043" actId="478"/>
          <ac:graphicFrameMkLst>
            <pc:docMk/>
            <pc:sldMk cId="2416593865" sldId="331"/>
            <ac:graphicFrameMk id="2" creationId="{9AD020B0-C5C1-4107-A890-F55F41851276}"/>
          </ac:graphicFrameMkLst>
        </pc:graphicFrameChg>
        <pc:graphicFrameChg chg="add del mod modGraphic">
          <ac:chgData name="Soorej Balan" userId="1a1d2871-ddc8-407f-950b-d3fff9b8c058" providerId="ADAL" clId="{58F5E4C1-300C-4A0E-80DE-8174598B4832}" dt="2022-04-22T03:08:43.194" v="11417" actId="478"/>
          <ac:graphicFrameMkLst>
            <pc:docMk/>
            <pc:sldMk cId="2416593865" sldId="331"/>
            <ac:graphicFrameMk id="7" creationId="{55A04202-5056-4692-8543-7508AE6CBF81}"/>
          </ac:graphicFrameMkLst>
        </pc:graphicFrameChg>
        <pc:graphicFrameChg chg="add mod modGraphic">
          <ac:chgData name="Soorej Balan" userId="1a1d2871-ddc8-407f-950b-d3fff9b8c058" providerId="ADAL" clId="{58F5E4C1-300C-4A0E-80DE-8174598B4832}" dt="2022-04-22T03:08:58.944" v="11433" actId="1035"/>
          <ac:graphicFrameMkLst>
            <pc:docMk/>
            <pc:sldMk cId="2416593865" sldId="331"/>
            <ac:graphicFrameMk id="10" creationId="{52C69B62-4904-475D-811A-86439EDBE004}"/>
          </ac:graphicFrameMkLst>
        </pc:graphicFrameChg>
        <pc:picChg chg="add del mod">
          <ac:chgData name="Soorej Balan" userId="1a1d2871-ddc8-407f-950b-d3fff9b8c058" providerId="ADAL" clId="{58F5E4C1-300C-4A0E-80DE-8174598B4832}" dt="2022-04-21T20:57:28.727" v="9803" actId="478"/>
          <ac:picMkLst>
            <pc:docMk/>
            <pc:sldMk cId="2416593865" sldId="331"/>
            <ac:picMk id="7" creationId="{AAB20D62-0638-4C8E-8745-E8984963DE60}"/>
          </ac:picMkLst>
        </pc:picChg>
        <pc:picChg chg="add del mod">
          <ac:chgData name="Soorej Balan" userId="1a1d2871-ddc8-407f-950b-d3fff9b8c058" providerId="ADAL" clId="{58F5E4C1-300C-4A0E-80DE-8174598B4832}" dt="2022-04-21T21:06:09.394" v="10267" actId="478"/>
          <ac:picMkLst>
            <pc:docMk/>
            <pc:sldMk cId="2416593865" sldId="331"/>
            <ac:picMk id="9" creationId="{3711C927-2506-4655-A912-E971EF8433E1}"/>
          </ac:picMkLst>
        </pc:picChg>
        <pc:picChg chg="add del mod">
          <ac:chgData name="Soorej Balan" userId="1a1d2871-ddc8-407f-950b-d3fff9b8c058" providerId="ADAL" clId="{58F5E4C1-300C-4A0E-80DE-8174598B4832}" dt="2022-04-22T02:21:03.157" v="11015" actId="478"/>
          <ac:picMkLst>
            <pc:docMk/>
            <pc:sldMk cId="2416593865" sldId="331"/>
            <ac:picMk id="11" creationId="{54F19706-9F43-4DF3-B5B9-21A3D041C6F5}"/>
          </ac:picMkLst>
        </pc:picChg>
      </pc:sldChg>
      <pc:sldChg chg="addSp delSp modSp add mod">
        <pc:chgData name="Soorej Balan" userId="1a1d2871-ddc8-407f-950b-d3fff9b8c058" providerId="ADAL" clId="{58F5E4C1-300C-4A0E-80DE-8174598B4832}" dt="2022-04-22T03:07:39.401" v="11413" actId="20577"/>
        <pc:sldMkLst>
          <pc:docMk/>
          <pc:sldMk cId="1802832686" sldId="332"/>
        </pc:sldMkLst>
        <pc:spChg chg="mod">
          <ac:chgData name="Soorej Balan" userId="1a1d2871-ddc8-407f-950b-d3fff9b8c058" providerId="ADAL" clId="{58F5E4C1-300C-4A0E-80DE-8174598B4832}" dt="2022-04-21T21:09:28.477" v="10407" actId="20577"/>
          <ac:spMkLst>
            <pc:docMk/>
            <pc:sldMk cId="1802832686" sldId="332"/>
            <ac:spMk id="4" creationId="{1B244922-0A4C-434C-BD14-13D34ECEC49C}"/>
          </ac:spMkLst>
        </pc:spChg>
        <pc:spChg chg="add del mod">
          <ac:chgData name="Soorej Balan" userId="1a1d2871-ddc8-407f-950b-d3fff9b8c058" providerId="ADAL" clId="{58F5E4C1-300C-4A0E-80DE-8174598B4832}" dt="2022-04-21T21:12:28.854" v="10646" actId="20577"/>
          <ac:spMkLst>
            <pc:docMk/>
            <pc:sldMk cId="1802832686" sldId="332"/>
            <ac:spMk id="5" creationId="{C04A519E-5362-4493-8354-0CD252992944}"/>
          </ac:spMkLst>
        </pc:spChg>
        <pc:graphicFrameChg chg="add mod modGraphic">
          <ac:chgData name="Soorej Balan" userId="1a1d2871-ddc8-407f-950b-d3fff9b8c058" providerId="ADAL" clId="{58F5E4C1-300C-4A0E-80DE-8174598B4832}" dt="2022-04-22T03:07:39.401" v="11413" actId="20577"/>
          <ac:graphicFrameMkLst>
            <pc:docMk/>
            <pc:sldMk cId="1802832686" sldId="332"/>
            <ac:graphicFrameMk id="9" creationId="{9E0B006B-5BFA-4665-8C64-F5AFC096F4D5}"/>
          </ac:graphicFrameMkLst>
        </pc:graphicFrameChg>
        <pc:picChg chg="add del">
          <ac:chgData name="Soorej Balan" userId="1a1d2871-ddc8-407f-950b-d3fff9b8c058" providerId="ADAL" clId="{58F5E4C1-300C-4A0E-80DE-8174598B4832}" dt="2022-04-21T21:10:21.303" v="10421" actId="22"/>
          <ac:picMkLst>
            <pc:docMk/>
            <pc:sldMk cId="1802832686" sldId="332"/>
            <ac:picMk id="7" creationId="{E59ABEC3-FCB8-4AA3-989E-48C5F6130A6E}"/>
          </ac:picMkLst>
        </pc:picChg>
        <pc:picChg chg="add mod">
          <ac:chgData name="Soorej Balan" userId="1a1d2871-ddc8-407f-950b-d3fff9b8c058" providerId="ADAL" clId="{58F5E4C1-300C-4A0E-80DE-8174598B4832}" dt="2022-04-22T02:39:37.824" v="11375" actId="1038"/>
          <ac:picMkLst>
            <pc:docMk/>
            <pc:sldMk cId="1802832686" sldId="332"/>
            <ac:picMk id="7" creationId="{E75B3C8C-79DD-474C-8784-E55C4A10427C}"/>
          </ac:picMkLst>
        </pc:picChg>
        <pc:picChg chg="add del mod">
          <ac:chgData name="Soorej Balan" userId="1a1d2871-ddc8-407f-950b-d3fff9b8c058" providerId="ADAL" clId="{58F5E4C1-300C-4A0E-80DE-8174598B4832}" dt="2022-04-22T02:39:25.983" v="11341" actId="478"/>
          <ac:picMkLst>
            <pc:docMk/>
            <pc:sldMk cId="1802832686" sldId="332"/>
            <ac:picMk id="10" creationId="{75AE379A-C2CD-40B5-B7D8-519D9E586398}"/>
          </ac:picMkLst>
        </pc:picChg>
        <pc:picChg chg="add del mod">
          <ac:chgData name="Soorej Balan" userId="1a1d2871-ddc8-407f-950b-d3fff9b8c058" providerId="ADAL" clId="{58F5E4C1-300C-4A0E-80DE-8174598B4832}" dt="2022-04-22T02:32:07.943" v="11337" actId="478"/>
          <ac:picMkLst>
            <pc:docMk/>
            <pc:sldMk cId="1802832686" sldId="332"/>
            <ac:picMk id="11" creationId="{54F19706-9F43-4DF3-B5B9-21A3D041C6F5}"/>
          </ac:picMkLst>
        </pc:picChg>
      </pc:sldChg>
      <pc:sldChg chg="addSp delSp modSp add mod">
        <pc:chgData name="Soorej Balan" userId="1a1d2871-ddc8-407f-950b-d3fff9b8c058" providerId="ADAL" clId="{58F5E4C1-300C-4A0E-80DE-8174598B4832}" dt="2022-04-22T03:21:10.761" v="11630" actId="20577"/>
        <pc:sldMkLst>
          <pc:docMk/>
          <pc:sldMk cId="442133774" sldId="333"/>
        </pc:sldMkLst>
        <pc:spChg chg="mod">
          <ac:chgData name="Soorej Balan" userId="1a1d2871-ddc8-407f-950b-d3fff9b8c058" providerId="ADAL" clId="{58F5E4C1-300C-4A0E-80DE-8174598B4832}" dt="2022-04-21T21:13:39.366" v="10665" actId="20577"/>
          <ac:spMkLst>
            <pc:docMk/>
            <pc:sldMk cId="442133774" sldId="333"/>
            <ac:spMk id="4" creationId="{1B244922-0A4C-434C-BD14-13D34ECEC49C}"/>
          </ac:spMkLst>
        </pc:spChg>
        <pc:spChg chg="mod">
          <ac:chgData name="Soorej Balan" userId="1a1d2871-ddc8-407f-950b-d3fff9b8c058" providerId="ADAL" clId="{58F5E4C1-300C-4A0E-80DE-8174598B4832}" dt="2022-04-22T03:21:10.761" v="11630" actId="20577"/>
          <ac:spMkLst>
            <pc:docMk/>
            <pc:sldMk cId="442133774" sldId="333"/>
            <ac:spMk id="5" creationId="{C04A519E-5362-4493-8354-0CD252992944}"/>
          </ac:spMkLst>
        </pc:spChg>
        <pc:picChg chg="add del mod">
          <ac:chgData name="Soorej Balan" userId="1a1d2871-ddc8-407f-950b-d3fff9b8c058" providerId="ADAL" clId="{58F5E4C1-300C-4A0E-80DE-8174598B4832}" dt="2022-04-22T03:02:09.224" v="11380" actId="478"/>
          <ac:picMkLst>
            <pc:docMk/>
            <pc:sldMk cId="442133774" sldId="333"/>
            <ac:picMk id="7" creationId="{E4FA6BD1-EE5B-4B10-B93E-6CA3047F99AD}"/>
          </ac:picMkLst>
        </pc:picChg>
        <pc:picChg chg="add mod">
          <ac:chgData name="Soorej Balan" userId="1a1d2871-ddc8-407f-950b-d3fff9b8c058" providerId="ADAL" clId="{58F5E4C1-300C-4A0E-80DE-8174598B4832}" dt="2022-04-22T03:03:27.520" v="11382" actId="1076"/>
          <ac:picMkLst>
            <pc:docMk/>
            <pc:sldMk cId="442133774" sldId="333"/>
            <ac:picMk id="9" creationId="{0556B667-F204-464E-BC39-F735F5776075}"/>
          </ac:picMkLst>
        </pc:picChg>
        <pc:picChg chg="del">
          <ac:chgData name="Soorej Balan" userId="1a1d2871-ddc8-407f-950b-d3fff9b8c058" providerId="ADAL" clId="{58F5E4C1-300C-4A0E-80DE-8174598B4832}" dt="2022-04-21T21:18:10.129" v="10803" actId="478"/>
          <ac:picMkLst>
            <pc:docMk/>
            <pc:sldMk cId="442133774" sldId="333"/>
            <ac:picMk id="10" creationId="{75AE379A-C2CD-40B5-B7D8-519D9E586398}"/>
          </ac:picMkLst>
        </pc:picChg>
        <pc:picChg chg="del">
          <ac:chgData name="Soorej Balan" userId="1a1d2871-ddc8-407f-950b-d3fff9b8c058" providerId="ADAL" clId="{58F5E4C1-300C-4A0E-80DE-8174598B4832}" dt="2022-04-21T21:18:08.446" v="10802" actId="478"/>
          <ac:picMkLst>
            <pc:docMk/>
            <pc:sldMk cId="442133774" sldId="333"/>
            <ac:picMk id="11" creationId="{54F19706-9F43-4DF3-B5B9-21A3D041C6F5}"/>
          </ac:picMkLst>
        </pc:picChg>
      </pc:sldChg>
      <pc:sldChg chg="addSp delSp modSp add mod">
        <pc:chgData name="Soorej Balan" userId="1a1d2871-ddc8-407f-950b-d3fff9b8c058" providerId="ADAL" clId="{58F5E4C1-300C-4A0E-80DE-8174598B4832}" dt="2022-04-22T03:20:42.813" v="11616" actId="20577"/>
        <pc:sldMkLst>
          <pc:docMk/>
          <pc:sldMk cId="1313774001" sldId="334"/>
        </pc:sldMkLst>
        <pc:spChg chg="mod">
          <ac:chgData name="Soorej Balan" userId="1a1d2871-ddc8-407f-950b-d3fff9b8c058" providerId="ADAL" clId="{58F5E4C1-300C-4A0E-80DE-8174598B4832}" dt="2022-04-21T21:19:23.434" v="10844" actId="20577"/>
          <ac:spMkLst>
            <pc:docMk/>
            <pc:sldMk cId="1313774001" sldId="334"/>
            <ac:spMk id="4" creationId="{1B244922-0A4C-434C-BD14-13D34ECEC49C}"/>
          </ac:spMkLst>
        </pc:spChg>
        <pc:spChg chg="mod">
          <ac:chgData name="Soorej Balan" userId="1a1d2871-ddc8-407f-950b-d3fff9b8c058" providerId="ADAL" clId="{58F5E4C1-300C-4A0E-80DE-8174598B4832}" dt="2022-04-22T03:20:42.813" v="11616" actId="20577"/>
          <ac:spMkLst>
            <pc:docMk/>
            <pc:sldMk cId="1313774001" sldId="334"/>
            <ac:spMk id="5" creationId="{C04A519E-5362-4493-8354-0CD252992944}"/>
          </ac:spMkLst>
        </pc:spChg>
        <pc:picChg chg="add del">
          <ac:chgData name="Soorej Balan" userId="1a1d2871-ddc8-407f-950b-d3fff9b8c058" providerId="ADAL" clId="{58F5E4C1-300C-4A0E-80DE-8174598B4832}" dt="2022-04-22T03:09:37.211" v="11437" actId="478"/>
          <ac:picMkLst>
            <pc:docMk/>
            <pc:sldMk cId="1313774001" sldId="334"/>
            <ac:picMk id="7" creationId="{4620E377-F109-406E-A534-7CE4668038D7}"/>
          </ac:picMkLst>
        </pc:picChg>
        <pc:picChg chg="del">
          <ac:chgData name="Soorej Balan" userId="1a1d2871-ddc8-407f-950b-d3fff9b8c058" providerId="ADAL" clId="{58F5E4C1-300C-4A0E-80DE-8174598B4832}" dt="2022-04-21T21:21:51.589" v="10865" actId="478"/>
          <ac:picMkLst>
            <pc:docMk/>
            <pc:sldMk cId="1313774001" sldId="334"/>
            <ac:picMk id="7" creationId="{E4FA6BD1-EE5B-4B10-B93E-6CA3047F99AD}"/>
          </ac:picMkLst>
        </pc:picChg>
        <pc:picChg chg="add del mod">
          <ac:chgData name="Soorej Balan" userId="1a1d2871-ddc8-407f-950b-d3fff9b8c058" providerId="ADAL" clId="{58F5E4C1-300C-4A0E-80DE-8174598B4832}" dt="2022-04-22T03:04:13.917" v="11391" actId="478"/>
          <ac:picMkLst>
            <pc:docMk/>
            <pc:sldMk cId="1313774001" sldId="334"/>
            <ac:picMk id="9" creationId="{B0F86C9D-4375-4BEC-9745-ADB7B2BF8AE2}"/>
          </ac:picMkLst>
        </pc:picChg>
        <pc:picChg chg="add del mod">
          <ac:chgData name="Soorej Balan" userId="1a1d2871-ddc8-407f-950b-d3fff9b8c058" providerId="ADAL" clId="{58F5E4C1-300C-4A0E-80DE-8174598B4832}" dt="2022-04-22T03:15:21.877" v="11529" actId="21"/>
          <ac:picMkLst>
            <pc:docMk/>
            <pc:sldMk cId="1313774001" sldId="334"/>
            <ac:picMk id="11" creationId="{ADCC30FE-E237-46A0-AD7D-EE2DCD95EF5A}"/>
          </ac:picMkLst>
        </pc:picChg>
        <pc:picChg chg="add del mod">
          <ac:chgData name="Soorej Balan" userId="1a1d2871-ddc8-407f-950b-d3fff9b8c058" providerId="ADAL" clId="{58F5E4C1-300C-4A0E-80DE-8174598B4832}" dt="2022-04-22T03:11:52.871" v="11471" actId="478"/>
          <ac:picMkLst>
            <pc:docMk/>
            <pc:sldMk cId="1313774001" sldId="334"/>
            <ac:picMk id="13" creationId="{7ACD528B-EB43-45D3-B2B0-B4C04C0F3B08}"/>
          </ac:picMkLst>
        </pc:picChg>
        <pc:picChg chg="add del mod">
          <ac:chgData name="Soorej Balan" userId="1a1d2871-ddc8-407f-950b-d3fff9b8c058" providerId="ADAL" clId="{58F5E4C1-300C-4A0E-80DE-8174598B4832}" dt="2022-04-22T03:15:21.877" v="11529" actId="21"/>
          <ac:picMkLst>
            <pc:docMk/>
            <pc:sldMk cId="1313774001" sldId="334"/>
            <ac:picMk id="15" creationId="{FB288473-AA60-423D-8641-DEEDAA9E2132}"/>
          </ac:picMkLst>
        </pc:picChg>
        <pc:picChg chg="add mod">
          <ac:chgData name="Soorej Balan" userId="1a1d2871-ddc8-407f-950b-d3fff9b8c058" providerId="ADAL" clId="{58F5E4C1-300C-4A0E-80DE-8174598B4832}" dt="2022-04-22T03:17:14.554" v="11573" actId="1035"/>
          <ac:picMkLst>
            <pc:docMk/>
            <pc:sldMk cId="1313774001" sldId="334"/>
            <ac:picMk id="17" creationId="{6EDAF996-807A-4F60-A612-E3CE13F32B15}"/>
          </ac:picMkLst>
        </pc:picChg>
      </pc:sldChg>
      <pc:sldChg chg="addSp delSp modSp add mod ord">
        <pc:chgData name="Soorej Balan" userId="1a1d2871-ddc8-407f-950b-d3fff9b8c058" providerId="ADAL" clId="{58F5E4C1-300C-4A0E-80DE-8174598B4832}" dt="2022-04-22T03:20:32.266" v="11608" actId="20577"/>
        <pc:sldMkLst>
          <pc:docMk/>
          <pc:sldMk cId="2311600156" sldId="335"/>
        </pc:sldMkLst>
        <pc:spChg chg="mod">
          <ac:chgData name="Soorej Balan" userId="1a1d2871-ddc8-407f-950b-d3fff9b8c058" providerId="ADAL" clId="{58F5E4C1-300C-4A0E-80DE-8174598B4832}" dt="2022-04-21T21:23:55.202" v="10944" actId="20577"/>
          <ac:spMkLst>
            <pc:docMk/>
            <pc:sldMk cId="2311600156" sldId="335"/>
            <ac:spMk id="4" creationId="{1B244922-0A4C-434C-BD14-13D34ECEC49C}"/>
          </ac:spMkLst>
        </pc:spChg>
        <pc:spChg chg="mod">
          <ac:chgData name="Soorej Balan" userId="1a1d2871-ddc8-407f-950b-d3fff9b8c058" providerId="ADAL" clId="{58F5E4C1-300C-4A0E-80DE-8174598B4832}" dt="2022-04-22T03:20:32.266" v="11608" actId="20577"/>
          <ac:spMkLst>
            <pc:docMk/>
            <pc:sldMk cId="2311600156" sldId="335"/>
            <ac:spMk id="5" creationId="{C04A519E-5362-4493-8354-0CD252992944}"/>
          </ac:spMkLst>
        </pc:spChg>
        <pc:picChg chg="add del mod">
          <ac:chgData name="Soorej Balan" userId="1a1d2871-ddc8-407f-950b-d3fff9b8c058" providerId="ADAL" clId="{58F5E4C1-300C-4A0E-80DE-8174598B4832}" dt="2022-04-22T03:18:54.736" v="11574" actId="478"/>
          <ac:picMkLst>
            <pc:docMk/>
            <pc:sldMk cId="2311600156" sldId="335"/>
            <ac:picMk id="7" creationId="{1C104D15-4789-43C5-9342-5234B34AF6D4}"/>
          </ac:picMkLst>
        </pc:picChg>
        <pc:picChg chg="add mod">
          <ac:chgData name="Soorej Balan" userId="1a1d2871-ddc8-407f-950b-d3fff9b8c058" providerId="ADAL" clId="{58F5E4C1-300C-4A0E-80DE-8174598B4832}" dt="2022-04-22T03:20:26.960" v="11600" actId="1035"/>
          <ac:picMkLst>
            <pc:docMk/>
            <pc:sldMk cId="2311600156" sldId="335"/>
            <ac:picMk id="9" creationId="{2E19E05D-1E87-42CF-8DE1-7633373FE6E5}"/>
          </ac:picMkLst>
        </pc:picChg>
        <pc:picChg chg="del">
          <ac:chgData name="Soorej Balan" userId="1a1d2871-ddc8-407f-950b-d3fff9b8c058" providerId="ADAL" clId="{58F5E4C1-300C-4A0E-80DE-8174598B4832}" dt="2022-04-21T21:25:16.989" v="10964" actId="478"/>
          <ac:picMkLst>
            <pc:docMk/>
            <pc:sldMk cId="2311600156" sldId="335"/>
            <ac:picMk id="9" creationId="{B0F86C9D-4375-4BEC-9745-ADB7B2BF8AE2}"/>
          </ac:picMkLst>
        </pc:picChg>
      </pc:sldChg>
      <pc:sldChg chg="addSp delSp modSp add mod">
        <pc:chgData name="Soorej Balan" userId="1a1d2871-ddc8-407f-950b-d3fff9b8c058" providerId="ADAL" clId="{58F5E4C1-300C-4A0E-80DE-8174598B4832}" dt="2022-04-22T03:15:35.851" v="11545" actId="1036"/>
        <pc:sldMkLst>
          <pc:docMk/>
          <pc:sldMk cId="1237404564" sldId="336"/>
        </pc:sldMkLst>
        <pc:spChg chg="mod">
          <ac:chgData name="Soorej Balan" userId="1a1d2871-ddc8-407f-950b-d3fff9b8c058" providerId="ADAL" clId="{58F5E4C1-300C-4A0E-80DE-8174598B4832}" dt="2022-04-21T21:28:18.136" v="10988" actId="20577"/>
          <ac:spMkLst>
            <pc:docMk/>
            <pc:sldMk cId="1237404564" sldId="336"/>
            <ac:spMk id="4" creationId="{1B244922-0A4C-434C-BD14-13D34ECEC49C}"/>
          </ac:spMkLst>
        </pc:spChg>
        <pc:spChg chg="mod">
          <ac:chgData name="Soorej Balan" userId="1a1d2871-ddc8-407f-950b-d3fff9b8c058" providerId="ADAL" clId="{58F5E4C1-300C-4A0E-80DE-8174598B4832}" dt="2022-04-22T03:15:08.401" v="11524" actId="20577"/>
          <ac:spMkLst>
            <pc:docMk/>
            <pc:sldMk cId="1237404564" sldId="336"/>
            <ac:spMk id="5" creationId="{C04A519E-5362-4493-8354-0CD252992944}"/>
          </ac:spMkLst>
        </pc:spChg>
        <pc:picChg chg="del">
          <ac:chgData name="Soorej Balan" userId="1a1d2871-ddc8-407f-950b-d3fff9b8c058" providerId="ADAL" clId="{58F5E4C1-300C-4A0E-80DE-8174598B4832}" dt="2022-04-21T21:29:05.974" v="11001" actId="478"/>
          <ac:picMkLst>
            <pc:docMk/>
            <pc:sldMk cId="1237404564" sldId="336"/>
            <ac:picMk id="7" creationId="{1C104D15-4789-43C5-9342-5234B34AF6D4}"/>
          </ac:picMkLst>
        </pc:picChg>
        <pc:picChg chg="add del mod">
          <ac:chgData name="Soorej Balan" userId="1a1d2871-ddc8-407f-950b-d3fff9b8c058" providerId="ADAL" clId="{58F5E4C1-300C-4A0E-80DE-8174598B4832}" dt="2022-04-22T03:15:10.658" v="11525" actId="478"/>
          <ac:picMkLst>
            <pc:docMk/>
            <pc:sldMk cId="1237404564" sldId="336"/>
            <ac:picMk id="9" creationId="{9071DE5B-397F-4CAE-94E4-7D6D36ECDD30}"/>
          </ac:picMkLst>
        </pc:picChg>
        <pc:picChg chg="add mod">
          <ac:chgData name="Soorej Balan" userId="1a1d2871-ddc8-407f-950b-d3fff9b8c058" providerId="ADAL" clId="{58F5E4C1-300C-4A0E-80DE-8174598B4832}" dt="2022-04-22T03:15:35.851" v="11545" actId="1036"/>
          <ac:picMkLst>
            <pc:docMk/>
            <pc:sldMk cId="1237404564" sldId="336"/>
            <ac:picMk id="10" creationId="{89624703-FF60-404E-9F3F-6D83213C2732}"/>
          </ac:picMkLst>
        </pc:picChg>
        <pc:picChg chg="add mod">
          <ac:chgData name="Soorej Balan" userId="1a1d2871-ddc8-407f-950b-d3fff9b8c058" providerId="ADAL" clId="{58F5E4C1-300C-4A0E-80DE-8174598B4832}" dt="2022-04-22T03:15:35.851" v="11545" actId="1036"/>
          <ac:picMkLst>
            <pc:docMk/>
            <pc:sldMk cId="1237404564" sldId="336"/>
            <ac:picMk id="11" creationId="{B984DD4A-1433-4209-8BED-E8FFC734C4C8}"/>
          </ac:picMkLst>
        </pc:picChg>
      </pc:sldChg>
      <pc:sldChg chg="addSp delSp modSp add mod">
        <pc:chgData name="Soorej Balan" userId="1a1d2871-ddc8-407f-950b-d3fff9b8c058" providerId="ADAL" clId="{58F5E4C1-300C-4A0E-80DE-8174598B4832}" dt="2022-04-22T17:12:28.136" v="12150" actId="14100"/>
        <pc:sldMkLst>
          <pc:docMk/>
          <pc:sldMk cId="353308676" sldId="337"/>
        </pc:sldMkLst>
        <pc:spChg chg="mod">
          <ac:chgData name="Soorej Balan" userId="1a1d2871-ddc8-407f-950b-d3fff9b8c058" providerId="ADAL" clId="{58F5E4C1-300C-4A0E-80DE-8174598B4832}" dt="2022-04-22T03:36:01.902" v="12141" actId="1076"/>
          <ac:spMkLst>
            <pc:docMk/>
            <pc:sldMk cId="353308676" sldId="337"/>
            <ac:spMk id="4" creationId="{1B244922-0A4C-434C-BD14-13D34ECEC49C}"/>
          </ac:spMkLst>
        </pc:spChg>
        <pc:spChg chg="mod">
          <ac:chgData name="Soorej Balan" userId="1a1d2871-ddc8-407f-950b-d3fff9b8c058" providerId="ADAL" clId="{58F5E4C1-300C-4A0E-80DE-8174598B4832}" dt="2022-04-22T17:12:00.284" v="12142" actId="20577"/>
          <ac:spMkLst>
            <pc:docMk/>
            <pc:sldMk cId="353308676" sldId="337"/>
            <ac:spMk id="5" creationId="{C04A519E-5362-4493-8354-0CD252992944}"/>
          </ac:spMkLst>
        </pc:spChg>
        <pc:picChg chg="add mod">
          <ac:chgData name="Soorej Balan" userId="1a1d2871-ddc8-407f-950b-d3fff9b8c058" providerId="ADAL" clId="{58F5E4C1-300C-4A0E-80DE-8174598B4832}" dt="2022-04-22T17:12:16.484" v="12148" actId="14100"/>
          <ac:picMkLst>
            <pc:docMk/>
            <pc:sldMk cId="353308676" sldId="337"/>
            <ac:picMk id="6" creationId="{78A227C3-89DB-4BDA-93AA-B7972AF247BC}"/>
          </ac:picMkLst>
        </pc:picChg>
        <pc:picChg chg="del">
          <ac:chgData name="Soorej Balan" userId="1a1d2871-ddc8-407f-950b-d3fff9b8c058" providerId="ADAL" clId="{58F5E4C1-300C-4A0E-80DE-8174598B4832}" dt="2022-04-22T03:32:15.377" v="11681" actId="478"/>
          <ac:picMkLst>
            <pc:docMk/>
            <pc:sldMk cId="353308676" sldId="337"/>
            <ac:picMk id="8" creationId="{50ADC565-824D-4721-9C03-8DA6136D9DA0}"/>
          </ac:picMkLst>
        </pc:picChg>
        <pc:picChg chg="add mod">
          <ac:chgData name="Soorej Balan" userId="1a1d2871-ddc8-407f-950b-d3fff9b8c058" providerId="ADAL" clId="{58F5E4C1-300C-4A0E-80DE-8174598B4832}" dt="2022-04-22T17:12:28.136" v="12150" actId="14100"/>
          <ac:picMkLst>
            <pc:docMk/>
            <pc:sldMk cId="353308676" sldId="337"/>
            <ac:picMk id="9" creationId="{6FADF69D-2AFC-4375-A7C3-3E1C6D7635EB}"/>
          </ac:picMkLst>
        </pc:picChg>
        <pc:picChg chg="del mod">
          <ac:chgData name="Soorej Balan" userId="1a1d2871-ddc8-407f-950b-d3fff9b8c058" providerId="ADAL" clId="{58F5E4C1-300C-4A0E-80DE-8174598B4832}" dt="2022-04-22T03:31:54.821" v="11675" actId="478"/>
          <ac:picMkLst>
            <pc:docMk/>
            <pc:sldMk cId="353308676" sldId="337"/>
            <ac:picMk id="11" creationId="{30FCC6BC-C9B0-450F-B76B-4D825BDC07C0}"/>
          </ac:picMkLst>
        </pc:picChg>
      </pc:sldChg>
      <pc:sldChg chg="addSp delSp modSp add mod">
        <pc:chgData name="Soorej Balan" userId="1a1d2871-ddc8-407f-950b-d3fff9b8c058" providerId="ADAL" clId="{58F5E4C1-300C-4A0E-80DE-8174598B4832}" dt="2022-04-22T17:32:31.190" v="12411" actId="20577"/>
        <pc:sldMkLst>
          <pc:docMk/>
          <pc:sldMk cId="358640327" sldId="338"/>
        </pc:sldMkLst>
        <pc:spChg chg="mod">
          <ac:chgData name="Soorej Balan" userId="1a1d2871-ddc8-407f-950b-d3fff9b8c058" providerId="ADAL" clId="{58F5E4C1-300C-4A0E-80DE-8174598B4832}" dt="2022-04-22T17:16:16.412" v="12164" actId="20577"/>
          <ac:spMkLst>
            <pc:docMk/>
            <pc:sldMk cId="358640327" sldId="338"/>
            <ac:spMk id="4" creationId="{1B244922-0A4C-434C-BD14-13D34ECEC49C}"/>
          </ac:spMkLst>
        </pc:spChg>
        <pc:spChg chg="mod">
          <ac:chgData name="Soorej Balan" userId="1a1d2871-ddc8-407f-950b-d3fff9b8c058" providerId="ADAL" clId="{58F5E4C1-300C-4A0E-80DE-8174598B4832}" dt="2022-04-22T17:32:31.190" v="12411" actId="20577"/>
          <ac:spMkLst>
            <pc:docMk/>
            <pc:sldMk cId="358640327" sldId="338"/>
            <ac:spMk id="5" creationId="{C04A519E-5362-4493-8354-0CD252992944}"/>
          </ac:spMkLst>
        </pc:spChg>
        <pc:picChg chg="del mod">
          <ac:chgData name="Soorej Balan" userId="1a1d2871-ddc8-407f-950b-d3fff9b8c058" providerId="ADAL" clId="{58F5E4C1-300C-4A0E-80DE-8174598B4832}" dt="2022-04-22T17:16:18.653" v="12166" actId="478"/>
          <ac:picMkLst>
            <pc:docMk/>
            <pc:sldMk cId="358640327" sldId="338"/>
            <ac:picMk id="6" creationId="{78A227C3-89DB-4BDA-93AA-B7972AF247BC}"/>
          </ac:picMkLst>
        </pc:picChg>
        <pc:picChg chg="add mod">
          <ac:chgData name="Soorej Balan" userId="1a1d2871-ddc8-407f-950b-d3fff9b8c058" providerId="ADAL" clId="{58F5E4C1-300C-4A0E-80DE-8174598B4832}" dt="2022-04-22T17:17:24.500" v="12181" actId="14100"/>
          <ac:picMkLst>
            <pc:docMk/>
            <pc:sldMk cId="358640327" sldId="338"/>
            <ac:picMk id="7" creationId="{62B6D29B-60DE-47D6-AE3E-F4BBC380123C}"/>
          </ac:picMkLst>
        </pc:picChg>
        <pc:picChg chg="del">
          <ac:chgData name="Soorej Balan" userId="1a1d2871-ddc8-407f-950b-d3fff9b8c058" providerId="ADAL" clId="{58F5E4C1-300C-4A0E-80DE-8174598B4832}" dt="2022-04-22T17:16:20.489" v="12167" actId="478"/>
          <ac:picMkLst>
            <pc:docMk/>
            <pc:sldMk cId="358640327" sldId="338"/>
            <ac:picMk id="9" creationId="{6FADF69D-2AFC-4375-A7C3-3E1C6D7635EB}"/>
          </ac:picMkLst>
        </pc:picChg>
        <pc:picChg chg="add mod">
          <ac:chgData name="Soorej Balan" userId="1a1d2871-ddc8-407f-950b-d3fff9b8c058" providerId="ADAL" clId="{58F5E4C1-300C-4A0E-80DE-8174598B4832}" dt="2022-04-22T17:18:34.113" v="12186" actId="14100"/>
          <ac:picMkLst>
            <pc:docMk/>
            <pc:sldMk cId="358640327" sldId="338"/>
            <ac:picMk id="10" creationId="{577FAAA0-D7F2-4CE3-95C9-EB31430CD30A}"/>
          </ac:picMkLst>
        </pc:picChg>
      </pc:sldChg>
      <pc:sldChg chg="addSp delSp modSp add mod">
        <pc:chgData name="Soorej Balan" userId="1a1d2871-ddc8-407f-950b-d3fff9b8c058" providerId="ADAL" clId="{58F5E4C1-300C-4A0E-80DE-8174598B4832}" dt="2022-04-22T17:38:37.191" v="12742" actId="20577"/>
        <pc:sldMkLst>
          <pc:docMk/>
          <pc:sldMk cId="2232065659" sldId="339"/>
        </pc:sldMkLst>
        <pc:spChg chg="mod">
          <ac:chgData name="Soorej Balan" userId="1a1d2871-ddc8-407f-950b-d3fff9b8c058" providerId="ADAL" clId="{58F5E4C1-300C-4A0E-80DE-8174598B4832}" dt="2022-04-22T17:35:54.189" v="12427" actId="20577"/>
          <ac:spMkLst>
            <pc:docMk/>
            <pc:sldMk cId="2232065659" sldId="339"/>
            <ac:spMk id="4" creationId="{1B244922-0A4C-434C-BD14-13D34ECEC49C}"/>
          </ac:spMkLst>
        </pc:spChg>
        <pc:spChg chg="mod">
          <ac:chgData name="Soorej Balan" userId="1a1d2871-ddc8-407f-950b-d3fff9b8c058" providerId="ADAL" clId="{58F5E4C1-300C-4A0E-80DE-8174598B4832}" dt="2022-04-22T17:38:37.191" v="12742" actId="20577"/>
          <ac:spMkLst>
            <pc:docMk/>
            <pc:sldMk cId="2232065659" sldId="339"/>
            <ac:spMk id="5" creationId="{C04A519E-5362-4493-8354-0CD252992944}"/>
          </ac:spMkLst>
        </pc:spChg>
        <pc:picChg chg="add mod">
          <ac:chgData name="Soorej Balan" userId="1a1d2871-ddc8-407f-950b-d3fff9b8c058" providerId="ADAL" clId="{58F5E4C1-300C-4A0E-80DE-8174598B4832}" dt="2022-04-22T17:36:43.679" v="12432" actId="1076"/>
          <ac:picMkLst>
            <pc:docMk/>
            <pc:sldMk cId="2232065659" sldId="339"/>
            <ac:picMk id="6" creationId="{6DBF6009-A2CD-4CCD-87BF-BE8232CF5AD1}"/>
          </ac:picMkLst>
        </pc:picChg>
        <pc:picChg chg="del">
          <ac:chgData name="Soorej Balan" userId="1a1d2871-ddc8-407f-950b-d3fff9b8c058" providerId="ADAL" clId="{58F5E4C1-300C-4A0E-80DE-8174598B4832}" dt="2022-04-22T17:35:56.097" v="12428" actId="478"/>
          <ac:picMkLst>
            <pc:docMk/>
            <pc:sldMk cId="2232065659" sldId="339"/>
            <ac:picMk id="7" creationId="{62B6D29B-60DE-47D6-AE3E-F4BBC380123C}"/>
          </ac:picMkLst>
        </pc:picChg>
        <pc:picChg chg="del">
          <ac:chgData name="Soorej Balan" userId="1a1d2871-ddc8-407f-950b-d3fff9b8c058" providerId="ADAL" clId="{58F5E4C1-300C-4A0E-80DE-8174598B4832}" dt="2022-04-22T17:35:57.409" v="12429" actId="478"/>
          <ac:picMkLst>
            <pc:docMk/>
            <pc:sldMk cId="2232065659" sldId="339"/>
            <ac:picMk id="10" creationId="{577FAAA0-D7F2-4CE3-95C9-EB31430CD30A}"/>
          </ac:picMkLst>
        </pc:picChg>
      </pc:sldChg>
      <pc:sldChg chg="add del">
        <pc:chgData name="Soorej Balan" userId="1a1d2871-ddc8-407f-950b-d3fff9b8c058" providerId="ADAL" clId="{58F5E4C1-300C-4A0E-80DE-8174598B4832}" dt="2022-04-22T17:46:33.393" v="12744" actId="47"/>
        <pc:sldMkLst>
          <pc:docMk/>
          <pc:sldMk cId="2623727690" sldId="340"/>
        </pc:sldMkLst>
      </pc:sldChg>
      <pc:sldChg chg="addSp delSp modSp add mod">
        <pc:chgData name="Soorej Balan" userId="1a1d2871-ddc8-407f-950b-d3fff9b8c058" providerId="ADAL" clId="{58F5E4C1-300C-4A0E-80DE-8174598B4832}" dt="2022-04-22T17:50:52.514" v="13063" actId="14100"/>
        <pc:sldMkLst>
          <pc:docMk/>
          <pc:sldMk cId="4165692941" sldId="340"/>
        </pc:sldMkLst>
        <pc:spChg chg="mod">
          <ac:chgData name="Soorej Balan" userId="1a1d2871-ddc8-407f-950b-d3fff9b8c058" providerId="ADAL" clId="{58F5E4C1-300C-4A0E-80DE-8174598B4832}" dt="2022-04-22T17:46:47.358" v="12763" actId="20577"/>
          <ac:spMkLst>
            <pc:docMk/>
            <pc:sldMk cId="4165692941" sldId="340"/>
            <ac:spMk id="4" creationId="{1B244922-0A4C-434C-BD14-13D34ECEC49C}"/>
          </ac:spMkLst>
        </pc:spChg>
        <pc:spChg chg="mod">
          <ac:chgData name="Soorej Balan" userId="1a1d2871-ddc8-407f-950b-d3fff9b8c058" providerId="ADAL" clId="{58F5E4C1-300C-4A0E-80DE-8174598B4832}" dt="2022-04-22T17:49:04.093" v="13041" actId="20577"/>
          <ac:spMkLst>
            <pc:docMk/>
            <pc:sldMk cId="4165692941" sldId="340"/>
            <ac:spMk id="5" creationId="{C04A519E-5362-4493-8354-0CD252992944}"/>
          </ac:spMkLst>
        </pc:spChg>
        <pc:picChg chg="add mod">
          <ac:chgData name="Soorej Balan" userId="1a1d2871-ddc8-407f-950b-d3fff9b8c058" providerId="ADAL" clId="{58F5E4C1-300C-4A0E-80DE-8174598B4832}" dt="2022-04-22T17:50:07.133" v="13047" actId="14100"/>
          <ac:picMkLst>
            <pc:docMk/>
            <pc:sldMk cId="4165692941" sldId="340"/>
            <ac:picMk id="6" creationId="{DB598E75-5B6F-4B69-95A4-A38C1F1184A2}"/>
          </ac:picMkLst>
        </pc:picChg>
        <pc:picChg chg="del">
          <ac:chgData name="Soorej Balan" userId="1a1d2871-ddc8-407f-950b-d3fff9b8c058" providerId="ADAL" clId="{58F5E4C1-300C-4A0E-80DE-8174598B4832}" dt="2022-04-22T17:49:05.894" v="13042" actId="478"/>
          <ac:picMkLst>
            <pc:docMk/>
            <pc:sldMk cId="4165692941" sldId="340"/>
            <ac:picMk id="7" creationId="{62B6D29B-60DE-47D6-AE3E-F4BBC380123C}"/>
          </ac:picMkLst>
        </pc:picChg>
        <pc:picChg chg="add mod">
          <ac:chgData name="Soorej Balan" userId="1a1d2871-ddc8-407f-950b-d3fff9b8c058" providerId="ADAL" clId="{58F5E4C1-300C-4A0E-80DE-8174598B4832}" dt="2022-04-22T17:50:52.514" v="13063" actId="14100"/>
          <ac:picMkLst>
            <pc:docMk/>
            <pc:sldMk cId="4165692941" sldId="340"/>
            <ac:picMk id="9" creationId="{2B92DAB9-8A6A-4B36-83C3-00ECC7050B1F}"/>
          </ac:picMkLst>
        </pc:picChg>
        <pc:picChg chg="del">
          <ac:chgData name="Soorej Balan" userId="1a1d2871-ddc8-407f-950b-d3fff9b8c058" providerId="ADAL" clId="{58F5E4C1-300C-4A0E-80DE-8174598B4832}" dt="2022-04-22T17:49:07.278" v="13043" actId="478"/>
          <ac:picMkLst>
            <pc:docMk/>
            <pc:sldMk cId="4165692941" sldId="340"/>
            <ac:picMk id="10" creationId="{577FAAA0-D7F2-4CE3-95C9-EB31430CD30A}"/>
          </ac:picMkLst>
        </pc:picChg>
      </pc:sldChg>
      <pc:sldChg chg="addSp delSp modSp add mod">
        <pc:chgData name="Soorej Balan" userId="1a1d2871-ddc8-407f-950b-d3fff9b8c058" providerId="ADAL" clId="{58F5E4C1-300C-4A0E-80DE-8174598B4832}" dt="2022-04-22T18:30:32.233" v="13301" actId="20577"/>
        <pc:sldMkLst>
          <pc:docMk/>
          <pc:sldMk cId="2994035368" sldId="341"/>
        </pc:sldMkLst>
        <pc:spChg chg="mod">
          <ac:chgData name="Soorej Balan" userId="1a1d2871-ddc8-407f-950b-d3fff9b8c058" providerId="ADAL" clId="{58F5E4C1-300C-4A0E-80DE-8174598B4832}" dt="2022-04-22T18:11:29.828" v="13087" actId="20577"/>
          <ac:spMkLst>
            <pc:docMk/>
            <pc:sldMk cId="2994035368" sldId="341"/>
            <ac:spMk id="4" creationId="{1B244922-0A4C-434C-BD14-13D34ECEC49C}"/>
          </ac:spMkLst>
        </pc:spChg>
        <pc:spChg chg="mod">
          <ac:chgData name="Soorej Balan" userId="1a1d2871-ddc8-407f-950b-d3fff9b8c058" providerId="ADAL" clId="{58F5E4C1-300C-4A0E-80DE-8174598B4832}" dt="2022-04-22T18:30:32.233" v="13301" actId="20577"/>
          <ac:spMkLst>
            <pc:docMk/>
            <pc:sldMk cId="2994035368" sldId="341"/>
            <ac:spMk id="5" creationId="{C04A519E-5362-4493-8354-0CD252992944}"/>
          </ac:spMkLst>
        </pc:spChg>
        <pc:picChg chg="del">
          <ac:chgData name="Soorej Balan" userId="1a1d2871-ddc8-407f-950b-d3fff9b8c058" providerId="ADAL" clId="{58F5E4C1-300C-4A0E-80DE-8174598B4832}" dt="2022-04-22T18:09:39.327" v="13065" actId="478"/>
          <ac:picMkLst>
            <pc:docMk/>
            <pc:sldMk cId="2994035368" sldId="341"/>
            <ac:picMk id="6" creationId="{6DBF6009-A2CD-4CCD-87BF-BE8232CF5AD1}"/>
          </ac:picMkLst>
        </pc:picChg>
        <pc:picChg chg="add mod">
          <ac:chgData name="Soorej Balan" userId="1a1d2871-ddc8-407f-950b-d3fff9b8c058" providerId="ADAL" clId="{58F5E4C1-300C-4A0E-80DE-8174598B4832}" dt="2022-04-22T18:09:55.337" v="13068" actId="14100"/>
          <ac:picMkLst>
            <pc:docMk/>
            <pc:sldMk cId="2994035368" sldId="341"/>
            <ac:picMk id="7" creationId="{169D81DC-6F70-44A6-A202-E06014D720A8}"/>
          </ac:picMkLst>
        </pc:picChg>
      </pc:sldChg>
      <pc:sldChg chg="addSp delSp modSp add mod">
        <pc:chgData name="Soorej Balan" userId="1a1d2871-ddc8-407f-950b-d3fff9b8c058" providerId="ADAL" clId="{58F5E4C1-300C-4A0E-80DE-8174598B4832}" dt="2022-04-22T18:55:19.336" v="13527" actId="20577"/>
        <pc:sldMkLst>
          <pc:docMk/>
          <pc:sldMk cId="2326618379" sldId="342"/>
        </pc:sldMkLst>
        <pc:spChg chg="mod">
          <ac:chgData name="Soorej Balan" userId="1a1d2871-ddc8-407f-950b-d3fff9b8c058" providerId="ADAL" clId="{58F5E4C1-300C-4A0E-80DE-8174598B4832}" dt="2022-04-22T18:53:25.378" v="13317" actId="20577"/>
          <ac:spMkLst>
            <pc:docMk/>
            <pc:sldMk cId="2326618379" sldId="342"/>
            <ac:spMk id="4" creationId="{1B244922-0A4C-434C-BD14-13D34ECEC49C}"/>
          </ac:spMkLst>
        </pc:spChg>
        <pc:spChg chg="mod">
          <ac:chgData name="Soorej Balan" userId="1a1d2871-ddc8-407f-950b-d3fff9b8c058" providerId="ADAL" clId="{58F5E4C1-300C-4A0E-80DE-8174598B4832}" dt="2022-04-22T18:55:19.336" v="13527" actId="20577"/>
          <ac:spMkLst>
            <pc:docMk/>
            <pc:sldMk cId="2326618379" sldId="342"/>
            <ac:spMk id="5" creationId="{C04A519E-5362-4493-8354-0CD252992944}"/>
          </ac:spMkLst>
        </pc:spChg>
        <pc:picChg chg="add mod">
          <ac:chgData name="Soorej Balan" userId="1a1d2871-ddc8-407f-950b-d3fff9b8c058" providerId="ADAL" clId="{58F5E4C1-300C-4A0E-80DE-8174598B4832}" dt="2022-04-22T18:53:58.482" v="13350" actId="1037"/>
          <ac:picMkLst>
            <pc:docMk/>
            <pc:sldMk cId="2326618379" sldId="342"/>
            <ac:picMk id="6" creationId="{D0B6AB15-439C-45EB-AD7F-A91E9EECA9AD}"/>
          </ac:picMkLst>
        </pc:picChg>
        <pc:picChg chg="del">
          <ac:chgData name="Soorej Balan" userId="1a1d2871-ddc8-407f-950b-d3fff9b8c058" providerId="ADAL" clId="{58F5E4C1-300C-4A0E-80DE-8174598B4832}" dt="2022-04-22T18:53:27.379" v="13318" actId="478"/>
          <ac:picMkLst>
            <pc:docMk/>
            <pc:sldMk cId="2326618379" sldId="342"/>
            <ac:picMk id="7" creationId="{169D81DC-6F70-44A6-A202-E06014D720A8}"/>
          </ac:picMkLst>
        </pc:picChg>
      </pc:sldChg>
      <pc:sldChg chg="addSp delSp modSp add mod">
        <pc:chgData name="Soorej Balan" userId="1a1d2871-ddc8-407f-950b-d3fff9b8c058" providerId="ADAL" clId="{58F5E4C1-300C-4A0E-80DE-8174598B4832}" dt="2022-04-22T19:04:24.810" v="13613" actId="20577"/>
        <pc:sldMkLst>
          <pc:docMk/>
          <pc:sldMk cId="371033906" sldId="343"/>
        </pc:sldMkLst>
        <pc:spChg chg="mod">
          <ac:chgData name="Soorej Balan" userId="1a1d2871-ddc8-407f-950b-d3fff9b8c058" providerId="ADAL" clId="{58F5E4C1-300C-4A0E-80DE-8174598B4832}" dt="2022-04-22T19:02:40.910" v="13541" actId="20577"/>
          <ac:spMkLst>
            <pc:docMk/>
            <pc:sldMk cId="371033906" sldId="343"/>
            <ac:spMk id="4" creationId="{1B244922-0A4C-434C-BD14-13D34ECEC49C}"/>
          </ac:spMkLst>
        </pc:spChg>
        <pc:spChg chg="mod">
          <ac:chgData name="Soorej Balan" userId="1a1d2871-ddc8-407f-950b-d3fff9b8c058" providerId="ADAL" clId="{58F5E4C1-300C-4A0E-80DE-8174598B4832}" dt="2022-04-22T19:04:24.810" v="13613" actId="20577"/>
          <ac:spMkLst>
            <pc:docMk/>
            <pc:sldMk cId="371033906" sldId="343"/>
            <ac:spMk id="5" creationId="{C04A519E-5362-4493-8354-0CD252992944}"/>
          </ac:spMkLst>
        </pc:spChg>
        <pc:picChg chg="del mod">
          <ac:chgData name="Soorej Balan" userId="1a1d2871-ddc8-407f-950b-d3fff9b8c058" providerId="ADAL" clId="{58F5E4C1-300C-4A0E-80DE-8174598B4832}" dt="2022-04-22T19:03:03.013" v="13568" actId="478"/>
          <ac:picMkLst>
            <pc:docMk/>
            <pc:sldMk cId="371033906" sldId="343"/>
            <ac:picMk id="6" creationId="{D0B6AB15-439C-45EB-AD7F-A91E9EECA9AD}"/>
          </ac:picMkLst>
        </pc:picChg>
        <pc:picChg chg="add mod">
          <ac:chgData name="Soorej Balan" userId="1a1d2871-ddc8-407f-950b-d3fff9b8c058" providerId="ADAL" clId="{58F5E4C1-300C-4A0E-80DE-8174598B4832}" dt="2022-04-22T19:03:55.128" v="13590" actId="1037"/>
          <ac:picMkLst>
            <pc:docMk/>
            <pc:sldMk cId="371033906" sldId="343"/>
            <ac:picMk id="7" creationId="{62BF8AF5-60B5-4DF9-B0E8-3D6B5F268A21}"/>
          </ac:picMkLst>
        </pc:picChg>
      </pc:sldChg>
      <pc:sldChg chg="add del">
        <pc:chgData name="Soorej Balan" userId="1a1d2871-ddc8-407f-950b-d3fff9b8c058" providerId="ADAL" clId="{58F5E4C1-300C-4A0E-80DE-8174598B4832}" dt="2022-04-22T18:53:31.703" v="13320"/>
        <pc:sldMkLst>
          <pc:docMk/>
          <pc:sldMk cId="1224417638" sldId="343"/>
        </pc:sldMkLst>
      </pc:sldChg>
      <pc:sldChg chg="addSp delSp modSp add mod">
        <pc:chgData name="Soorej Balan" userId="1a1d2871-ddc8-407f-950b-d3fff9b8c058" providerId="ADAL" clId="{58F5E4C1-300C-4A0E-80DE-8174598B4832}" dt="2022-04-22T19:06:18.947" v="13664" actId="20577"/>
        <pc:sldMkLst>
          <pc:docMk/>
          <pc:sldMk cId="3036898860" sldId="344"/>
        </pc:sldMkLst>
        <pc:spChg chg="mod">
          <ac:chgData name="Soorej Balan" userId="1a1d2871-ddc8-407f-950b-d3fff9b8c058" providerId="ADAL" clId="{58F5E4C1-300C-4A0E-80DE-8174598B4832}" dt="2022-04-22T19:02:56.894" v="13566" actId="20577"/>
          <ac:spMkLst>
            <pc:docMk/>
            <pc:sldMk cId="3036898860" sldId="344"/>
            <ac:spMk id="4" creationId="{1B244922-0A4C-434C-BD14-13D34ECEC49C}"/>
          </ac:spMkLst>
        </pc:spChg>
        <pc:spChg chg="mod">
          <ac:chgData name="Soorej Balan" userId="1a1d2871-ddc8-407f-950b-d3fff9b8c058" providerId="ADAL" clId="{58F5E4C1-300C-4A0E-80DE-8174598B4832}" dt="2022-04-22T19:06:18.947" v="13664" actId="20577"/>
          <ac:spMkLst>
            <pc:docMk/>
            <pc:sldMk cId="3036898860" sldId="344"/>
            <ac:spMk id="5" creationId="{C04A519E-5362-4493-8354-0CD252992944}"/>
          </ac:spMkLst>
        </pc:spChg>
        <pc:picChg chg="del">
          <ac:chgData name="Soorej Balan" userId="1a1d2871-ddc8-407f-950b-d3fff9b8c058" providerId="ADAL" clId="{58F5E4C1-300C-4A0E-80DE-8174598B4832}" dt="2022-04-22T19:04:41.608" v="13614" actId="478"/>
          <ac:picMkLst>
            <pc:docMk/>
            <pc:sldMk cId="3036898860" sldId="344"/>
            <ac:picMk id="6" creationId="{D0B6AB15-439C-45EB-AD7F-A91E9EECA9AD}"/>
          </ac:picMkLst>
        </pc:picChg>
        <pc:picChg chg="add mod">
          <ac:chgData name="Soorej Balan" userId="1a1d2871-ddc8-407f-950b-d3fff9b8c058" providerId="ADAL" clId="{58F5E4C1-300C-4A0E-80DE-8174598B4832}" dt="2022-04-22T19:05:17.805" v="13617" actId="14100"/>
          <ac:picMkLst>
            <pc:docMk/>
            <pc:sldMk cId="3036898860" sldId="344"/>
            <ac:picMk id="7" creationId="{758C1F56-BEB6-4B3B-B23D-1CA63DA54115}"/>
          </ac:picMkLst>
        </pc:picChg>
      </pc:sldChg>
      <pc:sldChg chg="delSp modSp add mod">
        <pc:chgData name="Soorej Balan" userId="1a1d2871-ddc8-407f-950b-d3fff9b8c058" providerId="ADAL" clId="{58F5E4C1-300C-4A0E-80DE-8174598B4832}" dt="2022-04-22T19:30:13.302" v="13684"/>
        <pc:sldMkLst>
          <pc:docMk/>
          <pc:sldMk cId="1399417096" sldId="345"/>
        </pc:sldMkLst>
        <pc:spChg chg="mod">
          <ac:chgData name="Soorej Balan" userId="1a1d2871-ddc8-407f-950b-d3fff9b8c058" providerId="ADAL" clId="{58F5E4C1-300C-4A0E-80DE-8174598B4832}" dt="2022-04-22T19:07:04.264" v="13679" actId="20577"/>
          <ac:spMkLst>
            <pc:docMk/>
            <pc:sldMk cId="1399417096" sldId="345"/>
            <ac:spMk id="4" creationId="{1B244922-0A4C-434C-BD14-13D34ECEC49C}"/>
          </ac:spMkLst>
        </pc:spChg>
        <pc:spChg chg="del mod">
          <ac:chgData name="Soorej Balan" userId="1a1d2871-ddc8-407f-950b-d3fff9b8c058" providerId="ADAL" clId="{58F5E4C1-300C-4A0E-80DE-8174598B4832}" dt="2022-04-22T19:30:13.302" v="13684"/>
          <ac:spMkLst>
            <pc:docMk/>
            <pc:sldMk cId="1399417096" sldId="345"/>
            <ac:spMk id="5" creationId="{C04A519E-5362-4493-8354-0CD252992944}"/>
          </ac:spMkLst>
        </pc:spChg>
        <pc:picChg chg="del">
          <ac:chgData name="Soorej Balan" userId="1a1d2871-ddc8-407f-950b-d3fff9b8c058" providerId="ADAL" clId="{58F5E4C1-300C-4A0E-80DE-8174598B4832}" dt="2022-04-22T19:07:06.224" v="13680" actId="478"/>
          <ac:picMkLst>
            <pc:docMk/>
            <pc:sldMk cId="1399417096" sldId="345"/>
            <ac:picMk id="7" creationId="{758C1F56-BEB6-4B3B-B23D-1CA63DA54115}"/>
          </ac:picMkLst>
        </pc:picChg>
      </pc:sldChg>
      <pc:sldChg chg="addSp delSp modSp add mod">
        <pc:chgData name="Soorej Balan" userId="1a1d2871-ddc8-407f-950b-d3fff9b8c058" providerId="ADAL" clId="{58F5E4C1-300C-4A0E-80DE-8174598B4832}" dt="2022-04-23T03:27:56.356" v="13960" actId="1076"/>
        <pc:sldMkLst>
          <pc:docMk/>
          <pc:sldMk cId="3604008693" sldId="346"/>
        </pc:sldMkLst>
        <pc:spChg chg="mod">
          <ac:chgData name="Soorej Balan" userId="1a1d2871-ddc8-407f-950b-d3fff9b8c058" providerId="ADAL" clId="{58F5E4C1-300C-4A0E-80DE-8174598B4832}" dt="2022-04-23T03:27:54.591" v="13959" actId="20577"/>
          <ac:spMkLst>
            <pc:docMk/>
            <pc:sldMk cId="3604008693" sldId="346"/>
            <ac:spMk id="4" creationId="{1B244922-0A4C-434C-BD14-13D34ECEC49C}"/>
          </ac:spMkLst>
        </pc:spChg>
        <pc:spChg chg="del mod">
          <ac:chgData name="Soorej Balan" userId="1a1d2871-ddc8-407f-950b-d3fff9b8c058" providerId="ADAL" clId="{58F5E4C1-300C-4A0E-80DE-8174598B4832}" dt="2022-04-23T03:27:42.379" v="13947"/>
          <ac:spMkLst>
            <pc:docMk/>
            <pc:sldMk cId="3604008693" sldId="346"/>
            <ac:spMk id="5" creationId="{C04A519E-5362-4493-8354-0CD252992944}"/>
          </ac:spMkLst>
        </pc:spChg>
        <pc:picChg chg="del">
          <ac:chgData name="Soorej Balan" userId="1a1d2871-ddc8-407f-950b-d3fff9b8c058" providerId="ADAL" clId="{58F5E4C1-300C-4A0E-80DE-8174598B4832}" dt="2022-04-22T20:10:02.009" v="13698" actId="478"/>
          <ac:picMkLst>
            <pc:docMk/>
            <pc:sldMk cId="3604008693" sldId="346"/>
            <ac:picMk id="10" creationId="{89624703-FF60-404E-9F3F-6D83213C2732}"/>
          </ac:picMkLst>
        </pc:picChg>
        <pc:picChg chg="del">
          <ac:chgData name="Soorej Balan" userId="1a1d2871-ddc8-407f-950b-d3fff9b8c058" providerId="ADAL" clId="{58F5E4C1-300C-4A0E-80DE-8174598B4832}" dt="2022-04-22T20:10:00.227" v="13697" actId="478"/>
          <ac:picMkLst>
            <pc:docMk/>
            <pc:sldMk cId="3604008693" sldId="346"/>
            <ac:picMk id="11" creationId="{B984DD4A-1433-4209-8BED-E8FFC734C4C8}"/>
          </ac:picMkLst>
        </pc:picChg>
        <pc:picChg chg="add mod">
          <ac:chgData name="Soorej Balan" userId="1a1d2871-ddc8-407f-950b-d3fff9b8c058" providerId="ADAL" clId="{58F5E4C1-300C-4A0E-80DE-8174598B4832}" dt="2022-04-23T03:27:56.356" v="13960" actId="1076"/>
          <ac:picMkLst>
            <pc:docMk/>
            <pc:sldMk cId="3604008693" sldId="346"/>
            <ac:picMk id="1026" creationId="{8800EEFA-335F-4F89-82F4-19B0A1C7B6A0}"/>
          </ac:picMkLst>
        </pc:picChg>
      </pc:sldChg>
      <pc:sldChg chg="add del">
        <pc:chgData name="Soorej Balan" userId="1a1d2871-ddc8-407f-950b-d3fff9b8c058" providerId="ADAL" clId="{58F5E4C1-300C-4A0E-80DE-8174598B4832}" dt="2022-04-22T20:10:23.691" v="13751"/>
        <pc:sldMkLst>
          <pc:docMk/>
          <pc:sldMk cId="1180790630" sldId="347"/>
        </pc:sldMkLst>
      </pc:sldChg>
      <pc:sldChg chg="delSp modSp add mod">
        <pc:chgData name="Soorej Balan" userId="1a1d2871-ddc8-407f-950b-d3fff9b8c058" providerId="ADAL" clId="{58F5E4C1-300C-4A0E-80DE-8174598B4832}" dt="2022-04-23T03:29:08.086" v="14070" actId="20577"/>
        <pc:sldMkLst>
          <pc:docMk/>
          <pc:sldMk cId="1830298037" sldId="348"/>
        </pc:sldMkLst>
        <pc:spChg chg="mod">
          <ac:chgData name="Soorej Balan" userId="1a1d2871-ddc8-407f-950b-d3fff9b8c058" providerId="ADAL" clId="{58F5E4C1-300C-4A0E-80DE-8174598B4832}" dt="2022-04-23T03:27:18.351" v="13940" actId="20577"/>
          <ac:spMkLst>
            <pc:docMk/>
            <pc:sldMk cId="1830298037" sldId="348"/>
            <ac:spMk id="4" creationId="{1B244922-0A4C-434C-BD14-13D34ECEC49C}"/>
          </ac:spMkLst>
        </pc:spChg>
        <pc:spChg chg="mod">
          <ac:chgData name="Soorej Balan" userId="1a1d2871-ddc8-407f-950b-d3fff9b8c058" providerId="ADAL" clId="{58F5E4C1-300C-4A0E-80DE-8174598B4832}" dt="2022-04-23T03:29:08.086" v="14070" actId="20577"/>
          <ac:spMkLst>
            <pc:docMk/>
            <pc:sldMk cId="1830298037" sldId="348"/>
            <ac:spMk id="5" creationId="{C04A519E-5362-4493-8354-0CD252992944}"/>
          </ac:spMkLst>
        </pc:spChg>
        <pc:picChg chg="del">
          <ac:chgData name="Soorej Balan" userId="1a1d2871-ddc8-407f-950b-d3fff9b8c058" providerId="ADAL" clId="{58F5E4C1-300C-4A0E-80DE-8174598B4832}" dt="2022-04-23T03:27:20.845" v="13941" actId="478"/>
          <ac:picMkLst>
            <pc:docMk/>
            <pc:sldMk cId="1830298037" sldId="348"/>
            <ac:picMk id="9" creationId="{3579DA5E-1C65-45F0-820D-6D04F489106E}"/>
          </ac:picMkLst>
        </pc:picChg>
        <pc:picChg chg="del">
          <ac:chgData name="Soorej Balan" userId="1a1d2871-ddc8-407f-950b-d3fff9b8c058" providerId="ADAL" clId="{58F5E4C1-300C-4A0E-80DE-8174598B4832}" dt="2022-04-23T03:27:22.748" v="13942" actId="478"/>
          <ac:picMkLst>
            <pc:docMk/>
            <pc:sldMk cId="1830298037" sldId="348"/>
            <ac:picMk id="11" creationId="{4610774A-03D8-47AC-B3D5-3C1CEBB54199}"/>
          </ac:picMkLst>
        </pc:picChg>
      </pc:sldChg>
      <pc:sldChg chg="add">
        <pc:chgData name="Soorej Balan" userId="1a1d2871-ddc8-407f-950b-d3fff9b8c058" providerId="ADAL" clId="{58F5E4C1-300C-4A0E-80DE-8174598B4832}" dt="2022-04-23T03:27:27.261" v="13944"/>
        <pc:sldMkLst>
          <pc:docMk/>
          <pc:sldMk cId="556636198" sldId="349"/>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FE63AF-E3C4-49DE-B22D-7CF410072B25}" type="datetimeFigureOut">
              <a:rPr lang="en-US" smtClean="0"/>
              <a:t>4/30/2022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4EF56E-DD1E-401F-9E2C-3F3DE9A2B880}" type="slidenum">
              <a:rPr lang="en-US" smtClean="0"/>
              <a:t>‹#›</a:t>
            </a:fld>
            <a:endParaRPr lang="en-US"/>
          </a:p>
        </p:txBody>
      </p:sp>
    </p:spTree>
    <p:extLst>
      <p:ext uri="{BB962C8B-B14F-4D97-AF65-F5344CB8AC3E}">
        <p14:creationId xmlns:p14="http://schemas.microsoft.com/office/powerpoint/2010/main" val="1011355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2E38BA02-AF97-4203-9299-0C98EDE62AA4}" type="datetime1">
              <a:rPr lang="en-US" smtClean="0"/>
              <a:t>4/30/2022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F1B72F9E-419A-4665-8209-826838F21098}" type="datetime1">
              <a:rPr lang="en-US" smtClean="0"/>
              <a:t>4/30/2022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4A77E803-2730-49E2-B72F-BD065C5BB1B9}" type="datetime1">
              <a:rPr lang="en-US" smtClean="0"/>
              <a:t>4/30/2022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1FBDD249-55B1-4A69-ACEB-F544CA8C33E5}" type="datetime1">
              <a:rPr lang="en-US" smtClean="0"/>
              <a:t>4/30/2022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6387D12-397E-477C-AC2D-40A1FD148A94}" type="datetime1">
              <a:rPr lang="en-US" smtClean="0"/>
              <a:t>4/30/2022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D587FE9C-66B8-4F28-873C-353DA21C4616}" type="datetime1">
              <a:rPr lang="en-US" smtClean="0"/>
              <a:t>4/30/2022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81C5D2BE-591E-46E5-8578-D11189719945}" type="datetime1">
              <a:rPr lang="en-US" smtClean="0"/>
              <a:t>4/30/2022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F8B9C5F7-6A4D-4518-B381-ABD8288F939F}" type="datetime1">
              <a:rPr lang="en-US" smtClean="0"/>
              <a:t>4/30/2022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F81FC28-4938-4D43-9DDF-EB034AB7438D}" type="datetime1">
              <a:rPr lang="en-US" smtClean="0"/>
              <a:t>4/30/2022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EEA9A3E9-8E55-42CF-BD60-1DAB245E01FD}" type="datetime1">
              <a:rPr lang="en-US" smtClean="0"/>
              <a:t>4/30/2022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slide" Target="slide4.xml"/><Relationship Id="rId7" Type="http://schemas.openxmlformats.org/officeDocument/2006/relationships/slide" Target="slide17.xml"/><Relationship Id="rId12" Type="http://schemas.openxmlformats.org/officeDocument/2006/relationships/slide" Target="slide22.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12.xml"/><Relationship Id="rId11" Type="http://schemas.openxmlformats.org/officeDocument/2006/relationships/slide" Target="slide21.xml"/><Relationship Id="rId5" Type="http://schemas.openxmlformats.org/officeDocument/2006/relationships/slide" Target="slide8.xml"/><Relationship Id="rId10" Type="http://schemas.openxmlformats.org/officeDocument/2006/relationships/slide" Target="slide20.xml"/><Relationship Id="rId4" Type="http://schemas.openxmlformats.org/officeDocument/2006/relationships/slide" Target="slide5.xml"/><Relationship Id="rId9" Type="http://schemas.openxmlformats.org/officeDocument/2006/relationships/slide" Target="slide19.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8.emf"/><Relationship Id="rId5" Type="http://schemas.openxmlformats.org/officeDocument/2006/relationships/package" Target="../embeddings/Microsoft_Excel_Worksheet.xlsx"/><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package" Target="../embeddings/Microsoft_Excel_Macro-Enabled_Worksheet.xlsm"/></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https://public.tableau.com/app/profile/soorej.balan/viz/MRA_Milestone2_16513377691420/Product-Barplot"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73" y="0"/>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306584" cy="2901694"/>
          </a:xfrm>
        </p:spPr>
        <p:txBody>
          <a:bodyPr anchor="b">
            <a:normAutofit/>
          </a:bodyPr>
          <a:lstStyle/>
          <a:p>
            <a:r>
              <a:rPr lang="en-US" sz="4400" dirty="0">
                <a:solidFill>
                  <a:schemeClr val="tx1"/>
                </a:solidFill>
              </a:rPr>
              <a:t>MRA Project – </a:t>
            </a:r>
            <a:br>
              <a:rPr lang="en-US" sz="4400" dirty="0">
                <a:solidFill>
                  <a:schemeClr val="tx1"/>
                </a:solidFill>
              </a:rPr>
            </a:br>
            <a:r>
              <a:rPr lang="en-US" sz="4400" dirty="0">
                <a:solidFill>
                  <a:schemeClr val="tx1"/>
                </a:solidFill>
              </a:rPr>
              <a:t>Milestone 2</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Soorej Kunnool BALAN</a:t>
            </a:r>
          </a:p>
          <a:p>
            <a:pPr>
              <a:lnSpc>
                <a:spcPct val="100000"/>
              </a:lnSpc>
            </a:pPr>
            <a:r>
              <a:rPr lang="en-US" sz="1600" dirty="0"/>
              <a:t>PGDSBA–Jun(B) ’22 BATCH</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17BFD7F8-ED31-4361-BBB2-806E55036A9C}"/>
              </a:ext>
            </a:extLst>
          </p:cNvPr>
          <p:cNvCxnSpPr/>
          <p:nvPr/>
        </p:nvCxnSpPr>
        <p:spPr>
          <a:xfrm>
            <a:off x="575733" y="787400"/>
            <a:ext cx="11040534"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4" name="Title 1">
            <a:extLst>
              <a:ext uri="{FF2B5EF4-FFF2-40B4-BE49-F238E27FC236}">
                <a16:creationId xmlns:a16="http://schemas.microsoft.com/office/drawing/2014/main" id="{1B244922-0A4C-434C-BD14-13D34ECEC49C}"/>
              </a:ext>
            </a:extLst>
          </p:cNvPr>
          <p:cNvSpPr txBox="1">
            <a:spLocks/>
          </p:cNvSpPr>
          <p:nvPr/>
        </p:nvSpPr>
        <p:spPr>
          <a:xfrm>
            <a:off x="575732" y="143577"/>
            <a:ext cx="11040533" cy="574882"/>
          </a:xfrm>
          <a:prstGeom prst="rect">
            <a:avLst/>
          </a:prstGeom>
        </p:spPr>
        <p:txBody>
          <a:bodyPr vert="horz" lIns="91440" tIns="45720" rIns="91440" bIns="45720" rtlCol="0">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t>EDA–Univariate Analysis -</a:t>
            </a:r>
            <a:r>
              <a:rPr lang="en-US" sz="2000" dirty="0"/>
              <a:t>Product </a:t>
            </a:r>
          </a:p>
        </p:txBody>
      </p:sp>
      <p:sp>
        <p:nvSpPr>
          <p:cNvPr id="5" name="TextBox 4">
            <a:extLst>
              <a:ext uri="{FF2B5EF4-FFF2-40B4-BE49-F238E27FC236}">
                <a16:creationId xmlns:a16="http://schemas.microsoft.com/office/drawing/2014/main" id="{C04A519E-5362-4493-8354-0CD252992944}"/>
              </a:ext>
            </a:extLst>
          </p:cNvPr>
          <p:cNvSpPr txBox="1"/>
          <p:nvPr/>
        </p:nvSpPr>
        <p:spPr>
          <a:xfrm>
            <a:off x="547156" y="787400"/>
            <a:ext cx="5548843" cy="1384995"/>
          </a:xfrm>
          <a:prstGeom prst="rect">
            <a:avLst/>
          </a:prstGeom>
          <a:noFill/>
        </p:spPr>
        <p:txBody>
          <a:bodyPr wrap="square" rtlCol="0">
            <a:spAutoFit/>
          </a:bodyPr>
          <a:lstStyle/>
          <a:p>
            <a:r>
              <a:rPr lang="en-US" sz="1400" dirty="0"/>
              <a:t>From tableau, we can see that Poultry is the product with highest frequency among the products in the dataset at 640 (3.1%) and the</a:t>
            </a:r>
          </a:p>
          <a:p>
            <a:r>
              <a:rPr lang="en-US" sz="1400" dirty="0"/>
              <a:t>Product with least frequency is “Hand soap” with 502 (2.4%).</a:t>
            </a:r>
          </a:p>
          <a:p>
            <a:endParaRPr lang="en-US" sz="1400" dirty="0"/>
          </a:p>
          <a:p>
            <a:r>
              <a:rPr lang="en-US" sz="1400" dirty="0"/>
              <a:t>The % difference between the lowest 502 and highest frequency, 640 is 27.5% over a period of 3 years from Jan-2018 to Dec-2020.</a:t>
            </a:r>
          </a:p>
        </p:txBody>
      </p:sp>
      <p:sp>
        <p:nvSpPr>
          <p:cNvPr id="18" name="Action Button: Go Home 17">
            <a:hlinkClick r:id="rId2" action="ppaction://hlinksldjump" highlightClick="1"/>
            <a:extLst>
              <a:ext uri="{FF2B5EF4-FFF2-40B4-BE49-F238E27FC236}">
                <a16:creationId xmlns:a16="http://schemas.microsoft.com/office/drawing/2014/main" id="{8EC7A406-359A-4C4B-96FF-8C1B9F298614}"/>
              </a:ext>
            </a:extLst>
          </p:cNvPr>
          <p:cNvSpPr/>
          <p:nvPr/>
        </p:nvSpPr>
        <p:spPr>
          <a:xfrm>
            <a:off x="11159409" y="343753"/>
            <a:ext cx="438150" cy="374705"/>
          </a:xfrm>
          <a:prstGeom prst="actionButtonHom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Slide Number Placeholder 5">
            <a:extLst>
              <a:ext uri="{FF2B5EF4-FFF2-40B4-BE49-F238E27FC236}">
                <a16:creationId xmlns:a16="http://schemas.microsoft.com/office/drawing/2014/main" id="{F3B257F1-064E-4DC8-A022-511D53B53619}"/>
              </a:ext>
            </a:extLst>
          </p:cNvPr>
          <p:cNvSpPr txBox="1">
            <a:spLocks/>
          </p:cNvSpPr>
          <p:nvPr/>
        </p:nvSpPr>
        <p:spPr>
          <a:xfrm>
            <a:off x="11757805" y="6446838"/>
            <a:ext cx="353322" cy="365125"/>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A98EE3D-8CD1-4C3F-BD1C-C98C9596463C}" type="slidenum">
              <a:rPr lang="en-US" sz="1000" smtClean="0"/>
              <a:pPr algn="r"/>
              <a:t>10</a:t>
            </a:fld>
            <a:endParaRPr lang="en-US" sz="1000" dirty="0"/>
          </a:p>
        </p:txBody>
      </p:sp>
      <p:pic>
        <p:nvPicPr>
          <p:cNvPr id="6" name="Picture 5">
            <a:extLst>
              <a:ext uri="{FF2B5EF4-FFF2-40B4-BE49-F238E27FC236}">
                <a16:creationId xmlns:a16="http://schemas.microsoft.com/office/drawing/2014/main" id="{BB7190B6-5A01-4A2A-8C68-E069005FDB99}"/>
              </a:ext>
            </a:extLst>
          </p:cNvPr>
          <p:cNvPicPr>
            <a:picLocks noChangeAspect="1"/>
          </p:cNvPicPr>
          <p:nvPr/>
        </p:nvPicPr>
        <p:blipFill>
          <a:blip r:embed="rId3"/>
          <a:stretch>
            <a:fillRect/>
          </a:stretch>
        </p:blipFill>
        <p:spPr>
          <a:xfrm>
            <a:off x="6181481" y="856342"/>
            <a:ext cx="5434784" cy="5415093"/>
          </a:xfrm>
          <a:prstGeom prst="rect">
            <a:avLst/>
          </a:prstGeom>
        </p:spPr>
      </p:pic>
      <p:pic>
        <p:nvPicPr>
          <p:cNvPr id="9" name="Picture 8">
            <a:extLst>
              <a:ext uri="{FF2B5EF4-FFF2-40B4-BE49-F238E27FC236}">
                <a16:creationId xmlns:a16="http://schemas.microsoft.com/office/drawing/2014/main" id="{F58ADB24-61EC-4F42-8C89-9B4B4837D4FF}"/>
              </a:ext>
            </a:extLst>
          </p:cNvPr>
          <p:cNvPicPr>
            <a:picLocks noChangeAspect="1"/>
          </p:cNvPicPr>
          <p:nvPr/>
        </p:nvPicPr>
        <p:blipFill>
          <a:blip r:embed="rId4"/>
          <a:stretch>
            <a:fillRect/>
          </a:stretch>
        </p:blipFill>
        <p:spPr>
          <a:xfrm>
            <a:off x="291712" y="2457975"/>
            <a:ext cx="5859707" cy="3813460"/>
          </a:xfrm>
          <a:prstGeom prst="rect">
            <a:avLst/>
          </a:prstGeom>
        </p:spPr>
      </p:pic>
    </p:spTree>
    <p:extLst>
      <p:ext uri="{BB962C8B-B14F-4D97-AF65-F5344CB8AC3E}">
        <p14:creationId xmlns:p14="http://schemas.microsoft.com/office/powerpoint/2010/main" val="207186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17BFD7F8-ED31-4361-BBB2-806E55036A9C}"/>
              </a:ext>
            </a:extLst>
          </p:cNvPr>
          <p:cNvCxnSpPr/>
          <p:nvPr/>
        </p:nvCxnSpPr>
        <p:spPr>
          <a:xfrm>
            <a:off x="575733" y="787400"/>
            <a:ext cx="11040534"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4" name="Title 1">
            <a:extLst>
              <a:ext uri="{FF2B5EF4-FFF2-40B4-BE49-F238E27FC236}">
                <a16:creationId xmlns:a16="http://schemas.microsoft.com/office/drawing/2014/main" id="{1B244922-0A4C-434C-BD14-13D34ECEC49C}"/>
              </a:ext>
            </a:extLst>
          </p:cNvPr>
          <p:cNvSpPr txBox="1">
            <a:spLocks/>
          </p:cNvSpPr>
          <p:nvPr/>
        </p:nvSpPr>
        <p:spPr>
          <a:xfrm>
            <a:off x="575732" y="143577"/>
            <a:ext cx="11040533" cy="574882"/>
          </a:xfrm>
          <a:prstGeom prst="rect">
            <a:avLst/>
          </a:prstGeom>
        </p:spPr>
        <p:txBody>
          <a:bodyPr vert="horz" lIns="91440" tIns="45720" rIns="91440" bIns="45720" rtlCol="0">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t>EDA–BV/MV Analysis-</a:t>
            </a:r>
            <a:r>
              <a:rPr lang="en-US" sz="2000" dirty="0"/>
              <a:t>Order vs Product Count	</a:t>
            </a:r>
          </a:p>
        </p:txBody>
      </p:sp>
      <p:sp>
        <p:nvSpPr>
          <p:cNvPr id="5" name="TextBox 4">
            <a:extLst>
              <a:ext uri="{FF2B5EF4-FFF2-40B4-BE49-F238E27FC236}">
                <a16:creationId xmlns:a16="http://schemas.microsoft.com/office/drawing/2014/main" id="{C04A519E-5362-4493-8354-0CD252992944}"/>
              </a:ext>
            </a:extLst>
          </p:cNvPr>
          <p:cNvSpPr txBox="1"/>
          <p:nvPr/>
        </p:nvSpPr>
        <p:spPr>
          <a:xfrm>
            <a:off x="547158" y="787400"/>
            <a:ext cx="4544960" cy="1169551"/>
          </a:xfrm>
          <a:prstGeom prst="rect">
            <a:avLst/>
          </a:prstGeom>
          <a:noFill/>
        </p:spPr>
        <p:txBody>
          <a:bodyPr wrap="square" rtlCol="0">
            <a:spAutoFit/>
          </a:bodyPr>
          <a:lstStyle/>
          <a:p>
            <a:r>
              <a:rPr lang="en-US" sz="1400" dirty="0"/>
              <a:t>Using tableau, we get the top 10 and bottom 10 product counts against individual order.</a:t>
            </a:r>
          </a:p>
          <a:p>
            <a:endParaRPr lang="en-US" sz="1400" dirty="0"/>
          </a:p>
          <a:p>
            <a:r>
              <a:rPr lang="en-US" sz="1400" dirty="0"/>
              <a:t>We can see that the highest number of product types among a single order is 34 and the lowest is at 3.</a:t>
            </a:r>
          </a:p>
        </p:txBody>
      </p:sp>
      <p:sp>
        <p:nvSpPr>
          <p:cNvPr id="18" name="Action Button: Go Home 17">
            <a:hlinkClick r:id="rId2" action="ppaction://hlinksldjump" highlightClick="1"/>
            <a:extLst>
              <a:ext uri="{FF2B5EF4-FFF2-40B4-BE49-F238E27FC236}">
                <a16:creationId xmlns:a16="http://schemas.microsoft.com/office/drawing/2014/main" id="{8EC7A406-359A-4C4B-96FF-8C1B9F298614}"/>
              </a:ext>
            </a:extLst>
          </p:cNvPr>
          <p:cNvSpPr/>
          <p:nvPr/>
        </p:nvSpPr>
        <p:spPr>
          <a:xfrm>
            <a:off x="11159409" y="343753"/>
            <a:ext cx="438150" cy="374705"/>
          </a:xfrm>
          <a:prstGeom prst="actionButtonHom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Slide Number Placeholder 5">
            <a:extLst>
              <a:ext uri="{FF2B5EF4-FFF2-40B4-BE49-F238E27FC236}">
                <a16:creationId xmlns:a16="http://schemas.microsoft.com/office/drawing/2014/main" id="{F3B257F1-064E-4DC8-A022-511D53B53619}"/>
              </a:ext>
            </a:extLst>
          </p:cNvPr>
          <p:cNvSpPr txBox="1">
            <a:spLocks/>
          </p:cNvSpPr>
          <p:nvPr/>
        </p:nvSpPr>
        <p:spPr>
          <a:xfrm>
            <a:off x="11757805" y="6446838"/>
            <a:ext cx="353322" cy="365125"/>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A98EE3D-8CD1-4C3F-BD1C-C98C9596463C}" type="slidenum">
              <a:rPr lang="en-US" sz="1000" smtClean="0"/>
              <a:pPr algn="r"/>
              <a:t>11</a:t>
            </a:fld>
            <a:endParaRPr lang="en-US" sz="1000" dirty="0"/>
          </a:p>
        </p:txBody>
      </p:sp>
      <p:pic>
        <p:nvPicPr>
          <p:cNvPr id="7" name="Picture 6">
            <a:extLst>
              <a:ext uri="{FF2B5EF4-FFF2-40B4-BE49-F238E27FC236}">
                <a16:creationId xmlns:a16="http://schemas.microsoft.com/office/drawing/2014/main" id="{19FAB8C0-B897-40AD-9A47-6322364CA920}"/>
              </a:ext>
            </a:extLst>
          </p:cNvPr>
          <p:cNvPicPr>
            <a:picLocks noChangeAspect="1"/>
          </p:cNvPicPr>
          <p:nvPr/>
        </p:nvPicPr>
        <p:blipFill>
          <a:blip r:embed="rId3"/>
          <a:stretch>
            <a:fillRect/>
          </a:stretch>
        </p:blipFill>
        <p:spPr>
          <a:xfrm>
            <a:off x="5654180" y="822319"/>
            <a:ext cx="6103625" cy="5258212"/>
          </a:xfrm>
          <a:prstGeom prst="rect">
            <a:avLst/>
          </a:prstGeom>
        </p:spPr>
      </p:pic>
    </p:spTree>
    <p:extLst>
      <p:ext uri="{BB962C8B-B14F-4D97-AF65-F5344CB8AC3E}">
        <p14:creationId xmlns:p14="http://schemas.microsoft.com/office/powerpoint/2010/main" val="2475391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17BFD7F8-ED31-4361-BBB2-806E55036A9C}"/>
              </a:ext>
            </a:extLst>
          </p:cNvPr>
          <p:cNvCxnSpPr/>
          <p:nvPr/>
        </p:nvCxnSpPr>
        <p:spPr>
          <a:xfrm>
            <a:off x="575733" y="787400"/>
            <a:ext cx="11040534"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4" name="Title 1">
            <a:extLst>
              <a:ext uri="{FF2B5EF4-FFF2-40B4-BE49-F238E27FC236}">
                <a16:creationId xmlns:a16="http://schemas.microsoft.com/office/drawing/2014/main" id="{1B244922-0A4C-434C-BD14-13D34ECEC49C}"/>
              </a:ext>
            </a:extLst>
          </p:cNvPr>
          <p:cNvSpPr txBox="1">
            <a:spLocks/>
          </p:cNvSpPr>
          <p:nvPr/>
        </p:nvSpPr>
        <p:spPr>
          <a:xfrm>
            <a:off x="575732" y="143577"/>
            <a:ext cx="11040533" cy="574882"/>
          </a:xfrm>
          <a:prstGeom prst="rect">
            <a:avLst/>
          </a:prstGeom>
        </p:spPr>
        <p:txBody>
          <a:bodyPr vert="horz" lIns="91440" tIns="45720" rIns="91440" bIns="45720" rtlCol="0">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t>TRENDS- </a:t>
            </a:r>
            <a:r>
              <a:rPr lang="en-US" sz="2000" dirty="0"/>
              <a:t>Product Count –Yearly &amp; Quarterly</a:t>
            </a:r>
          </a:p>
        </p:txBody>
      </p:sp>
      <p:sp>
        <p:nvSpPr>
          <p:cNvPr id="5" name="TextBox 4">
            <a:extLst>
              <a:ext uri="{FF2B5EF4-FFF2-40B4-BE49-F238E27FC236}">
                <a16:creationId xmlns:a16="http://schemas.microsoft.com/office/drawing/2014/main" id="{C04A519E-5362-4493-8354-0CD252992944}"/>
              </a:ext>
            </a:extLst>
          </p:cNvPr>
          <p:cNvSpPr txBox="1"/>
          <p:nvPr/>
        </p:nvSpPr>
        <p:spPr>
          <a:xfrm>
            <a:off x="564051" y="812567"/>
            <a:ext cx="11052214" cy="1169551"/>
          </a:xfrm>
          <a:prstGeom prst="rect">
            <a:avLst/>
          </a:prstGeom>
          <a:noFill/>
        </p:spPr>
        <p:txBody>
          <a:bodyPr wrap="square" rtlCol="0">
            <a:spAutoFit/>
          </a:bodyPr>
          <a:lstStyle/>
          <a:p>
            <a:r>
              <a:rPr lang="en-US" sz="1400" dirty="0"/>
              <a:t>Using Tableau, we derive the number of product counts ordered across the years and quarter.</a:t>
            </a:r>
          </a:p>
          <a:p>
            <a:r>
              <a:rPr lang="en-US" sz="1400" dirty="0"/>
              <a:t>Though we don’t have the sales information, it looks like the business is waning based on the number of product counts. In 2018 we have the number of product count at 9479 which decreases to 9333 and then 1829 in 2019 and 2020 respectively. The quarterly plot doesn’t show any obvious seasonality, except for the years 2018 and 2019, we have Q4 performing at almost 30% to the other quarters. 2020 all quarters show much reduced orders. The quarterly average product count value has fallen from 2018 Q1 (3100) to 2020 Q4 (200).</a:t>
            </a:r>
          </a:p>
        </p:txBody>
      </p:sp>
      <p:sp>
        <p:nvSpPr>
          <p:cNvPr id="18" name="Action Button: Go Home 17">
            <a:hlinkClick r:id="rId2" action="ppaction://hlinksldjump" highlightClick="1"/>
            <a:extLst>
              <a:ext uri="{FF2B5EF4-FFF2-40B4-BE49-F238E27FC236}">
                <a16:creationId xmlns:a16="http://schemas.microsoft.com/office/drawing/2014/main" id="{8EC7A406-359A-4C4B-96FF-8C1B9F298614}"/>
              </a:ext>
            </a:extLst>
          </p:cNvPr>
          <p:cNvSpPr/>
          <p:nvPr/>
        </p:nvSpPr>
        <p:spPr>
          <a:xfrm>
            <a:off x="11159409" y="343753"/>
            <a:ext cx="438150" cy="374705"/>
          </a:xfrm>
          <a:prstGeom prst="actionButtonHom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Slide Number Placeholder 5">
            <a:extLst>
              <a:ext uri="{FF2B5EF4-FFF2-40B4-BE49-F238E27FC236}">
                <a16:creationId xmlns:a16="http://schemas.microsoft.com/office/drawing/2014/main" id="{F3B257F1-064E-4DC8-A022-511D53B53619}"/>
              </a:ext>
            </a:extLst>
          </p:cNvPr>
          <p:cNvSpPr txBox="1">
            <a:spLocks/>
          </p:cNvSpPr>
          <p:nvPr/>
        </p:nvSpPr>
        <p:spPr>
          <a:xfrm>
            <a:off x="11757805" y="6446838"/>
            <a:ext cx="353322" cy="365125"/>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A98EE3D-8CD1-4C3F-BD1C-C98C9596463C}" type="slidenum">
              <a:rPr lang="en-US" sz="1000" smtClean="0"/>
              <a:pPr algn="r"/>
              <a:t>12</a:t>
            </a:fld>
            <a:endParaRPr lang="en-US" sz="1000" dirty="0"/>
          </a:p>
        </p:txBody>
      </p:sp>
      <p:pic>
        <p:nvPicPr>
          <p:cNvPr id="6" name="Picture 5">
            <a:extLst>
              <a:ext uri="{FF2B5EF4-FFF2-40B4-BE49-F238E27FC236}">
                <a16:creationId xmlns:a16="http://schemas.microsoft.com/office/drawing/2014/main" id="{86D00224-06DE-4ABB-AA5A-65657802E978}"/>
              </a:ext>
            </a:extLst>
          </p:cNvPr>
          <p:cNvPicPr>
            <a:picLocks noChangeAspect="1"/>
          </p:cNvPicPr>
          <p:nvPr/>
        </p:nvPicPr>
        <p:blipFill>
          <a:blip r:embed="rId3"/>
          <a:stretch>
            <a:fillRect/>
          </a:stretch>
        </p:blipFill>
        <p:spPr>
          <a:xfrm>
            <a:off x="721217" y="2722557"/>
            <a:ext cx="4074970" cy="3517128"/>
          </a:xfrm>
          <a:prstGeom prst="rect">
            <a:avLst/>
          </a:prstGeom>
        </p:spPr>
      </p:pic>
      <p:pic>
        <p:nvPicPr>
          <p:cNvPr id="8" name="Picture 7">
            <a:extLst>
              <a:ext uri="{FF2B5EF4-FFF2-40B4-BE49-F238E27FC236}">
                <a16:creationId xmlns:a16="http://schemas.microsoft.com/office/drawing/2014/main" id="{EE44CAC0-AB94-4670-9CA8-A3A85061459C}"/>
              </a:ext>
            </a:extLst>
          </p:cNvPr>
          <p:cNvPicPr>
            <a:picLocks noChangeAspect="1"/>
          </p:cNvPicPr>
          <p:nvPr/>
        </p:nvPicPr>
        <p:blipFill>
          <a:blip r:embed="rId4"/>
          <a:stretch>
            <a:fillRect/>
          </a:stretch>
        </p:blipFill>
        <p:spPr>
          <a:xfrm>
            <a:off x="5021902" y="2242332"/>
            <a:ext cx="6606047" cy="3997353"/>
          </a:xfrm>
          <a:prstGeom prst="rect">
            <a:avLst/>
          </a:prstGeom>
        </p:spPr>
      </p:pic>
    </p:spTree>
    <p:extLst>
      <p:ext uri="{BB962C8B-B14F-4D97-AF65-F5344CB8AC3E}">
        <p14:creationId xmlns:p14="http://schemas.microsoft.com/office/powerpoint/2010/main" val="1169685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17BFD7F8-ED31-4361-BBB2-806E55036A9C}"/>
              </a:ext>
            </a:extLst>
          </p:cNvPr>
          <p:cNvCxnSpPr/>
          <p:nvPr/>
        </p:nvCxnSpPr>
        <p:spPr>
          <a:xfrm>
            <a:off x="575733" y="787400"/>
            <a:ext cx="11040534"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4" name="Title 1">
            <a:extLst>
              <a:ext uri="{FF2B5EF4-FFF2-40B4-BE49-F238E27FC236}">
                <a16:creationId xmlns:a16="http://schemas.microsoft.com/office/drawing/2014/main" id="{1B244922-0A4C-434C-BD14-13D34ECEC49C}"/>
              </a:ext>
            </a:extLst>
          </p:cNvPr>
          <p:cNvSpPr txBox="1">
            <a:spLocks/>
          </p:cNvSpPr>
          <p:nvPr/>
        </p:nvSpPr>
        <p:spPr>
          <a:xfrm>
            <a:off x="575732" y="143577"/>
            <a:ext cx="11040533" cy="574882"/>
          </a:xfrm>
          <a:prstGeom prst="rect">
            <a:avLst/>
          </a:prstGeom>
        </p:spPr>
        <p:txBody>
          <a:bodyPr vert="horz" lIns="91440" tIns="45720" rIns="91440" bIns="45720" rtlCol="0">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t>TRENDS- </a:t>
            </a:r>
            <a:r>
              <a:rPr lang="en-US" sz="2000" dirty="0"/>
              <a:t>Product Count –Monthly &amp; Weekly</a:t>
            </a:r>
          </a:p>
        </p:txBody>
      </p:sp>
      <p:sp>
        <p:nvSpPr>
          <p:cNvPr id="5" name="TextBox 4">
            <a:extLst>
              <a:ext uri="{FF2B5EF4-FFF2-40B4-BE49-F238E27FC236}">
                <a16:creationId xmlns:a16="http://schemas.microsoft.com/office/drawing/2014/main" id="{C04A519E-5362-4493-8354-0CD252992944}"/>
              </a:ext>
            </a:extLst>
          </p:cNvPr>
          <p:cNvSpPr txBox="1"/>
          <p:nvPr/>
        </p:nvSpPr>
        <p:spPr>
          <a:xfrm>
            <a:off x="564051" y="812567"/>
            <a:ext cx="11052214" cy="954107"/>
          </a:xfrm>
          <a:prstGeom prst="rect">
            <a:avLst/>
          </a:prstGeom>
          <a:noFill/>
        </p:spPr>
        <p:txBody>
          <a:bodyPr wrap="square" rtlCol="0">
            <a:spAutoFit/>
          </a:bodyPr>
          <a:lstStyle/>
          <a:p>
            <a:r>
              <a:rPr lang="en-US" sz="1400" dirty="0"/>
              <a:t>Using Tableau, we derive the number of product counts ordered across the months and weeks.</a:t>
            </a:r>
          </a:p>
          <a:p>
            <a:r>
              <a:rPr lang="en-US" sz="1400" dirty="0"/>
              <a:t>In 2018 and 2019 we can see comparable figures, though the rate is falling. The months October, November &amp; December shows very least orders.</a:t>
            </a:r>
          </a:p>
          <a:p>
            <a:r>
              <a:rPr lang="en-US" sz="1400" dirty="0"/>
              <a:t>The average monthly product count decreases from 1100 to 60 across the duration, and the weekly average fall is from 250 to 80.</a:t>
            </a:r>
          </a:p>
        </p:txBody>
      </p:sp>
      <p:sp>
        <p:nvSpPr>
          <p:cNvPr id="18" name="Action Button: Go Home 17">
            <a:hlinkClick r:id="rId2" action="ppaction://hlinksldjump" highlightClick="1"/>
            <a:extLst>
              <a:ext uri="{FF2B5EF4-FFF2-40B4-BE49-F238E27FC236}">
                <a16:creationId xmlns:a16="http://schemas.microsoft.com/office/drawing/2014/main" id="{8EC7A406-359A-4C4B-96FF-8C1B9F298614}"/>
              </a:ext>
            </a:extLst>
          </p:cNvPr>
          <p:cNvSpPr/>
          <p:nvPr/>
        </p:nvSpPr>
        <p:spPr>
          <a:xfrm>
            <a:off x="11159409" y="343753"/>
            <a:ext cx="438150" cy="374705"/>
          </a:xfrm>
          <a:prstGeom prst="actionButtonHom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Slide Number Placeholder 5">
            <a:extLst>
              <a:ext uri="{FF2B5EF4-FFF2-40B4-BE49-F238E27FC236}">
                <a16:creationId xmlns:a16="http://schemas.microsoft.com/office/drawing/2014/main" id="{F3B257F1-064E-4DC8-A022-511D53B53619}"/>
              </a:ext>
            </a:extLst>
          </p:cNvPr>
          <p:cNvSpPr txBox="1">
            <a:spLocks/>
          </p:cNvSpPr>
          <p:nvPr/>
        </p:nvSpPr>
        <p:spPr>
          <a:xfrm>
            <a:off x="11757805" y="6446838"/>
            <a:ext cx="353322" cy="365125"/>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A98EE3D-8CD1-4C3F-BD1C-C98C9596463C}" type="slidenum">
              <a:rPr lang="en-US" sz="1000" smtClean="0"/>
              <a:pPr algn="r"/>
              <a:t>13</a:t>
            </a:fld>
            <a:endParaRPr lang="en-US" sz="1000" dirty="0"/>
          </a:p>
        </p:txBody>
      </p:sp>
      <p:pic>
        <p:nvPicPr>
          <p:cNvPr id="7" name="Picture 6">
            <a:extLst>
              <a:ext uri="{FF2B5EF4-FFF2-40B4-BE49-F238E27FC236}">
                <a16:creationId xmlns:a16="http://schemas.microsoft.com/office/drawing/2014/main" id="{8D38F9DF-3AD8-4ADE-8B2A-91E0F1E95D29}"/>
              </a:ext>
            </a:extLst>
          </p:cNvPr>
          <p:cNvPicPr>
            <a:picLocks noChangeAspect="1"/>
          </p:cNvPicPr>
          <p:nvPr/>
        </p:nvPicPr>
        <p:blipFill>
          <a:blip r:embed="rId3"/>
          <a:stretch>
            <a:fillRect/>
          </a:stretch>
        </p:blipFill>
        <p:spPr>
          <a:xfrm>
            <a:off x="41945" y="2650921"/>
            <a:ext cx="5992117" cy="3636626"/>
          </a:xfrm>
          <a:prstGeom prst="rect">
            <a:avLst/>
          </a:prstGeom>
        </p:spPr>
      </p:pic>
      <p:pic>
        <p:nvPicPr>
          <p:cNvPr id="10" name="Picture 9">
            <a:extLst>
              <a:ext uri="{FF2B5EF4-FFF2-40B4-BE49-F238E27FC236}">
                <a16:creationId xmlns:a16="http://schemas.microsoft.com/office/drawing/2014/main" id="{8FF8301C-8952-455C-B424-A08EC790EDDD}"/>
              </a:ext>
            </a:extLst>
          </p:cNvPr>
          <p:cNvPicPr>
            <a:picLocks noChangeAspect="1"/>
          </p:cNvPicPr>
          <p:nvPr/>
        </p:nvPicPr>
        <p:blipFill>
          <a:blip r:embed="rId4"/>
          <a:stretch>
            <a:fillRect/>
          </a:stretch>
        </p:blipFill>
        <p:spPr>
          <a:xfrm>
            <a:off x="6165787" y="2649366"/>
            <a:ext cx="5984268" cy="3636625"/>
          </a:xfrm>
          <a:prstGeom prst="rect">
            <a:avLst/>
          </a:prstGeom>
        </p:spPr>
      </p:pic>
    </p:spTree>
    <p:extLst>
      <p:ext uri="{BB962C8B-B14F-4D97-AF65-F5344CB8AC3E}">
        <p14:creationId xmlns:p14="http://schemas.microsoft.com/office/powerpoint/2010/main" val="494267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17BFD7F8-ED31-4361-BBB2-806E55036A9C}"/>
              </a:ext>
            </a:extLst>
          </p:cNvPr>
          <p:cNvCxnSpPr/>
          <p:nvPr/>
        </p:nvCxnSpPr>
        <p:spPr>
          <a:xfrm>
            <a:off x="575733" y="787400"/>
            <a:ext cx="11040534"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4" name="Title 1">
            <a:extLst>
              <a:ext uri="{FF2B5EF4-FFF2-40B4-BE49-F238E27FC236}">
                <a16:creationId xmlns:a16="http://schemas.microsoft.com/office/drawing/2014/main" id="{1B244922-0A4C-434C-BD14-13D34ECEC49C}"/>
              </a:ext>
            </a:extLst>
          </p:cNvPr>
          <p:cNvSpPr txBox="1">
            <a:spLocks/>
          </p:cNvSpPr>
          <p:nvPr/>
        </p:nvSpPr>
        <p:spPr>
          <a:xfrm>
            <a:off x="575732" y="143577"/>
            <a:ext cx="11040533" cy="574882"/>
          </a:xfrm>
          <a:prstGeom prst="rect">
            <a:avLst/>
          </a:prstGeom>
        </p:spPr>
        <p:txBody>
          <a:bodyPr vert="horz" lIns="91440" tIns="45720" rIns="91440" bIns="45720" rtlCol="0">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t>TRENDS- </a:t>
            </a:r>
            <a:r>
              <a:rPr lang="en-US" sz="2000" dirty="0"/>
              <a:t>Product Count –Daily</a:t>
            </a:r>
          </a:p>
        </p:txBody>
      </p:sp>
      <p:sp>
        <p:nvSpPr>
          <p:cNvPr id="5" name="TextBox 4">
            <a:extLst>
              <a:ext uri="{FF2B5EF4-FFF2-40B4-BE49-F238E27FC236}">
                <a16:creationId xmlns:a16="http://schemas.microsoft.com/office/drawing/2014/main" id="{C04A519E-5362-4493-8354-0CD252992944}"/>
              </a:ext>
            </a:extLst>
          </p:cNvPr>
          <p:cNvSpPr txBox="1"/>
          <p:nvPr/>
        </p:nvSpPr>
        <p:spPr>
          <a:xfrm>
            <a:off x="564051" y="812567"/>
            <a:ext cx="11052214" cy="738664"/>
          </a:xfrm>
          <a:prstGeom prst="rect">
            <a:avLst/>
          </a:prstGeom>
          <a:noFill/>
        </p:spPr>
        <p:txBody>
          <a:bodyPr wrap="square" rtlCol="0">
            <a:spAutoFit/>
          </a:bodyPr>
          <a:lstStyle/>
          <a:p>
            <a:r>
              <a:rPr lang="en-US" sz="1400" dirty="0"/>
              <a:t>Using Tableau, we derive the number of product counts ordered across days.</a:t>
            </a:r>
          </a:p>
          <a:p>
            <a:r>
              <a:rPr lang="en-US" sz="1400" dirty="0"/>
              <a:t>There is no discernible seasonality. The highest number of products types ordered on a daily basis is 183 in the month of August and lowest is 3 in the month of March 2020.</a:t>
            </a:r>
          </a:p>
        </p:txBody>
      </p:sp>
      <p:sp>
        <p:nvSpPr>
          <p:cNvPr id="18" name="Action Button: Go Home 17">
            <a:hlinkClick r:id="rId2" action="ppaction://hlinksldjump" highlightClick="1"/>
            <a:extLst>
              <a:ext uri="{FF2B5EF4-FFF2-40B4-BE49-F238E27FC236}">
                <a16:creationId xmlns:a16="http://schemas.microsoft.com/office/drawing/2014/main" id="{8EC7A406-359A-4C4B-96FF-8C1B9F298614}"/>
              </a:ext>
            </a:extLst>
          </p:cNvPr>
          <p:cNvSpPr/>
          <p:nvPr/>
        </p:nvSpPr>
        <p:spPr>
          <a:xfrm>
            <a:off x="11159409" y="343753"/>
            <a:ext cx="438150" cy="374705"/>
          </a:xfrm>
          <a:prstGeom prst="actionButtonHom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Slide Number Placeholder 5">
            <a:extLst>
              <a:ext uri="{FF2B5EF4-FFF2-40B4-BE49-F238E27FC236}">
                <a16:creationId xmlns:a16="http://schemas.microsoft.com/office/drawing/2014/main" id="{F3B257F1-064E-4DC8-A022-511D53B53619}"/>
              </a:ext>
            </a:extLst>
          </p:cNvPr>
          <p:cNvSpPr txBox="1">
            <a:spLocks/>
          </p:cNvSpPr>
          <p:nvPr/>
        </p:nvSpPr>
        <p:spPr>
          <a:xfrm>
            <a:off x="11757805" y="6446838"/>
            <a:ext cx="353322" cy="365125"/>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A98EE3D-8CD1-4C3F-BD1C-C98C9596463C}" type="slidenum">
              <a:rPr lang="en-US" sz="1000" smtClean="0"/>
              <a:pPr algn="r"/>
              <a:t>14</a:t>
            </a:fld>
            <a:endParaRPr lang="en-US" sz="1000" dirty="0"/>
          </a:p>
        </p:txBody>
      </p:sp>
      <p:pic>
        <p:nvPicPr>
          <p:cNvPr id="6" name="Picture 5">
            <a:extLst>
              <a:ext uri="{FF2B5EF4-FFF2-40B4-BE49-F238E27FC236}">
                <a16:creationId xmlns:a16="http://schemas.microsoft.com/office/drawing/2014/main" id="{8933F200-70FE-44ED-B704-0C603C6C67EC}"/>
              </a:ext>
            </a:extLst>
          </p:cNvPr>
          <p:cNvPicPr>
            <a:picLocks noChangeAspect="1"/>
          </p:cNvPicPr>
          <p:nvPr/>
        </p:nvPicPr>
        <p:blipFill>
          <a:blip r:embed="rId3"/>
          <a:stretch>
            <a:fillRect/>
          </a:stretch>
        </p:blipFill>
        <p:spPr>
          <a:xfrm>
            <a:off x="1694574" y="1774897"/>
            <a:ext cx="8416954" cy="4507895"/>
          </a:xfrm>
          <a:prstGeom prst="rect">
            <a:avLst/>
          </a:prstGeom>
        </p:spPr>
      </p:pic>
    </p:spTree>
    <p:extLst>
      <p:ext uri="{BB962C8B-B14F-4D97-AF65-F5344CB8AC3E}">
        <p14:creationId xmlns:p14="http://schemas.microsoft.com/office/powerpoint/2010/main" val="3912044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17BFD7F8-ED31-4361-BBB2-806E55036A9C}"/>
              </a:ext>
            </a:extLst>
          </p:cNvPr>
          <p:cNvCxnSpPr/>
          <p:nvPr/>
        </p:nvCxnSpPr>
        <p:spPr>
          <a:xfrm>
            <a:off x="575733" y="787400"/>
            <a:ext cx="11040534"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4" name="Title 1">
            <a:extLst>
              <a:ext uri="{FF2B5EF4-FFF2-40B4-BE49-F238E27FC236}">
                <a16:creationId xmlns:a16="http://schemas.microsoft.com/office/drawing/2014/main" id="{1B244922-0A4C-434C-BD14-13D34ECEC49C}"/>
              </a:ext>
            </a:extLst>
          </p:cNvPr>
          <p:cNvSpPr txBox="1">
            <a:spLocks/>
          </p:cNvSpPr>
          <p:nvPr/>
        </p:nvSpPr>
        <p:spPr>
          <a:xfrm>
            <a:off x="575732" y="143577"/>
            <a:ext cx="11040533" cy="574882"/>
          </a:xfrm>
          <a:prstGeom prst="rect">
            <a:avLst/>
          </a:prstGeom>
        </p:spPr>
        <p:txBody>
          <a:bodyPr vert="horz" lIns="91440" tIns="45720" rIns="91440" bIns="45720" rtlCol="0">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t>TRENDS- </a:t>
            </a:r>
            <a:r>
              <a:rPr lang="en-US" sz="2000" dirty="0"/>
              <a:t>Product Count vs Month</a:t>
            </a:r>
          </a:p>
        </p:txBody>
      </p:sp>
      <p:sp>
        <p:nvSpPr>
          <p:cNvPr id="5" name="TextBox 4">
            <a:extLst>
              <a:ext uri="{FF2B5EF4-FFF2-40B4-BE49-F238E27FC236}">
                <a16:creationId xmlns:a16="http://schemas.microsoft.com/office/drawing/2014/main" id="{C04A519E-5362-4493-8354-0CD252992944}"/>
              </a:ext>
            </a:extLst>
          </p:cNvPr>
          <p:cNvSpPr txBox="1"/>
          <p:nvPr/>
        </p:nvSpPr>
        <p:spPr>
          <a:xfrm>
            <a:off x="564051" y="812567"/>
            <a:ext cx="11052214" cy="954107"/>
          </a:xfrm>
          <a:prstGeom prst="rect">
            <a:avLst/>
          </a:prstGeom>
          <a:noFill/>
        </p:spPr>
        <p:txBody>
          <a:bodyPr wrap="square" rtlCol="0">
            <a:spAutoFit/>
          </a:bodyPr>
          <a:lstStyle/>
          <a:p>
            <a:r>
              <a:rPr lang="en-US" sz="1400" dirty="0"/>
              <a:t>Using Tableau, we derive the number of product count behavior across month.</a:t>
            </a:r>
          </a:p>
          <a:p>
            <a:r>
              <a:rPr lang="en-US" sz="1400" dirty="0"/>
              <a:t>We can see that product count is lowest in months of quarter 4. The trend shows that max product count in Jan which declines until April, then follows a small rise across July and falls slightly until September and then drastically reduces in October to December.</a:t>
            </a:r>
          </a:p>
          <a:p>
            <a:endParaRPr lang="en-US" sz="1400" dirty="0"/>
          </a:p>
        </p:txBody>
      </p:sp>
      <p:sp>
        <p:nvSpPr>
          <p:cNvPr id="18" name="Action Button: Go Home 17">
            <a:hlinkClick r:id="rId2" action="ppaction://hlinksldjump" highlightClick="1"/>
            <a:extLst>
              <a:ext uri="{FF2B5EF4-FFF2-40B4-BE49-F238E27FC236}">
                <a16:creationId xmlns:a16="http://schemas.microsoft.com/office/drawing/2014/main" id="{8EC7A406-359A-4C4B-96FF-8C1B9F298614}"/>
              </a:ext>
            </a:extLst>
          </p:cNvPr>
          <p:cNvSpPr/>
          <p:nvPr/>
        </p:nvSpPr>
        <p:spPr>
          <a:xfrm>
            <a:off x="11159409" y="343753"/>
            <a:ext cx="438150" cy="374705"/>
          </a:xfrm>
          <a:prstGeom prst="actionButtonHom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Slide Number Placeholder 5">
            <a:extLst>
              <a:ext uri="{FF2B5EF4-FFF2-40B4-BE49-F238E27FC236}">
                <a16:creationId xmlns:a16="http://schemas.microsoft.com/office/drawing/2014/main" id="{F3B257F1-064E-4DC8-A022-511D53B53619}"/>
              </a:ext>
            </a:extLst>
          </p:cNvPr>
          <p:cNvSpPr txBox="1">
            <a:spLocks/>
          </p:cNvSpPr>
          <p:nvPr/>
        </p:nvSpPr>
        <p:spPr>
          <a:xfrm>
            <a:off x="11757805" y="6446838"/>
            <a:ext cx="353322" cy="365125"/>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A98EE3D-8CD1-4C3F-BD1C-C98C9596463C}" type="slidenum">
              <a:rPr lang="en-US" sz="1000" smtClean="0"/>
              <a:pPr algn="r"/>
              <a:t>15</a:t>
            </a:fld>
            <a:endParaRPr lang="en-US" sz="1000" dirty="0"/>
          </a:p>
        </p:txBody>
      </p:sp>
      <p:pic>
        <p:nvPicPr>
          <p:cNvPr id="7" name="Picture 6">
            <a:extLst>
              <a:ext uri="{FF2B5EF4-FFF2-40B4-BE49-F238E27FC236}">
                <a16:creationId xmlns:a16="http://schemas.microsoft.com/office/drawing/2014/main" id="{2E3AFEAA-6539-4AC9-9323-7884BC1D4447}"/>
              </a:ext>
            </a:extLst>
          </p:cNvPr>
          <p:cNvPicPr>
            <a:picLocks noChangeAspect="1"/>
          </p:cNvPicPr>
          <p:nvPr/>
        </p:nvPicPr>
        <p:blipFill>
          <a:blip r:embed="rId3"/>
          <a:stretch>
            <a:fillRect/>
          </a:stretch>
        </p:blipFill>
        <p:spPr>
          <a:xfrm>
            <a:off x="3145950" y="1798736"/>
            <a:ext cx="5888415" cy="4505590"/>
          </a:xfrm>
          <a:prstGeom prst="rect">
            <a:avLst/>
          </a:prstGeom>
        </p:spPr>
      </p:pic>
    </p:spTree>
    <p:extLst>
      <p:ext uri="{BB962C8B-B14F-4D97-AF65-F5344CB8AC3E}">
        <p14:creationId xmlns:p14="http://schemas.microsoft.com/office/powerpoint/2010/main" val="240671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17BFD7F8-ED31-4361-BBB2-806E55036A9C}"/>
              </a:ext>
            </a:extLst>
          </p:cNvPr>
          <p:cNvCxnSpPr/>
          <p:nvPr/>
        </p:nvCxnSpPr>
        <p:spPr>
          <a:xfrm>
            <a:off x="575733" y="787400"/>
            <a:ext cx="11040534"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4" name="Title 1">
            <a:extLst>
              <a:ext uri="{FF2B5EF4-FFF2-40B4-BE49-F238E27FC236}">
                <a16:creationId xmlns:a16="http://schemas.microsoft.com/office/drawing/2014/main" id="{1B244922-0A4C-434C-BD14-13D34ECEC49C}"/>
              </a:ext>
            </a:extLst>
          </p:cNvPr>
          <p:cNvSpPr txBox="1">
            <a:spLocks/>
          </p:cNvSpPr>
          <p:nvPr/>
        </p:nvSpPr>
        <p:spPr>
          <a:xfrm>
            <a:off x="575732" y="143577"/>
            <a:ext cx="11040533" cy="574882"/>
          </a:xfrm>
          <a:prstGeom prst="rect">
            <a:avLst/>
          </a:prstGeom>
        </p:spPr>
        <p:txBody>
          <a:bodyPr vert="horz" lIns="91440" tIns="45720" rIns="91440" bIns="45720" rtlCol="0">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t>TRENDS- </a:t>
            </a:r>
            <a:r>
              <a:rPr lang="en-US" sz="2000" dirty="0"/>
              <a:t> Order Count vs Quarter/Month</a:t>
            </a:r>
          </a:p>
        </p:txBody>
      </p:sp>
      <p:sp>
        <p:nvSpPr>
          <p:cNvPr id="5" name="TextBox 4">
            <a:extLst>
              <a:ext uri="{FF2B5EF4-FFF2-40B4-BE49-F238E27FC236}">
                <a16:creationId xmlns:a16="http://schemas.microsoft.com/office/drawing/2014/main" id="{C04A519E-5362-4493-8354-0CD252992944}"/>
              </a:ext>
            </a:extLst>
          </p:cNvPr>
          <p:cNvSpPr txBox="1"/>
          <p:nvPr/>
        </p:nvSpPr>
        <p:spPr>
          <a:xfrm>
            <a:off x="564051" y="812567"/>
            <a:ext cx="11052214" cy="523220"/>
          </a:xfrm>
          <a:prstGeom prst="rect">
            <a:avLst/>
          </a:prstGeom>
          <a:noFill/>
        </p:spPr>
        <p:txBody>
          <a:bodyPr wrap="square" rtlCol="0">
            <a:spAutoFit/>
          </a:bodyPr>
          <a:lstStyle/>
          <a:p>
            <a:r>
              <a:rPr lang="en-US" sz="1400" dirty="0"/>
              <a:t>Using Tableau, we derive the number of orders placed in different quarters and months.</a:t>
            </a:r>
          </a:p>
          <a:p>
            <a:r>
              <a:rPr lang="en-US" sz="1400" dirty="0"/>
              <a:t>We can see that orders placed follows the product count across months. The sales progressively declines from quarter 1 to 4.</a:t>
            </a:r>
          </a:p>
        </p:txBody>
      </p:sp>
      <p:sp>
        <p:nvSpPr>
          <p:cNvPr id="18" name="Action Button: Go Home 17">
            <a:hlinkClick r:id="rId2" action="ppaction://hlinksldjump" highlightClick="1"/>
            <a:extLst>
              <a:ext uri="{FF2B5EF4-FFF2-40B4-BE49-F238E27FC236}">
                <a16:creationId xmlns:a16="http://schemas.microsoft.com/office/drawing/2014/main" id="{8EC7A406-359A-4C4B-96FF-8C1B9F298614}"/>
              </a:ext>
            </a:extLst>
          </p:cNvPr>
          <p:cNvSpPr/>
          <p:nvPr/>
        </p:nvSpPr>
        <p:spPr>
          <a:xfrm>
            <a:off x="11159409" y="343753"/>
            <a:ext cx="438150" cy="374705"/>
          </a:xfrm>
          <a:prstGeom prst="actionButtonHom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Slide Number Placeholder 5">
            <a:extLst>
              <a:ext uri="{FF2B5EF4-FFF2-40B4-BE49-F238E27FC236}">
                <a16:creationId xmlns:a16="http://schemas.microsoft.com/office/drawing/2014/main" id="{F3B257F1-064E-4DC8-A022-511D53B53619}"/>
              </a:ext>
            </a:extLst>
          </p:cNvPr>
          <p:cNvSpPr txBox="1">
            <a:spLocks/>
          </p:cNvSpPr>
          <p:nvPr/>
        </p:nvSpPr>
        <p:spPr>
          <a:xfrm>
            <a:off x="11757805" y="6446838"/>
            <a:ext cx="353322" cy="365125"/>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A98EE3D-8CD1-4C3F-BD1C-C98C9596463C}" type="slidenum">
              <a:rPr lang="en-US" sz="1000" smtClean="0"/>
              <a:pPr algn="r"/>
              <a:t>16</a:t>
            </a:fld>
            <a:endParaRPr lang="en-US" sz="1000" dirty="0"/>
          </a:p>
        </p:txBody>
      </p:sp>
      <p:pic>
        <p:nvPicPr>
          <p:cNvPr id="6" name="Picture 5">
            <a:extLst>
              <a:ext uri="{FF2B5EF4-FFF2-40B4-BE49-F238E27FC236}">
                <a16:creationId xmlns:a16="http://schemas.microsoft.com/office/drawing/2014/main" id="{2A5215F5-24A9-4A3A-98D6-3DE9F96318FE}"/>
              </a:ext>
            </a:extLst>
          </p:cNvPr>
          <p:cNvPicPr>
            <a:picLocks noChangeAspect="1"/>
          </p:cNvPicPr>
          <p:nvPr/>
        </p:nvPicPr>
        <p:blipFill>
          <a:blip r:embed="rId3"/>
          <a:stretch>
            <a:fillRect/>
          </a:stretch>
        </p:blipFill>
        <p:spPr>
          <a:xfrm>
            <a:off x="897622" y="1791840"/>
            <a:ext cx="4881209" cy="4532551"/>
          </a:xfrm>
          <a:prstGeom prst="rect">
            <a:avLst/>
          </a:prstGeom>
        </p:spPr>
      </p:pic>
      <p:pic>
        <p:nvPicPr>
          <p:cNvPr id="9" name="Picture 8">
            <a:extLst>
              <a:ext uri="{FF2B5EF4-FFF2-40B4-BE49-F238E27FC236}">
                <a16:creationId xmlns:a16="http://schemas.microsoft.com/office/drawing/2014/main" id="{DCE1A3EF-DF0E-40F6-8BA8-9B2A3E05AFFE}"/>
              </a:ext>
            </a:extLst>
          </p:cNvPr>
          <p:cNvPicPr>
            <a:picLocks noChangeAspect="1"/>
          </p:cNvPicPr>
          <p:nvPr/>
        </p:nvPicPr>
        <p:blipFill>
          <a:blip r:embed="rId4"/>
          <a:stretch>
            <a:fillRect/>
          </a:stretch>
        </p:blipFill>
        <p:spPr>
          <a:xfrm>
            <a:off x="6325299" y="1761109"/>
            <a:ext cx="5290966" cy="4580388"/>
          </a:xfrm>
          <a:prstGeom prst="rect">
            <a:avLst/>
          </a:prstGeom>
        </p:spPr>
      </p:pic>
    </p:spTree>
    <p:extLst>
      <p:ext uri="{BB962C8B-B14F-4D97-AF65-F5344CB8AC3E}">
        <p14:creationId xmlns:p14="http://schemas.microsoft.com/office/powerpoint/2010/main" val="2371886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17BFD7F8-ED31-4361-BBB2-806E55036A9C}"/>
              </a:ext>
            </a:extLst>
          </p:cNvPr>
          <p:cNvCxnSpPr/>
          <p:nvPr/>
        </p:nvCxnSpPr>
        <p:spPr>
          <a:xfrm>
            <a:off x="575733" y="787400"/>
            <a:ext cx="11040534"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4" name="Title 1">
            <a:extLst>
              <a:ext uri="{FF2B5EF4-FFF2-40B4-BE49-F238E27FC236}">
                <a16:creationId xmlns:a16="http://schemas.microsoft.com/office/drawing/2014/main" id="{1B244922-0A4C-434C-BD14-13D34ECEC49C}"/>
              </a:ext>
            </a:extLst>
          </p:cNvPr>
          <p:cNvSpPr txBox="1">
            <a:spLocks/>
          </p:cNvSpPr>
          <p:nvPr/>
        </p:nvSpPr>
        <p:spPr>
          <a:xfrm>
            <a:off x="575732" y="108742"/>
            <a:ext cx="11040533" cy="574882"/>
          </a:xfrm>
          <a:prstGeom prst="rect">
            <a:avLst/>
          </a:prstGeom>
        </p:spPr>
        <p:txBody>
          <a:bodyPr vert="horz" lIns="91440" tIns="45720" rIns="91440" bIns="45720" rtlCol="0">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t>EDA - Inferences</a:t>
            </a:r>
            <a:endParaRPr lang="en-US" sz="2000" dirty="0"/>
          </a:p>
        </p:txBody>
      </p:sp>
      <p:sp>
        <p:nvSpPr>
          <p:cNvPr id="18" name="Action Button: Go Home 17">
            <a:hlinkClick r:id="rId2" action="ppaction://hlinksldjump" highlightClick="1"/>
            <a:extLst>
              <a:ext uri="{FF2B5EF4-FFF2-40B4-BE49-F238E27FC236}">
                <a16:creationId xmlns:a16="http://schemas.microsoft.com/office/drawing/2014/main" id="{8EC7A406-359A-4C4B-96FF-8C1B9F298614}"/>
              </a:ext>
            </a:extLst>
          </p:cNvPr>
          <p:cNvSpPr/>
          <p:nvPr/>
        </p:nvSpPr>
        <p:spPr>
          <a:xfrm>
            <a:off x="11159409" y="343753"/>
            <a:ext cx="438150" cy="374705"/>
          </a:xfrm>
          <a:prstGeom prst="actionButtonHom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Slide Number Placeholder 5">
            <a:extLst>
              <a:ext uri="{FF2B5EF4-FFF2-40B4-BE49-F238E27FC236}">
                <a16:creationId xmlns:a16="http://schemas.microsoft.com/office/drawing/2014/main" id="{F3B257F1-064E-4DC8-A022-511D53B53619}"/>
              </a:ext>
            </a:extLst>
          </p:cNvPr>
          <p:cNvSpPr txBox="1">
            <a:spLocks/>
          </p:cNvSpPr>
          <p:nvPr/>
        </p:nvSpPr>
        <p:spPr>
          <a:xfrm>
            <a:off x="11757805" y="6446838"/>
            <a:ext cx="353322" cy="365125"/>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A98EE3D-8CD1-4C3F-BD1C-C98C9596463C}" type="slidenum">
              <a:rPr lang="en-US" sz="1000" smtClean="0"/>
              <a:pPr algn="r"/>
              <a:t>17</a:t>
            </a:fld>
            <a:endParaRPr lang="en-US" sz="1000" dirty="0"/>
          </a:p>
        </p:txBody>
      </p:sp>
      <p:sp>
        <p:nvSpPr>
          <p:cNvPr id="6" name="TextBox 5">
            <a:extLst>
              <a:ext uri="{FF2B5EF4-FFF2-40B4-BE49-F238E27FC236}">
                <a16:creationId xmlns:a16="http://schemas.microsoft.com/office/drawing/2014/main" id="{1A1149D7-295C-477F-B41B-C28E3EFA8002}"/>
              </a:ext>
            </a:extLst>
          </p:cNvPr>
          <p:cNvSpPr txBox="1"/>
          <p:nvPr/>
        </p:nvSpPr>
        <p:spPr>
          <a:xfrm>
            <a:off x="564051" y="812567"/>
            <a:ext cx="11033508" cy="2893100"/>
          </a:xfrm>
          <a:prstGeom prst="rect">
            <a:avLst/>
          </a:prstGeom>
          <a:noFill/>
        </p:spPr>
        <p:txBody>
          <a:bodyPr wrap="square" rtlCol="0">
            <a:spAutoFit/>
          </a:bodyPr>
          <a:lstStyle/>
          <a:p>
            <a:r>
              <a:rPr lang="en-US" sz="1400" dirty="0"/>
              <a:t>Lets look at the inferences derived from the given dataset.</a:t>
            </a:r>
          </a:p>
          <a:p>
            <a:pPr marL="285750" indent="-285750">
              <a:buFont typeface="Arial" panose="020B0604020202020204" pitchFamily="34" charset="0"/>
              <a:buChar char="•"/>
            </a:pPr>
            <a:r>
              <a:rPr lang="en-US" sz="1400" dirty="0"/>
              <a:t>The transaction dataset consists of 20641 product level transactions.</a:t>
            </a:r>
          </a:p>
          <a:p>
            <a:pPr marL="285750" indent="-285750">
              <a:buFont typeface="Arial" panose="020B0604020202020204" pitchFamily="34" charset="0"/>
              <a:buChar char="•"/>
            </a:pPr>
            <a:r>
              <a:rPr lang="en-US" sz="1400" dirty="0"/>
              <a:t>The transactions range from 2018-01-01 to 2020-12-02.</a:t>
            </a:r>
          </a:p>
          <a:p>
            <a:pPr marL="285750" indent="-285750">
              <a:buFont typeface="Arial" panose="020B0604020202020204" pitchFamily="34" charset="0"/>
              <a:buChar char="•"/>
            </a:pPr>
            <a:r>
              <a:rPr lang="en-US" sz="1400" dirty="0"/>
              <a:t>Order id ranges from 1 to 1139.</a:t>
            </a:r>
          </a:p>
          <a:p>
            <a:pPr marL="285750" indent="-285750">
              <a:buFont typeface="Arial" panose="020B0604020202020204" pitchFamily="34" charset="0"/>
              <a:buChar char="•"/>
            </a:pPr>
            <a:r>
              <a:rPr lang="en-US" sz="1400" dirty="0"/>
              <a:t>There are 37 unique product groups in the given dataset.</a:t>
            </a:r>
          </a:p>
          <a:p>
            <a:pPr marL="285750" indent="-285750">
              <a:buFont typeface="Arial" panose="020B0604020202020204" pitchFamily="34" charset="0"/>
              <a:buChar char="•"/>
            </a:pPr>
            <a:r>
              <a:rPr lang="en-US" sz="1400" dirty="0"/>
              <a:t>We can see that both number of orders and number of product types ordered progressively reducing across the years from 2018 to 2020.</a:t>
            </a:r>
          </a:p>
          <a:p>
            <a:pPr marL="285750" indent="-285750">
              <a:buFont typeface="Arial" panose="020B0604020202020204" pitchFamily="34" charset="0"/>
              <a:buChar char="•"/>
            </a:pPr>
            <a:r>
              <a:rPr lang="en-US" sz="1400" dirty="0"/>
              <a:t>2018 and 2019 orders show a seasonality where Q4 orders and number of products ordered have reduced to 30% of the average order/product count in the other 3 quarters.</a:t>
            </a:r>
          </a:p>
          <a:p>
            <a:pPr marL="285750" indent="-285750">
              <a:buFont typeface="Arial" panose="020B0604020202020204" pitchFamily="34" charset="0"/>
              <a:buChar char="•"/>
            </a:pPr>
            <a:r>
              <a:rPr lang="en-US" sz="1400" dirty="0"/>
              <a:t>2020 is a lean period where business seems to be struggling with overall orders and number of product types in orders.</a:t>
            </a:r>
          </a:p>
          <a:p>
            <a:pPr marL="285750" indent="-285750">
              <a:buFont typeface="Arial" panose="020B0604020202020204" pitchFamily="34" charset="0"/>
              <a:buChar char="•"/>
            </a:pPr>
            <a:r>
              <a:rPr lang="en-US" sz="1400" dirty="0"/>
              <a:t>We can see that product count is lowest in months of quarter 4. The trend shows that max product count in Jan which declines until April, then follows a small rise across July and falls slightly until September and then drastically reduces in October to December.</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1399417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17BFD7F8-ED31-4361-BBB2-806E55036A9C}"/>
              </a:ext>
            </a:extLst>
          </p:cNvPr>
          <p:cNvCxnSpPr/>
          <p:nvPr/>
        </p:nvCxnSpPr>
        <p:spPr>
          <a:xfrm>
            <a:off x="575733" y="787400"/>
            <a:ext cx="11040534"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4" name="Title 1">
            <a:extLst>
              <a:ext uri="{FF2B5EF4-FFF2-40B4-BE49-F238E27FC236}">
                <a16:creationId xmlns:a16="http://schemas.microsoft.com/office/drawing/2014/main" id="{1B244922-0A4C-434C-BD14-13D34ECEC49C}"/>
              </a:ext>
            </a:extLst>
          </p:cNvPr>
          <p:cNvSpPr txBox="1">
            <a:spLocks/>
          </p:cNvSpPr>
          <p:nvPr/>
        </p:nvSpPr>
        <p:spPr>
          <a:xfrm>
            <a:off x="575732" y="143577"/>
            <a:ext cx="11040533" cy="574882"/>
          </a:xfrm>
          <a:prstGeom prst="rect">
            <a:avLst/>
          </a:prstGeom>
        </p:spPr>
        <p:txBody>
          <a:bodyPr vert="horz" lIns="91440" tIns="45720" rIns="91440" bIns="45720" rtlCol="0">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t>Market Basket Analysis (MBA)</a:t>
            </a:r>
            <a:endParaRPr lang="en-US" sz="4000" dirty="0"/>
          </a:p>
        </p:txBody>
      </p:sp>
      <p:sp>
        <p:nvSpPr>
          <p:cNvPr id="5" name="TextBox 4">
            <a:extLst>
              <a:ext uri="{FF2B5EF4-FFF2-40B4-BE49-F238E27FC236}">
                <a16:creationId xmlns:a16="http://schemas.microsoft.com/office/drawing/2014/main" id="{C04A519E-5362-4493-8354-0CD252992944}"/>
              </a:ext>
            </a:extLst>
          </p:cNvPr>
          <p:cNvSpPr txBox="1"/>
          <p:nvPr/>
        </p:nvSpPr>
        <p:spPr>
          <a:xfrm>
            <a:off x="575732" y="856343"/>
            <a:ext cx="11040533" cy="4062651"/>
          </a:xfrm>
          <a:prstGeom prst="rect">
            <a:avLst/>
          </a:prstGeom>
          <a:noFill/>
        </p:spPr>
        <p:txBody>
          <a:bodyPr wrap="square" rtlCol="0">
            <a:spAutoFit/>
          </a:bodyPr>
          <a:lstStyle/>
          <a:p>
            <a:r>
              <a:rPr lang="en-US" sz="2400" b="1" dirty="0"/>
              <a:t>What is Market Basket Analysis?</a:t>
            </a:r>
          </a:p>
          <a:p>
            <a:r>
              <a:rPr lang="en-US" dirty="0"/>
              <a:t>Market Basket Analysis is a technique to identify patterns in the purchases of customers in any retail setting.</a:t>
            </a:r>
          </a:p>
          <a:p>
            <a:r>
              <a:rPr lang="en-US" dirty="0"/>
              <a:t>The technique attempts to identify relationship among items in each customer’s order purchase and quantitatively group items which are highly correlated from a purchase perspective. </a:t>
            </a:r>
          </a:p>
          <a:p>
            <a:r>
              <a:rPr lang="en-US" dirty="0"/>
              <a:t>For example a person who purchases bread is more likely to buy jam than lets say deodorant. So MBA will quantitatively establish that there is a relationship between bread and jam than bread and deodorant.</a:t>
            </a:r>
          </a:p>
          <a:p>
            <a:endParaRPr lang="en-US" dirty="0"/>
          </a:p>
          <a:p>
            <a:r>
              <a:rPr lang="en-US" dirty="0"/>
              <a:t>Market basket analysis is modeled on Association rule mining, which goes as per the if- then construct, which is represented as, </a:t>
            </a:r>
            <a:r>
              <a:rPr lang="en-US" dirty="0" err="1"/>
              <a:t>e,g</a:t>
            </a:r>
            <a:r>
              <a:rPr lang="en-US" dirty="0"/>
              <a:t>, IF customer buys bread THEN he is likely to buy jam as well.</a:t>
            </a:r>
          </a:p>
          <a:p>
            <a:endParaRPr lang="en-US" dirty="0"/>
          </a:p>
          <a:p>
            <a:r>
              <a:rPr lang="en-US" dirty="0"/>
              <a:t>MBA helps to optimize operations in the store and optimal placement of goods with high relationship.</a:t>
            </a:r>
          </a:p>
          <a:p>
            <a:r>
              <a:rPr lang="en-US" dirty="0"/>
              <a:t>It helps to understand customer’s </a:t>
            </a:r>
            <a:r>
              <a:rPr lang="en-US" dirty="0" err="1"/>
              <a:t>behaviour</a:t>
            </a:r>
            <a:r>
              <a:rPr lang="en-US" dirty="0"/>
              <a:t> and purchase patterns thus helping with individual promotions/suggestions.</a:t>
            </a:r>
          </a:p>
          <a:p>
            <a:endParaRPr lang="en-US" dirty="0"/>
          </a:p>
        </p:txBody>
      </p:sp>
      <p:sp>
        <p:nvSpPr>
          <p:cNvPr id="6" name="Slide Number Placeholder 5">
            <a:extLst>
              <a:ext uri="{FF2B5EF4-FFF2-40B4-BE49-F238E27FC236}">
                <a16:creationId xmlns:a16="http://schemas.microsoft.com/office/drawing/2014/main" id="{BA1D2AD1-4F59-411A-879A-AC6D4637DC79}"/>
              </a:ext>
            </a:extLst>
          </p:cNvPr>
          <p:cNvSpPr>
            <a:spLocks noGrp="1"/>
          </p:cNvSpPr>
          <p:nvPr>
            <p:ph type="sldNum" sz="quarter" idx="12"/>
          </p:nvPr>
        </p:nvSpPr>
        <p:spPr>
          <a:xfrm>
            <a:off x="11907979" y="6446838"/>
            <a:ext cx="203147" cy="365125"/>
          </a:xfrm>
        </p:spPr>
        <p:txBody>
          <a:bodyPr/>
          <a:lstStyle/>
          <a:p>
            <a:pPr algn="just"/>
            <a:fld id="{3A98EE3D-8CD1-4C3F-BD1C-C98C9596463C}" type="slidenum">
              <a:rPr lang="en-US" sz="1000" smtClean="0"/>
              <a:pPr algn="just"/>
              <a:t>18</a:t>
            </a:fld>
            <a:endParaRPr lang="en-US" sz="1000" dirty="0"/>
          </a:p>
        </p:txBody>
      </p:sp>
      <p:sp>
        <p:nvSpPr>
          <p:cNvPr id="8" name="Action Button: Go Home 7">
            <a:hlinkClick r:id="rId2" action="ppaction://hlinksldjump" highlightClick="1"/>
            <a:extLst>
              <a:ext uri="{FF2B5EF4-FFF2-40B4-BE49-F238E27FC236}">
                <a16:creationId xmlns:a16="http://schemas.microsoft.com/office/drawing/2014/main" id="{E439FE7D-3783-4B49-923A-5940B7E7BFAA}"/>
              </a:ext>
            </a:extLst>
          </p:cNvPr>
          <p:cNvSpPr/>
          <p:nvPr/>
        </p:nvSpPr>
        <p:spPr>
          <a:xfrm>
            <a:off x="11058525" y="343753"/>
            <a:ext cx="438150" cy="374705"/>
          </a:xfrm>
          <a:prstGeom prst="actionButtonHom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54693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17BFD7F8-ED31-4361-BBB2-806E55036A9C}"/>
              </a:ext>
            </a:extLst>
          </p:cNvPr>
          <p:cNvCxnSpPr/>
          <p:nvPr/>
        </p:nvCxnSpPr>
        <p:spPr>
          <a:xfrm>
            <a:off x="575733" y="787400"/>
            <a:ext cx="11040534"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4" name="Title 1">
            <a:extLst>
              <a:ext uri="{FF2B5EF4-FFF2-40B4-BE49-F238E27FC236}">
                <a16:creationId xmlns:a16="http://schemas.microsoft.com/office/drawing/2014/main" id="{1B244922-0A4C-434C-BD14-13D34ECEC49C}"/>
              </a:ext>
            </a:extLst>
          </p:cNvPr>
          <p:cNvSpPr txBox="1">
            <a:spLocks/>
          </p:cNvSpPr>
          <p:nvPr/>
        </p:nvSpPr>
        <p:spPr>
          <a:xfrm>
            <a:off x="575732" y="143577"/>
            <a:ext cx="11040533" cy="574882"/>
          </a:xfrm>
          <a:prstGeom prst="rect">
            <a:avLst/>
          </a:prstGeom>
        </p:spPr>
        <p:txBody>
          <a:bodyPr vert="horz" lIns="91440" tIns="45720" rIns="91440" bIns="45720" rtlCol="0">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t>MBA – Association Rules </a:t>
            </a:r>
            <a:endParaRPr lang="en-US" sz="4000" dirty="0"/>
          </a:p>
        </p:txBody>
      </p:sp>
      <p:sp>
        <p:nvSpPr>
          <p:cNvPr id="5" name="TextBox 4">
            <a:extLst>
              <a:ext uri="{FF2B5EF4-FFF2-40B4-BE49-F238E27FC236}">
                <a16:creationId xmlns:a16="http://schemas.microsoft.com/office/drawing/2014/main" id="{C04A519E-5362-4493-8354-0CD252992944}"/>
              </a:ext>
            </a:extLst>
          </p:cNvPr>
          <p:cNvSpPr txBox="1"/>
          <p:nvPr/>
        </p:nvSpPr>
        <p:spPr>
          <a:xfrm>
            <a:off x="456142" y="856342"/>
            <a:ext cx="11040533" cy="4524315"/>
          </a:xfrm>
          <a:prstGeom prst="rect">
            <a:avLst/>
          </a:prstGeom>
          <a:noFill/>
        </p:spPr>
        <p:txBody>
          <a:bodyPr wrap="square" rtlCol="0">
            <a:spAutoFit/>
          </a:bodyPr>
          <a:lstStyle/>
          <a:p>
            <a:r>
              <a:rPr lang="en-US" dirty="0"/>
              <a:t>In this given dataset we can see that business is dwindling in the year 2020. We can use MBA on the given dataset and understand the association that exists between different purchase items. This will help customer to provide combo offers and subsequently lead to rise in sales. </a:t>
            </a:r>
          </a:p>
          <a:p>
            <a:endParaRPr lang="en-US" dirty="0"/>
          </a:p>
          <a:p>
            <a:r>
              <a:rPr lang="en-US" dirty="0"/>
              <a:t>Let us consider an association rule which says {A} -&gt; {B}, i.e. IF ‘A’ THEN ‘B’</a:t>
            </a:r>
          </a:p>
          <a:p>
            <a:r>
              <a:rPr lang="en-US" dirty="0"/>
              <a:t>The 3 main metrics in association data mining are as follows:</a:t>
            </a:r>
          </a:p>
          <a:p>
            <a:pPr marL="285750" indent="-285750">
              <a:buFont typeface="Arial" panose="020B0604020202020204" pitchFamily="34" charset="0"/>
              <a:buChar char="•"/>
            </a:pPr>
            <a:r>
              <a:rPr lang="en-US" dirty="0"/>
              <a:t>Support – This is the ratio of transactions involving A to the total number of transactions. This metric is important as it identifies the item most involved in transactions that could lead to a greater impact.</a:t>
            </a:r>
          </a:p>
          <a:p>
            <a:pPr marL="285750" indent="-285750">
              <a:buFont typeface="Arial" panose="020B0604020202020204" pitchFamily="34" charset="0"/>
              <a:buChar char="•"/>
            </a:pPr>
            <a:r>
              <a:rPr lang="en-US" dirty="0"/>
              <a:t>Confidence – This indicates the percentage of time B was purchased given A. This value ranges from 0 to 1 and indicates the confidence of the rule. i.e. a confidence level of 0.75 in {A} -&gt; {B}, tells us that in 75% of the cases when ‘A’ occurred, ‘B’ also occurred.</a:t>
            </a:r>
          </a:p>
          <a:p>
            <a:pPr marL="285750" indent="-285750">
              <a:buFont typeface="Arial" panose="020B0604020202020204" pitchFamily="34" charset="0"/>
              <a:buChar char="•"/>
            </a:pPr>
            <a:r>
              <a:rPr lang="en-US" dirty="0"/>
              <a:t>Lift – This indicates the increase in sale of ‘A’, given ‘B’. Lift is derived as Confidence/Support for B. This </a:t>
            </a:r>
            <a:r>
              <a:rPr lang="en-US" dirty="0" err="1"/>
              <a:t>valu</a:t>
            </a:r>
            <a:r>
              <a:rPr lang="en-US" dirty="0"/>
              <a:t> indicates the likeliness of ‘A’ and ‘B’ occurring together. If lift value is greater than 1, it indicates positive correlation between A and B and hence its likely that ‘A’ and ‘B’ will occur together and if lift is lesser than 1, its unlikely that ‘A’ and ‘B’ occurs together.</a:t>
            </a:r>
          </a:p>
          <a:p>
            <a:endParaRPr lang="en-US" dirty="0"/>
          </a:p>
        </p:txBody>
      </p:sp>
      <p:sp>
        <p:nvSpPr>
          <p:cNvPr id="6" name="Slide Number Placeholder 5">
            <a:extLst>
              <a:ext uri="{FF2B5EF4-FFF2-40B4-BE49-F238E27FC236}">
                <a16:creationId xmlns:a16="http://schemas.microsoft.com/office/drawing/2014/main" id="{BA1D2AD1-4F59-411A-879A-AC6D4637DC79}"/>
              </a:ext>
            </a:extLst>
          </p:cNvPr>
          <p:cNvSpPr>
            <a:spLocks noGrp="1"/>
          </p:cNvSpPr>
          <p:nvPr>
            <p:ph type="sldNum" sz="quarter" idx="12"/>
          </p:nvPr>
        </p:nvSpPr>
        <p:spPr>
          <a:xfrm>
            <a:off x="11907979" y="6446838"/>
            <a:ext cx="203147" cy="365125"/>
          </a:xfrm>
        </p:spPr>
        <p:txBody>
          <a:bodyPr/>
          <a:lstStyle/>
          <a:p>
            <a:pPr algn="just"/>
            <a:fld id="{3A98EE3D-8CD1-4C3F-BD1C-C98C9596463C}" type="slidenum">
              <a:rPr lang="en-US" sz="1000" smtClean="0"/>
              <a:pPr algn="just"/>
              <a:t>19</a:t>
            </a:fld>
            <a:endParaRPr lang="en-US" sz="1000" dirty="0"/>
          </a:p>
        </p:txBody>
      </p:sp>
      <p:sp>
        <p:nvSpPr>
          <p:cNvPr id="8" name="Action Button: Go Home 7">
            <a:hlinkClick r:id="rId2" action="ppaction://hlinksldjump" highlightClick="1"/>
            <a:extLst>
              <a:ext uri="{FF2B5EF4-FFF2-40B4-BE49-F238E27FC236}">
                <a16:creationId xmlns:a16="http://schemas.microsoft.com/office/drawing/2014/main" id="{E439FE7D-3783-4B49-923A-5940B7E7BFAA}"/>
              </a:ext>
            </a:extLst>
          </p:cNvPr>
          <p:cNvSpPr/>
          <p:nvPr/>
        </p:nvSpPr>
        <p:spPr>
          <a:xfrm>
            <a:off x="11058525" y="343753"/>
            <a:ext cx="438150" cy="374705"/>
          </a:xfrm>
          <a:prstGeom prst="actionButtonHom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33848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17BFD7F8-ED31-4361-BBB2-806E55036A9C}"/>
              </a:ext>
            </a:extLst>
          </p:cNvPr>
          <p:cNvCxnSpPr/>
          <p:nvPr/>
        </p:nvCxnSpPr>
        <p:spPr>
          <a:xfrm>
            <a:off x="575733" y="787400"/>
            <a:ext cx="11040534"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4" name="Title 1">
            <a:extLst>
              <a:ext uri="{FF2B5EF4-FFF2-40B4-BE49-F238E27FC236}">
                <a16:creationId xmlns:a16="http://schemas.microsoft.com/office/drawing/2014/main" id="{1B244922-0A4C-434C-BD14-13D34ECEC49C}"/>
              </a:ext>
            </a:extLst>
          </p:cNvPr>
          <p:cNvSpPr txBox="1">
            <a:spLocks/>
          </p:cNvSpPr>
          <p:nvPr/>
        </p:nvSpPr>
        <p:spPr>
          <a:xfrm>
            <a:off x="575732" y="143577"/>
            <a:ext cx="11040533" cy="574882"/>
          </a:xfrm>
          <a:prstGeom prst="rect">
            <a:avLst/>
          </a:prstGeom>
        </p:spPr>
        <p:txBody>
          <a:bodyPr vert="horz" lIns="91440" tIns="45720" rIns="91440" bIns="45720" rtlCol="0">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t>Agenda[Table of Contents]</a:t>
            </a:r>
            <a:r>
              <a:rPr lang="en-US" sz="4000" dirty="0"/>
              <a:t> </a:t>
            </a:r>
          </a:p>
        </p:txBody>
      </p:sp>
      <p:sp>
        <p:nvSpPr>
          <p:cNvPr id="5" name="TextBox 4">
            <a:extLst>
              <a:ext uri="{FF2B5EF4-FFF2-40B4-BE49-F238E27FC236}">
                <a16:creationId xmlns:a16="http://schemas.microsoft.com/office/drawing/2014/main" id="{C04A519E-5362-4493-8354-0CD252992944}"/>
              </a:ext>
            </a:extLst>
          </p:cNvPr>
          <p:cNvSpPr txBox="1"/>
          <p:nvPr/>
        </p:nvSpPr>
        <p:spPr>
          <a:xfrm>
            <a:off x="575732" y="889843"/>
            <a:ext cx="11040533" cy="4832092"/>
          </a:xfrm>
          <a:prstGeom prst="rect">
            <a:avLst/>
          </a:prstGeom>
          <a:noFill/>
        </p:spPr>
        <p:txBody>
          <a:bodyPr wrap="square" rtlCol="0">
            <a:spAutoFit/>
          </a:bodyPr>
          <a:lstStyle/>
          <a:p>
            <a:pPr marL="285750" indent="-285750">
              <a:buFont typeface="Arial" panose="020B0604020202020204" pitchFamily="34" charset="0"/>
              <a:buChar char="•"/>
            </a:pPr>
            <a:r>
              <a:rPr lang="en-US" sz="2400" dirty="0">
                <a:hlinkClick r:id="rId2" action="ppaction://hlinksldjump"/>
              </a:rPr>
              <a:t>Problem Statement</a:t>
            </a:r>
            <a:endParaRPr lang="en-US" sz="2400" dirty="0"/>
          </a:p>
          <a:p>
            <a:pPr marL="285750" indent="-285750">
              <a:buFont typeface="Arial" panose="020B0604020202020204" pitchFamily="34" charset="0"/>
              <a:buChar char="•"/>
            </a:pPr>
            <a:r>
              <a:rPr lang="en-US" sz="2400" dirty="0">
                <a:hlinkClick r:id="rId3" action="ppaction://hlinksldjump"/>
              </a:rPr>
              <a:t>Tools Used</a:t>
            </a:r>
            <a:endParaRPr lang="en-US" sz="2400" dirty="0"/>
          </a:p>
          <a:p>
            <a:pPr marL="285750" indent="-285750">
              <a:buFont typeface="Arial" panose="020B0604020202020204" pitchFamily="34" charset="0"/>
              <a:buChar char="•"/>
            </a:pPr>
            <a:r>
              <a:rPr lang="en-US" sz="2400" dirty="0">
                <a:hlinkClick r:id="rId4" action="ppaction://hlinksldjump"/>
              </a:rPr>
              <a:t>Exploratory Analysis</a:t>
            </a:r>
            <a:endParaRPr lang="en-US" sz="2400" dirty="0"/>
          </a:p>
          <a:p>
            <a:pPr marL="742950" lvl="1" indent="-285750">
              <a:buFont typeface="Arial" panose="020B0604020202020204" pitchFamily="34" charset="0"/>
              <a:buChar char="•"/>
            </a:pPr>
            <a:r>
              <a:rPr lang="en-US" sz="2400" dirty="0">
                <a:hlinkClick r:id="rId4" action="ppaction://hlinksldjump"/>
              </a:rPr>
              <a:t>Executive Summary</a:t>
            </a:r>
            <a:endParaRPr lang="en-US" sz="2400" dirty="0"/>
          </a:p>
          <a:p>
            <a:pPr marL="742950" lvl="2" indent="-285750">
              <a:buFont typeface="Arial" panose="020B0604020202020204" pitchFamily="34" charset="0"/>
              <a:buChar char="•"/>
            </a:pPr>
            <a:r>
              <a:rPr lang="en-US" sz="2400" dirty="0">
                <a:hlinkClick r:id="rId5" action="ppaction://hlinksldjump"/>
              </a:rPr>
              <a:t>EDA (Exploratory Data Analysis) </a:t>
            </a:r>
            <a:endParaRPr lang="en-US" sz="2400" dirty="0"/>
          </a:p>
          <a:p>
            <a:pPr marL="742950" lvl="2" indent="-285750">
              <a:buFont typeface="Arial" panose="020B0604020202020204" pitchFamily="34" charset="0"/>
              <a:buChar char="•"/>
            </a:pPr>
            <a:r>
              <a:rPr lang="en-US" sz="2400" dirty="0">
                <a:hlinkClick r:id="rId6" action="ppaction://hlinksldjump"/>
              </a:rPr>
              <a:t>Trends</a:t>
            </a:r>
            <a:endParaRPr lang="en-US" sz="2400" dirty="0"/>
          </a:p>
          <a:p>
            <a:pPr marL="742950" lvl="2" indent="-285750">
              <a:buFont typeface="Arial" panose="020B0604020202020204" pitchFamily="34" charset="0"/>
              <a:buChar char="•"/>
            </a:pPr>
            <a:r>
              <a:rPr lang="en-US" sz="2400" dirty="0">
                <a:hlinkClick r:id="rId7" action="ppaction://hlinksldjump"/>
              </a:rPr>
              <a:t>Inferences</a:t>
            </a:r>
            <a:endParaRPr lang="en-US" sz="2400" dirty="0"/>
          </a:p>
          <a:p>
            <a:pPr marL="285750" indent="-285750">
              <a:buFont typeface="Arial" panose="020B0604020202020204" pitchFamily="34" charset="0"/>
              <a:buChar char="•"/>
            </a:pPr>
            <a:r>
              <a:rPr lang="en-US" sz="2400" i="0" dirty="0">
                <a:solidFill>
                  <a:srgbClr val="000000"/>
                </a:solidFill>
                <a:effectLst/>
                <a:latin typeface="lato" panose="020F0502020204030203" pitchFamily="34" charset="0"/>
                <a:hlinkClick r:id="rId8" action="ppaction://hlinksldjump"/>
              </a:rPr>
              <a:t>Market Basket Analysis (MBA)</a:t>
            </a:r>
            <a:endParaRPr lang="en-US" sz="2400" i="0" dirty="0">
              <a:solidFill>
                <a:srgbClr val="000000"/>
              </a:solidFill>
              <a:effectLst/>
              <a:latin typeface="lato" panose="020F0502020204030203" pitchFamily="34" charset="0"/>
            </a:endParaRPr>
          </a:p>
          <a:p>
            <a:pPr marL="742950" lvl="1" indent="-285750">
              <a:buFont typeface="Arial" panose="020B0604020202020204" pitchFamily="34" charset="0"/>
              <a:buChar char="•"/>
            </a:pPr>
            <a:r>
              <a:rPr lang="en-US" sz="2400" dirty="0">
                <a:solidFill>
                  <a:srgbClr val="000000"/>
                </a:solidFill>
                <a:latin typeface="lato" panose="020F0502020204030203" pitchFamily="34" charset="0"/>
                <a:hlinkClick r:id="rId9" action="ppaction://hlinksldjump"/>
              </a:rPr>
              <a:t>Association Rules</a:t>
            </a:r>
            <a:endParaRPr lang="en-US" sz="2400" dirty="0"/>
          </a:p>
          <a:p>
            <a:pPr marL="742950" lvl="2" indent="-285750">
              <a:buFont typeface="Arial" panose="020B0604020202020204" pitchFamily="34" charset="0"/>
              <a:buChar char="•"/>
            </a:pPr>
            <a:r>
              <a:rPr lang="en-US" sz="2400" dirty="0">
                <a:hlinkClick r:id="rId10" action="ppaction://hlinksldjump"/>
              </a:rPr>
              <a:t>KNIME workflow</a:t>
            </a:r>
            <a:endParaRPr lang="en-US" sz="2400" dirty="0"/>
          </a:p>
          <a:p>
            <a:pPr marL="742950" lvl="2" indent="-285750">
              <a:buFont typeface="Arial" panose="020B0604020202020204" pitchFamily="34" charset="0"/>
              <a:buChar char="•"/>
            </a:pPr>
            <a:r>
              <a:rPr lang="en-US" sz="2400" dirty="0">
                <a:hlinkClick r:id="rId11" action="ppaction://hlinksldjump"/>
              </a:rPr>
              <a:t>Threshold – Support &amp; Confidence</a:t>
            </a:r>
            <a:endParaRPr lang="en-US" sz="2400" dirty="0"/>
          </a:p>
          <a:p>
            <a:pPr marL="285750" lvl="1" indent="-285750">
              <a:buFont typeface="Arial" panose="020B0604020202020204" pitchFamily="34" charset="0"/>
              <a:buChar char="•"/>
            </a:pPr>
            <a:r>
              <a:rPr lang="en-US" sz="2400" dirty="0">
                <a:hlinkClick r:id="rId12" action="ppaction://hlinksldjump"/>
              </a:rPr>
              <a:t>Association &amp; Recommendation</a:t>
            </a:r>
            <a:endParaRPr lang="en-US" sz="2400" dirty="0"/>
          </a:p>
          <a:p>
            <a:pPr marL="0" lvl="1"/>
            <a:endParaRPr lang="en-US" sz="2000" dirty="0"/>
          </a:p>
        </p:txBody>
      </p:sp>
      <p:sp>
        <p:nvSpPr>
          <p:cNvPr id="6" name="Slide Number Placeholder 5">
            <a:extLst>
              <a:ext uri="{FF2B5EF4-FFF2-40B4-BE49-F238E27FC236}">
                <a16:creationId xmlns:a16="http://schemas.microsoft.com/office/drawing/2014/main" id="{BA1D2AD1-4F59-411A-879A-AC6D4637DC79}"/>
              </a:ext>
            </a:extLst>
          </p:cNvPr>
          <p:cNvSpPr>
            <a:spLocks noGrp="1"/>
          </p:cNvSpPr>
          <p:nvPr>
            <p:ph type="sldNum" sz="quarter" idx="12"/>
          </p:nvPr>
        </p:nvSpPr>
        <p:spPr>
          <a:xfrm>
            <a:off x="11907979" y="6446838"/>
            <a:ext cx="203147" cy="365125"/>
          </a:xfrm>
        </p:spPr>
        <p:txBody>
          <a:bodyPr/>
          <a:lstStyle/>
          <a:p>
            <a:pPr algn="just"/>
            <a:fld id="{3A98EE3D-8CD1-4C3F-BD1C-C98C9596463C}" type="slidenum">
              <a:rPr lang="en-US" sz="1000" smtClean="0"/>
              <a:pPr algn="just"/>
              <a:t>2</a:t>
            </a:fld>
            <a:endParaRPr lang="en-US" sz="1000" dirty="0"/>
          </a:p>
        </p:txBody>
      </p:sp>
    </p:spTree>
    <p:extLst>
      <p:ext uri="{BB962C8B-B14F-4D97-AF65-F5344CB8AC3E}">
        <p14:creationId xmlns:p14="http://schemas.microsoft.com/office/powerpoint/2010/main" val="1374318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17BFD7F8-ED31-4361-BBB2-806E55036A9C}"/>
              </a:ext>
            </a:extLst>
          </p:cNvPr>
          <p:cNvCxnSpPr/>
          <p:nvPr/>
        </p:nvCxnSpPr>
        <p:spPr>
          <a:xfrm>
            <a:off x="575733" y="787400"/>
            <a:ext cx="11040534"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4" name="Title 1">
            <a:extLst>
              <a:ext uri="{FF2B5EF4-FFF2-40B4-BE49-F238E27FC236}">
                <a16:creationId xmlns:a16="http://schemas.microsoft.com/office/drawing/2014/main" id="{1B244922-0A4C-434C-BD14-13D34ECEC49C}"/>
              </a:ext>
            </a:extLst>
          </p:cNvPr>
          <p:cNvSpPr txBox="1">
            <a:spLocks/>
          </p:cNvSpPr>
          <p:nvPr/>
        </p:nvSpPr>
        <p:spPr>
          <a:xfrm>
            <a:off x="575732" y="143577"/>
            <a:ext cx="11040533" cy="574882"/>
          </a:xfrm>
          <a:prstGeom prst="rect">
            <a:avLst/>
          </a:prstGeom>
        </p:spPr>
        <p:txBody>
          <a:bodyPr vert="horz" lIns="91440" tIns="45720" rIns="91440" bIns="45720" rtlCol="0">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t>MBA – KNIME Workflow Image</a:t>
            </a:r>
            <a:endParaRPr lang="en-US" sz="4000" dirty="0"/>
          </a:p>
        </p:txBody>
      </p:sp>
      <p:sp>
        <p:nvSpPr>
          <p:cNvPr id="6" name="Slide Number Placeholder 5">
            <a:extLst>
              <a:ext uri="{FF2B5EF4-FFF2-40B4-BE49-F238E27FC236}">
                <a16:creationId xmlns:a16="http://schemas.microsoft.com/office/drawing/2014/main" id="{BA1D2AD1-4F59-411A-879A-AC6D4637DC79}"/>
              </a:ext>
            </a:extLst>
          </p:cNvPr>
          <p:cNvSpPr>
            <a:spLocks noGrp="1"/>
          </p:cNvSpPr>
          <p:nvPr>
            <p:ph type="sldNum" sz="quarter" idx="12"/>
          </p:nvPr>
        </p:nvSpPr>
        <p:spPr>
          <a:xfrm>
            <a:off x="11907979" y="6446838"/>
            <a:ext cx="203147" cy="365125"/>
          </a:xfrm>
        </p:spPr>
        <p:txBody>
          <a:bodyPr/>
          <a:lstStyle/>
          <a:p>
            <a:pPr algn="just"/>
            <a:fld id="{3A98EE3D-8CD1-4C3F-BD1C-C98C9596463C}" type="slidenum">
              <a:rPr lang="en-US" sz="1000" smtClean="0"/>
              <a:pPr algn="just"/>
              <a:t>20</a:t>
            </a:fld>
            <a:endParaRPr lang="en-US" sz="1000" dirty="0"/>
          </a:p>
        </p:txBody>
      </p:sp>
      <p:sp>
        <p:nvSpPr>
          <p:cNvPr id="8" name="Action Button: Go Home 7">
            <a:hlinkClick r:id="rId3" action="ppaction://hlinksldjump" highlightClick="1"/>
            <a:extLst>
              <a:ext uri="{FF2B5EF4-FFF2-40B4-BE49-F238E27FC236}">
                <a16:creationId xmlns:a16="http://schemas.microsoft.com/office/drawing/2014/main" id="{E439FE7D-3783-4B49-923A-5940B7E7BFAA}"/>
              </a:ext>
            </a:extLst>
          </p:cNvPr>
          <p:cNvSpPr/>
          <p:nvPr/>
        </p:nvSpPr>
        <p:spPr>
          <a:xfrm>
            <a:off x="11058525" y="343753"/>
            <a:ext cx="438150" cy="374705"/>
          </a:xfrm>
          <a:prstGeom prst="actionButtonHom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F5DA23EC-CC7E-45FA-9431-5A6341A519EC}"/>
              </a:ext>
            </a:extLst>
          </p:cNvPr>
          <p:cNvSpPr txBox="1"/>
          <p:nvPr/>
        </p:nvSpPr>
        <p:spPr>
          <a:xfrm>
            <a:off x="456143" y="856342"/>
            <a:ext cx="4946368" cy="1200329"/>
          </a:xfrm>
          <a:prstGeom prst="rect">
            <a:avLst/>
          </a:prstGeom>
          <a:noFill/>
        </p:spPr>
        <p:txBody>
          <a:bodyPr wrap="square" rtlCol="0">
            <a:spAutoFit/>
          </a:bodyPr>
          <a:lstStyle/>
          <a:p>
            <a:r>
              <a:rPr lang="en-US" dirty="0"/>
              <a:t>The KNIME workflow image is provided.</a:t>
            </a:r>
          </a:p>
          <a:p>
            <a:r>
              <a:rPr lang="en-US" dirty="0"/>
              <a:t>On running the workflow, the output data with association rules are generated and is attached below.</a:t>
            </a:r>
          </a:p>
        </p:txBody>
      </p:sp>
      <p:pic>
        <p:nvPicPr>
          <p:cNvPr id="9" name="Picture 8">
            <a:extLst>
              <a:ext uri="{FF2B5EF4-FFF2-40B4-BE49-F238E27FC236}">
                <a16:creationId xmlns:a16="http://schemas.microsoft.com/office/drawing/2014/main" id="{D254126B-09D6-48DA-83E6-AD9B8B7D0C86}"/>
              </a:ext>
            </a:extLst>
          </p:cNvPr>
          <p:cNvPicPr>
            <a:picLocks noChangeAspect="1"/>
          </p:cNvPicPr>
          <p:nvPr/>
        </p:nvPicPr>
        <p:blipFill>
          <a:blip r:embed="rId4"/>
          <a:stretch>
            <a:fillRect/>
          </a:stretch>
        </p:blipFill>
        <p:spPr>
          <a:xfrm>
            <a:off x="5402511" y="1779672"/>
            <a:ext cx="6094164" cy="4505325"/>
          </a:xfrm>
          <a:prstGeom prst="rect">
            <a:avLst/>
          </a:prstGeom>
        </p:spPr>
      </p:pic>
      <p:graphicFrame>
        <p:nvGraphicFramePr>
          <p:cNvPr id="10" name="Object 9">
            <a:extLst>
              <a:ext uri="{FF2B5EF4-FFF2-40B4-BE49-F238E27FC236}">
                <a16:creationId xmlns:a16="http://schemas.microsoft.com/office/drawing/2014/main" id="{407BB299-180C-4343-B64B-4EF7C77A4D85}"/>
              </a:ext>
            </a:extLst>
          </p:cNvPr>
          <p:cNvGraphicFramePr>
            <a:graphicFrameLocks noChangeAspect="1"/>
          </p:cNvGraphicFramePr>
          <p:nvPr>
            <p:extLst>
              <p:ext uri="{D42A27DB-BD31-4B8C-83A1-F6EECF244321}">
                <p14:modId xmlns:p14="http://schemas.microsoft.com/office/powerpoint/2010/main" val="1262844291"/>
              </p:ext>
            </p:extLst>
          </p:nvPr>
        </p:nvGraphicFramePr>
        <p:xfrm>
          <a:off x="575732" y="2261473"/>
          <a:ext cx="914400" cy="771525"/>
        </p:xfrm>
        <a:graphic>
          <a:graphicData uri="http://schemas.openxmlformats.org/presentationml/2006/ole">
            <mc:AlternateContent xmlns:mc="http://schemas.openxmlformats.org/markup-compatibility/2006">
              <mc:Choice xmlns:v="urn:schemas-microsoft-com:vml" Requires="v">
                <p:oleObj spid="_x0000_s2056" name="Worksheet" showAsIcon="1" r:id="rId5" imgW="914400" imgH="771822" progId="Excel.Sheet.12">
                  <p:embed/>
                </p:oleObj>
              </mc:Choice>
              <mc:Fallback>
                <p:oleObj name="Worksheet" showAsIcon="1" r:id="rId5" imgW="914400" imgH="771822" progId="Excel.Sheet.12">
                  <p:embed/>
                  <p:pic>
                    <p:nvPicPr>
                      <p:cNvPr id="0" name=""/>
                      <p:cNvPicPr/>
                      <p:nvPr/>
                    </p:nvPicPr>
                    <p:blipFill>
                      <a:blip r:embed="rId6"/>
                      <a:stretch>
                        <a:fillRect/>
                      </a:stretch>
                    </p:blipFill>
                    <p:spPr>
                      <a:xfrm>
                        <a:off x="575732" y="2261473"/>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791630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17BFD7F8-ED31-4361-BBB2-806E55036A9C}"/>
              </a:ext>
            </a:extLst>
          </p:cNvPr>
          <p:cNvCxnSpPr/>
          <p:nvPr/>
        </p:nvCxnSpPr>
        <p:spPr>
          <a:xfrm>
            <a:off x="575733" y="787400"/>
            <a:ext cx="11040534"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4" name="Title 1">
            <a:extLst>
              <a:ext uri="{FF2B5EF4-FFF2-40B4-BE49-F238E27FC236}">
                <a16:creationId xmlns:a16="http://schemas.microsoft.com/office/drawing/2014/main" id="{1B244922-0A4C-434C-BD14-13D34ECEC49C}"/>
              </a:ext>
            </a:extLst>
          </p:cNvPr>
          <p:cNvSpPr txBox="1">
            <a:spLocks/>
          </p:cNvSpPr>
          <p:nvPr/>
        </p:nvSpPr>
        <p:spPr>
          <a:xfrm>
            <a:off x="575732" y="143577"/>
            <a:ext cx="11040533" cy="574882"/>
          </a:xfrm>
          <a:prstGeom prst="rect">
            <a:avLst/>
          </a:prstGeom>
        </p:spPr>
        <p:txBody>
          <a:bodyPr vert="horz" lIns="91440" tIns="45720" rIns="91440" bIns="45720" rtlCol="0">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t>MBA – Threshold</a:t>
            </a:r>
            <a:endParaRPr lang="en-US" sz="4000" dirty="0"/>
          </a:p>
        </p:txBody>
      </p:sp>
      <p:sp>
        <p:nvSpPr>
          <p:cNvPr id="6" name="Slide Number Placeholder 5">
            <a:extLst>
              <a:ext uri="{FF2B5EF4-FFF2-40B4-BE49-F238E27FC236}">
                <a16:creationId xmlns:a16="http://schemas.microsoft.com/office/drawing/2014/main" id="{BA1D2AD1-4F59-411A-879A-AC6D4637DC79}"/>
              </a:ext>
            </a:extLst>
          </p:cNvPr>
          <p:cNvSpPr>
            <a:spLocks noGrp="1"/>
          </p:cNvSpPr>
          <p:nvPr>
            <p:ph type="sldNum" sz="quarter" idx="12"/>
          </p:nvPr>
        </p:nvSpPr>
        <p:spPr>
          <a:xfrm>
            <a:off x="11907979" y="6446838"/>
            <a:ext cx="203147" cy="365125"/>
          </a:xfrm>
        </p:spPr>
        <p:txBody>
          <a:bodyPr/>
          <a:lstStyle/>
          <a:p>
            <a:pPr algn="just"/>
            <a:fld id="{3A98EE3D-8CD1-4C3F-BD1C-C98C9596463C}" type="slidenum">
              <a:rPr lang="en-US" sz="1000" smtClean="0"/>
              <a:pPr algn="just"/>
              <a:t>21</a:t>
            </a:fld>
            <a:endParaRPr lang="en-US" sz="1000" dirty="0"/>
          </a:p>
        </p:txBody>
      </p:sp>
      <p:sp>
        <p:nvSpPr>
          <p:cNvPr id="8" name="Action Button: Go Home 7">
            <a:hlinkClick r:id="rId2" action="ppaction://hlinksldjump" highlightClick="1"/>
            <a:extLst>
              <a:ext uri="{FF2B5EF4-FFF2-40B4-BE49-F238E27FC236}">
                <a16:creationId xmlns:a16="http://schemas.microsoft.com/office/drawing/2014/main" id="{E439FE7D-3783-4B49-923A-5940B7E7BFAA}"/>
              </a:ext>
            </a:extLst>
          </p:cNvPr>
          <p:cNvSpPr/>
          <p:nvPr/>
        </p:nvSpPr>
        <p:spPr>
          <a:xfrm>
            <a:off x="11058525" y="343753"/>
            <a:ext cx="438150" cy="374705"/>
          </a:xfrm>
          <a:prstGeom prst="actionButtonHom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F5DA23EC-CC7E-45FA-9431-5A6341A519EC}"/>
              </a:ext>
            </a:extLst>
          </p:cNvPr>
          <p:cNvSpPr txBox="1"/>
          <p:nvPr/>
        </p:nvSpPr>
        <p:spPr>
          <a:xfrm>
            <a:off x="456143" y="856342"/>
            <a:ext cx="11160122" cy="2585323"/>
          </a:xfrm>
          <a:prstGeom prst="rect">
            <a:avLst/>
          </a:prstGeom>
          <a:noFill/>
        </p:spPr>
        <p:txBody>
          <a:bodyPr wrap="square" rtlCol="0">
            <a:spAutoFit/>
          </a:bodyPr>
          <a:lstStyle/>
          <a:p>
            <a:r>
              <a:rPr lang="en-US" dirty="0"/>
              <a:t>When running MBA on the given dataset the threshold set for Support and confidence are :</a:t>
            </a:r>
          </a:p>
          <a:p>
            <a:endParaRPr lang="en-US" dirty="0"/>
          </a:p>
          <a:p>
            <a:pPr marL="285750" indent="-285750">
              <a:buFont typeface="Arial" panose="020B0604020202020204" pitchFamily="34" charset="0"/>
              <a:buChar char="•"/>
            </a:pPr>
            <a:r>
              <a:rPr lang="en-US" dirty="0"/>
              <a:t>Support – 0.05. We want to look at all the basket combination which exists in at least 5% of the orders. This will give us association rules for pretty much all the 37 unique product combinations the customers have been placing order 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Confidence – 0.5. We have set confidence at 50% level as we want to identify rules where the association exists in at least 50% of the order id’s, so that implementation of the rule will have an impact.</a:t>
            </a:r>
          </a:p>
          <a:p>
            <a:endParaRPr lang="en-US" dirty="0"/>
          </a:p>
        </p:txBody>
      </p:sp>
    </p:spTree>
    <p:extLst>
      <p:ext uri="{BB962C8B-B14F-4D97-AF65-F5344CB8AC3E}">
        <p14:creationId xmlns:p14="http://schemas.microsoft.com/office/powerpoint/2010/main" val="623805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17BFD7F8-ED31-4361-BBB2-806E55036A9C}"/>
              </a:ext>
            </a:extLst>
          </p:cNvPr>
          <p:cNvCxnSpPr/>
          <p:nvPr/>
        </p:nvCxnSpPr>
        <p:spPr>
          <a:xfrm>
            <a:off x="575733" y="787400"/>
            <a:ext cx="11040534"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4" name="Title 1">
            <a:extLst>
              <a:ext uri="{FF2B5EF4-FFF2-40B4-BE49-F238E27FC236}">
                <a16:creationId xmlns:a16="http://schemas.microsoft.com/office/drawing/2014/main" id="{1B244922-0A4C-434C-BD14-13D34ECEC49C}"/>
              </a:ext>
            </a:extLst>
          </p:cNvPr>
          <p:cNvSpPr txBox="1">
            <a:spLocks/>
          </p:cNvSpPr>
          <p:nvPr/>
        </p:nvSpPr>
        <p:spPr>
          <a:xfrm>
            <a:off x="575732" y="143577"/>
            <a:ext cx="11040533" cy="574882"/>
          </a:xfrm>
          <a:prstGeom prst="rect">
            <a:avLst/>
          </a:prstGeom>
        </p:spPr>
        <p:txBody>
          <a:bodyPr vert="horz" lIns="91440" tIns="45720" rIns="91440" bIns="45720" rtlCol="0">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t>Association &amp; Recommendation</a:t>
            </a:r>
            <a:endParaRPr lang="en-US" sz="4000" dirty="0"/>
          </a:p>
        </p:txBody>
      </p:sp>
      <p:sp>
        <p:nvSpPr>
          <p:cNvPr id="6" name="Slide Number Placeholder 5">
            <a:extLst>
              <a:ext uri="{FF2B5EF4-FFF2-40B4-BE49-F238E27FC236}">
                <a16:creationId xmlns:a16="http://schemas.microsoft.com/office/drawing/2014/main" id="{BA1D2AD1-4F59-411A-879A-AC6D4637DC79}"/>
              </a:ext>
            </a:extLst>
          </p:cNvPr>
          <p:cNvSpPr>
            <a:spLocks noGrp="1"/>
          </p:cNvSpPr>
          <p:nvPr>
            <p:ph type="sldNum" sz="quarter" idx="12"/>
          </p:nvPr>
        </p:nvSpPr>
        <p:spPr>
          <a:xfrm>
            <a:off x="11907979" y="6446838"/>
            <a:ext cx="203147" cy="365125"/>
          </a:xfrm>
        </p:spPr>
        <p:txBody>
          <a:bodyPr/>
          <a:lstStyle/>
          <a:p>
            <a:pPr algn="just"/>
            <a:fld id="{3A98EE3D-8CD1-4C3F-BD1C-C98C9596463C}" type="slidenum">
              <a:rPr lang="en-US" sz="1000" smtClean="0"/>
              <a:pPr algn="just"/>
              <a:t>22</a:t>
            </a:fld>
            <a:endParaRPr lang="en-US" sz="1000" dirty="0"/>
          </a:p>
        </p:txBody>
      </p:sp>
      <p:sp>
        <p:nvSpPr>
          <p:cNvPr id="8" name="Action Button: Go Home 7">
            <a:hlinkClick r:id="rId2" action="ppaction://hlinksldjump" highlightClick="1"/>
            <a:extLst>
              <a:ext uri="{FF2B5EF4-FFF2-40B4-BE49-F238E27FC236}">
                <a16:creationId xmlns:a16="http://schemas.microsoft.com/office/drawing/2014/main" id="{E439FE7D-3783-4B49-923A-5940B7E7BFAA}"/>
              </a:ext>
            </a:extLst>
          </p:cNvPr>
          <p:cNvSpPr/>
          <p:nvPr/>
        </p:nvSpPr>
        <p:spPr>
          <a:xfrm>
            <a:off x="11058525" y="343753"/>
            <a:ext cx="438150" cy="374705"/>
          </a:xfrm>
          <a:prstGeom prst="actionButtonHom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F5DA23EC-CC7E-45FA-9431-5A6341A519EC}"/>
              </a:ext>
            </a:extLst>
          </p:cNvPr>
          <p:cNvSpPr txBox="1"/>
          <p:nvPr/>
        </p:nvSpPr>
        <p:spPr>
          <a:xfrm>
            <a:off x="456143" y="856342"/>
            <a:ext cx="11160122" cy="646331"/>
          </a:xfrm>
          <a:prstGeom prst="rect">
            <a:avLst/>
          </a:prstGeom>
          <a:noFill/>
        </p:spPr>
        <p:txBody>
          <a:bodyPr wrap="square" rtlCol="0">
            <a:spAutoFit/>
          </a:bodyPr>
          <a:lstStyle/>
          <a:p>
            <a:r>
              <a:rPr lang="en-US" dirty="0"/>
              <a:t>The MBA analysis on the given dataset with thresholds of Support(0.05) and confidence 0.5 has yielded 1109 association rules. Please find below some of the rules with high support (LHS) and some with high lift(RHS).</a:t>
            </a:r>
          </a:p>
        </p:txBody>
      </p:sp>
      <p:pic>
        <p:nvPicPr>
          <p:cNvPr id="5" name="Picture 4">
            <a:extLst>
              <a:ext uri="{FF2B5EF4-FFF2-40B4-BE49-F238E27FC236}">
                <a16:creationId xmlns:a16="http://schemas.microsoft.com/office/drawing/2014/main" id="{C7D2CF79-352A-4007-81AF-0F32051E2D34}"/>
              </a:ext>
            </a:extLst>
          </p:cNvPr>
          <p:cNvPicPr>
            <a:picLocks noChangeAspect="1"/>
          </p:cNvPicPr>
          <p:nvPr/>
        </p:nvPicPr>
        <p:blipFill>
          <a:blip r:embed="rId3"/>
          <a:stretch>
            <a:fillRect/>
          </a:stretch>
        </p:blipFill>
        <p:spPr>
          <a:xfrm>
            <a:off x="163410" y="1736521"/>
            <a:ext cx="5917571" cy="4114085"/>
          </a:xfrm>
          <a:prstGeom prst="rect">
            <a:avLst/>
          </a:prstGeom>
        </p:spPr>
      </p:pic>
      <p:pic>
        <p:nvPicPr>
          <p:cNvPr id="9" name="Picture 8">
            <a:extLst>
              <a:ext uri="{FF2B5EF4-FFF2-40B4-BE49-F238E27FC236}">
                <a16:creationId xmlns:a16="http://schemas.microsoft.com/office/drawing/2014/main" id="{9E4F45D1-39BB-4AE9-92E6-61A6EA92EC13}"/>
              </a:ext>
            </a:extLst>
          </p:cNvPr>
          <p:cNvPicPr>
            <a:picLocks noChangeAspect="1"/>
          </p:cNvPicPr>
          <p:nvPr/>
        </p:nvPicPr>
        <p:blipFill>
          <a:blip r:embed="rId4"/>
          <a:stretch>
            <a:fillRect/>
          </a:stretch>
        </p:blipFill>
        <p:spPr>
          <a:xfrm>
            <a:off x="6568577" y="1736522"/>
            <a:ext cx="5460013" cy="4114084"/>
          </a:xfrm>
          <a:prstGeom prst="rect">
            <a:avLst/>
          </a:prstGeom>
        </p:spPr>
      </p:pic>
    </p:spTree>
    <p:extLst>
      <p:ext uri="{BB962C8B-B14F-4D97-AF65-F5344CB8AC3E}">
        <p14:creationId xmlns:p14="http://schemas.microsoft.com/office/powerpoint/2010/main" val="1319897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17BFD7F8-ED31-4361-BBB2-806E55036A9C}"/>
              </a:ext>
            </a:extLst>
          </p:cNvPr>
          <p:cNvCxnSpPr/>
          <p:nvPr/>
        </p:nvCxnSpPr>
        <p:spPr>
          <a:xfrm>
            <a:off x="575733" y="787400"/>
            <a:ext cx="11040534"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4" name="Title 1">
            <a:extLst>
              <a:ext uri="{FF2B5EF4-FFF2-40B4-BE49-F238E27FC236}">
                <a16:creationId xmlns:a16="http://schemas.microsoft.com/office/drawing/2014/main" id="{1B244922-0A4C-434C-BD14-13D34ECEC49C}"/>
              </a:ext>
            </a:extLst>
          </p:cNvPr>
          <p:cNvSpPr txBox="1">
            <a:spLocks/>
          </p:cNvSpPr>
          <p:nvPr/>
        </p:nvSpPr>
        <p:spPr>
          <a:xfrm>
            <a:off x="575732" y="143577"/>
            <a:ext cx="11040533" cy="574882"/>
          </a:xfrm>
          <a:prstGeom prst="rect">
            <a:avLst/>
          </a:prstGeom>
        </p:spPr>
        <p:txBody>
          <a:bodyPr vert="horz" lIns="91440" tIns="45720" rIns="91440" bIns="45720" rtlCol="0">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t>Association &amp; Recommendation (contd..)</a:t>
            </a:r>
            <a:endParaRPr lang="en-US" sz="4000" dirty="0"/>
          </a:p>
        </p:txBody>
      </p:sp>
      <p:sp>
        <p:nvSpPr>
          <p:cNvPr id="6" name="Slide Number Placeholder 5">
            <a:extLst>
              <a:ext uri="{FF2B5EF4-FFF2-40B4-BE49-F238E27FC236}">
                <a16:creationId xmlns:a16="http://schemas.microsoft.com/office/drawing/2014/main" id="{BA1D2AD1-4F59-411A-879A-AC6D4637DC79}"/>
              </a:ext>
            </a:extLst>
          </p:cNvPr>
          <p:cNvSpPr>
            <a:spLocks noGrp="1"/>
          </p:cNvSpPr>
          <p:nvPr>
            <p:ph type="sldNum" sz="quarter" idx="12"/>
          </p:nvPr>
        </p:nvSpPr>
        <p:spPr>
          <a:xfrm>
            <a:off x="11907979" y="6446838"/>
            <a:ext cx="203147" cy="365125"/>
          </a:xfrm>
        </p:spPr>
        <p:txBody>
          <a:bodyPr/>
          <a:lstStyle/>
          <a:p>
            <a:pPr algn="just"/>
            <a:fld id="{3A98EE3D-8CD1-4C3F-BD1C-C98C9596463C}" type="slidenum">
              <a:rPr lang="en-US" sz="1000" smtClean="0"/>
              <a:pPr algn="just"/>
              <a:t>23</a:t>
            </a:fld>
            <a:endParaRPr lang="en-US" sz="1000" dirty="0"/>
          </a:p>
        </p:txBody>
      </p:sp>
      <p:sp>
        <p:nvSpPr>
          <p:cNvPr id="8" name="Action Button: Go Home 7">
            <a:hlinkClick r:id="rId2" action="ppaction://hlinksldjump" highlightClick="1"/>
            <a:extLst>
              <a:ext uri="{FF2B5EF4-FFF2-40B4-BE49-F238E27FC236}">
                <a16:creationId xmlns:a16="http://schemas.microsoft.com/office/drawing/2014/main" id="{E439FE7D-3783-4B49-923A-5940B7E7BFAA}"/>
              </a:ext>
            </a:extLst>
          </p:cNvPr>
          <p:cNvSpPr/>
          <p:nvPr/>
        </p:nvSpPr>
        <p:spPr>
          <a:xfrm>
            <a:off x="11058525" y="343753"/>
            <a:ext cx="438150" cy="374705"/>
          </a:xfrm>
          <a:prstGeom prst="actionButtonHom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B1DEE8C0-784B-4E2D-AC2B-56633DC618CC}"/>
              </a:ext>
            </a:extLst>
          </p:cNvPr>
          <p:cNvSpPr txBox="1"/>
          <p:nvPr/>
        </p:nvSpPr>
        <p:spPr>
          <a:xfrm>
            <a:off x="456143" y="856342"/>
            <a:ext cx="11160122" cy="5632311"/>
          </a:xfrm>
          <a:prstGeom prst="rect">
            <a:avLst/>
          </a:prstGeom>
          <a:noFill/>
        </p:spPr>
        <p:txBody>
          <a:bodyPr wrap="square" rtlCol="0">
            <a:spAutoFit/>
          </a:bodyPr>
          <a:lstStyle/>
          <a:p>
            <a:r>
              <a:rPr lang="en-US" dirty="0"/>
              <a:t>High support indicates the likelihood of the rule being enforced and high lift indicates the increase in sales of the basket w.r.t recommended product.</a:t>
            </a:r>
          </a:p>
          <a:p>
            <a:endParaRPr lang="en-US" dirty="0"/>
          </a:p>
          <a:p>
            <a:r>
              <a:rPr lang="en-US" dirty="0"/>
              <a:t>Let’s first look at the rules where support is highest. </a:t>
            </a:r>
          </a:p>
          <a:p>
            <a:r>
              <a:rPr lang="en-US" dirty="0"/>
              <a:t>From row 1 we can see that there is 19.5% chance that</a:t>
            </a:r>
          </a:p>
          <a:p>
            <a:r>
              <a:rPr lang="en-US" dirty="0"/>
              <a:t>A customer buys dinner rolls and the recommended</a:t>
            </a:r>
          </a:p>
          <a:p>
            <a:r>
              <a:rPr lang="en-US" dirty="0"/>
              <a:t>Product is poultry with lift 1.18931, i.e. likelihood is high.</a:t>
            </a:r>
          </a:p>
          <a:p>
            <a:endParaRPr lang="en-US" dirty="0"/>
          </a:p>
          <a:p>
            <a:r>
              <a:rPr lang="en-US" dirty="0"/>
              <a:t>So we should have some discount on poultry for customers</a:t>
            </a:r>
          </a:p>
          <a:p>
            <a:r>
              <a:rPr lang="en-US" dirty="0"/>
              <a:t>Who buy dinner rolls alone.</a:t>
            </a:r>
          </a:p>
          <a:p>
            <a:endParaRPr lang="en-US" dirty="0"/>
          </a:p>
          <a:p>
            <a:r>
              <a:rPr lang="en-US" dirty="0"/>
              <a:t>Similarly, the next three rows gives associations, such as:</a:t>
            </a:r>
          </a:p>
          <a:p>
            <a:pPr marL="285750" indent="-285750">
              <a:buFont typeface="Arial" panose="020B0604020202020204" pitchFamily="34" charset="0"/>
              <a:buChar char="•"/>
            </a:pPr>
            <a:r>
              <a:rPr lang="en-US" dirty="0"/>
              <a:t>basket {dinner rolls, poultry} recommendation is spaghetti sauce, </a:t>
            </a:r>
          </a:p>
          <a:p>
            <a:pPr marL="285750" indent="-285750">
              <a:buFont typeface="Arial" panose="020B0604020202020204" pitchFamily="34" charset="0"/>
              <a:buChar char="•"/>
            </a:pPr>
            <a:r>
              <a:rPr lang="en-US" dirty="0"/>
              <a:t>basket {dinner rolls, spaghetti sauce} recommendation is poultry, </a:t>
            </a:r>
          </a:p>
          <a:p>
            <a:pPr marL="285750" indent="-285750">
              <a:buFont typeface="Arial" panose="020B0604020202020204" pitchFamily="34" charset="0"/>
              <a:buChar char="•"/>
            </a:pPr>
            <a:r>
              <a:rPr lang="en-US" dirty="0"/>
              <a:t>basket {spaghetti sauce, poultry} recommendation is dinner rolls, </a:t>
            </a:r>
          </a:p>
          <a:p>
            <a:endParaRPr lang="en-US" dirty="0"/>
          </a:p>
          <a:p>
            <a:r>
              <a:rPr lang="en-US" dirty="0"/>
              <a:t>Considering the scenarios, a combo deal for dinner rolls, spaghetti sauce &amp; poultry in the form of a percentage off or in the form of buy 2 each and get one free should  increase the sales. The appropriate campaign can be decided based on price and margin on the items.</a:t>
            </a:r>
          </a:p>
          <a:p>
            <a:endParaRPr lang="en-US" dirty="0"/>
          </a:p>
        </p:txBody>
      </p:sp>
      <p:pic>
        <p:nvPicPr>
          <p:cNvPr id="7" name="Picture 6">
            <a:extLst>
              <a:ext uri="{FF2B5EF4-FFF2-40B4-BE49-F238E27FC236}">
                <a16:creationId xmlns:a16="http://schemas.microsoft.com/office/drawing/2014/main" id="{33150AE4-3549-43B6-9BC2-44F4907F41D2}"/>
              </a:ext>
            </a:extLst>
          </p:cNvPr>
          <p:cNvPicPr>
            <a:picLocks noChangeAspect="1"/>
          </p:cNvPicPr>
          <p:nvPr/>
        </p:nvPicPr>
        <p:blipFill>
          <a:blip r:embed="rId3"/>
          <a:stretch>
            <a:fillRect/>
          </a:stretch>
        </p:blipFill>
        <p:spPr>
          <a:xfrm>
            <a:off x="6266575" y="2060902"/>
            <a:ext cx="5230099" cy="1095375"/>
          </a:xfrm>
          <a:prstGeom prst="rect">
            <a:avLst/>
          </a:prstGeom>
        </p:spPr>
      </p:pic>
    </p:spTree>
    <p:extLst>
      <p:ext uri="{BB962C8B-B14F-4D97-AF65-F5344CB8AC3E}">
        <p14:creationId xmlns:p14="http://schemas.microsoft.com/office/powerpoint/2010/main" val="2458793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17BFD7F8-ED31-4361-BBB2-806E55036A9C}"/>
              </a:ext>
            </a:extLst>
          </p:cNvPr>
          <p:cNvCxnSpPr/>
          <p:nvPr/>
        </p:nvCxnSpPr>
        <p:spPr>
          <a:xfrm>
            <a:off x="575733" y="787400"/>
            <a:ext cx="11040534"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4" name="Title 1">
            <a:extLst>
              <a:ext uri="{FF2B5EF4-FFF2-40B4-BE49-F238E27FC236}">
                <a16:creationId xmlns:a16="http://schemas.microsoft.com/office/drawing/2014/main" id="{1B244922-0A4C-434C-BD14-13D34ECEC49C}"/>
              </a:ext>
            </a:extLst>
          </p:cNvPr>
          <p:cNvSpPr txBox="1">
            <a:spLocks/>
          </p:cNvSpPr>
          <p:nvPr/>
        </p:nvSpPr>
        <p:spPr>
          <a:xfrm>
            <a:off x="575732" y="143577"/>
            <a:ext cx="11040533" cy="574882"/>
          </a:xfrm>
          <a:prstGeom prst="rect">
            <a:avLst/>
          </a:prstGeom>
        </p:spPr>
        <p:txBody>
          <a:bodyPr vert="horz" lIns="91440" tIns="45720" rIns="91440" bIns="45720" rtlCol="0">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t>Association &amp; Recommendation (contd..)</a:t>
            </a:r>
            <a:endParaRPr lang="en-US" sz="4000" dirty="0"/>
          </a:p>
        </p:txBody>
      </p:sp>
      <p:sp>
        <p:nvSpPr>
          <p:cNvPr id="6" name="Slide Number Placeholder 5">
            <a:extLst>
              <a:ext uri="{FF2B5EF4-FFF2-40B4-BE49-F238E27FC236}">
                <a16:creationId xmlns:a16="http://schemas.microsoft.com/office/drawing/2014/main" id="{BA1D2AD1-4F59-411A-879A-AC6D4637DC79}"/>
              </a:ext>
            </a:extLst>
          </p:cNvPr>
          <p:cNvSpPr>
            <a:spLocks noGrp="1"/>
          </p:cNvSpPr>
          <p:nvPr>
            <p:ph type="sldNum" sz="quarter" idx="12"/>
          </p:nvPr>
        </p:nvSpPr>
        <p:spPr>
          <a:xfrm>
            <a:off x="11907979" y="6446838"/>
            <a:ext cx="203147" cy="365125"/>
          </a:xfrm>
        </p:spPr>
        <p:txBody>
          <a:bodyPr/>
          <a:lstStyle/>
          <a:p>
            <a:pPr algn="just"/>
            <a:fld id="{3A98EE3D-8CD1-4C3F-BD1C-C98C9596463C}" type="slidenum">
              <a:rPr lang="en-US" sz="1000" smtClean="0"/>
              <a:pPr algn="just"/>
              <a:t>24</a:t>
            </a:fld>
            <a:endParaRPr lang="en-US" sz="1000" dirty="0"/>
          </a:p>
        </p:txBody>
      </p:sp>
      <p:sp>
        <p:nvSpPr>
          <p:cNvPr id="8" name="Action Button: Go Home 7">
            <a:hlinkClick r:id="rId2" action="ppaction://hlinksldjump" highlightClick="1"/>
            <a:extLst>
              <a:ext uri="{FF2B5EF4-FFF2-40B4-BE49-F238E27FC236}">
                <a16:creationId xmlns:a16="http://schemas.microsoft.com/office/drawing/2014/main" id="{E439FE7D-3783-4B49-923A-5940B7E7BFAA}"/>
              </a:ext>
            </a:extLst>
          </p:cNvPr>
          <p:cNvSpPr/>
          <p:nvPr/>
        </p:nvSpPr>
        <p:spPr>
          <a:xfrm>
            <a:off x="11058525" y="343753"/>
            <a:ext cx="438150" cy="374705"/>
          </a:xfrm>
          <a:prstGeom prst="actionButtonHom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B1DEE8C0-784B-4E2D-AC2B-56633DC618CC}"/>
              </a:ext>
            </a:extLst>
          </p:cNvPr>
          <p:cNvSpPr txBox="1"/>
          <p:nvPr/>
        </p:nvSpPr>
        <p:spPr>
          <a:xfrm>
            <a:off x="456143" y="856342"/>
            <a:ext cx="11160122" cy="5355312"/>
          </a:xfrm>
          <a:prstGeom prst="rect">
            <a:avLst/>
          </a:prstGeom>
          <a:noFill/>
        </p:spPr>
        <p:txBody>
          <a:bodyPr wrap="square" rtlCol="0">
            <a:spAutoFit/>
          </a:bodyPr>
          <a:lstStyle/>
          <a:p>
            <a:r>
              <a:rPr lang="en-US" dirty="0"/>
              <a:t>Similarly, from the next 3 row of highest support,</a:t>
            </a:r>
          </a:p>
          <a:p>
            <a:r>
              <a:rPr lang="en-US" dirty="0"/>
              <a:t>We can see that poultry, aluminum foil and juice has </a:t>
            </a:r>
          </a:p>
          <a:p>
            <a:r>
              <a:rPr lang="en-US" dirty="0"/>
              <a:t>Interdependent association rules.</a:t>
            </a:r>
          </a:p>
          <a:p>
            <a:r>
              <a:rPr lang="en-US" dirty="0"/>
              <a:t>Considering the scenarios, a combo deal for poultry, aluminum foil and juice in the form of a percentage off or in the form of buy 2 each and get one free should  increase the sales. The appropriate campaign can be decided based on price and margin on the items.</a:t>
            </a:r>
          </a:p>
          <a:p>
            <a:endParaRPr lang="en-US" dirty="0"/>
          </a:p>
          <a:p>
            <a:r>
              <a:rPr lang="en-US" dirty="0"/>
              <a:t>Higher lift indicates that sale of recommended product will increase the sales of the basket. Since lift considers confidence of rule among the overall dataset, it can</a:t>
            </a:r>
          </a:p>
          <a:p>
            <a:r>
              <a:rPr lang="en-US" dirty="0"/>
              <a:t>provide good insights.</a:t>
            </a:r>
          </a:p>
          <a:p>
            <a:r>
              <a:rPr lang="en-US" dirty="0"/>
              <a:t>Lets look at some of the first rows:</a:t>
            </a:r>
          </a:p>
          <a:p>
            <a:r>
              <a:rPr lang="en-US" dirty="0"/>
              <a:t>We can see association rule {</a:t>
            </a:r>
            <a:r>
              <a:rPr lang="en-US" dirty="0" err="1"/>
              <a:t>eggs,ice</a:t>
            </a:r>
            <a:r>
              <a:rPr lang="en-US" dirty="0"/>
              <a:t> </a:t>
            </a:r>
            <a:r>
              <a:rPr lang="en-US" dirty="0" err="1"/>
              <a:t>cream,pasta</a:t>
            </a:r>
            <a:r>
              <a:rPr lang="en-US" dirty="0"/>
              <a:t>} -&gt; {paper towels}, hence this recommendation can be suggested with customers having basket of eggs, ice cream pasta.</a:t>
            </a:r>
          </a:p>
          <a:p>
            <a:r>
              <a:rPr lang="en-US" dirty="0"/>
              <a:t>Similarly the case for {paper towels, eggs, ice cream} -&gt; {pasta}.</a:t>
            </a:r>
          </a:p>
          <a:p>
            <a:endParaRPr lang="en-US" dirty="0"/>
          </a:p>
          <a:p>
            <a:r>
              <a:rPr lang="en-US" dirty="0"/>
              <a:t>Considering the scenarios, a combo deal for paper towels, eggs, ice cream &amp; pasta in the form of a percentage off or in the form of buy 3 and get one free should  increase the sales. The appropriate campaign can be decided based on price and margin of the items involved.</a:t>
            </a:r>
          </a:p>
          <a:p>
            <a:endParaRPr lang="en-US" dirty="0"/>
          </a:p>
        </p:txBody>
      </p:sp>
      <p:pic>
        <p:nvPicPr>
          <p:cNvPr id="5" name="Picture 4">
            <a:extLst>
              <a:ext uri="{FF2B5EF4-FFF2-40B4-BE49-F238E27FC236}">
                <a16:creationId xmlns:a16="http://schemas.microsoft.com/office/drawing/2014/main" id="{5EB25A68-0C7A-448E-9D60-16CF36B374D7}"/>
              </a:ext>
            </a:extLst>
          </p:cNvPr>
          <p:cNvPicPr>
            <a:picLocks noChangeAspect="1"/>
          </p:cNvPicPr>
          <p:nvPr/>
        </p:nvPicPr>
        <p:blipFill>
          <a:blip r:embed="rId3"/>
          <a:stretch>
            <a:fillRect/>
          </a:stretch>
        </p:blipFill>
        <p:spPr>
          <a:xfrm>
            <a:off x="6157519" y="856341"/>
            <a:ext cx="5458746" cy="657225"/>
          </a:xfrm>
          <a:prstGeom prst="rect">
            <a:avLst/>
          </a:prstGeom>
        </p:spPr>
      </p:pic>
      <p:pic>
        <p:nvPicPr>
          <p:cNvPr id="11" name="Picture 10">
            <a:extLst>
              <a:ext uri="{FF2B5EF4-FFF2-40B4-BE49-F238E27FC236}">
                <a16:creationId xmlns:a16="http://schemas.microsoft.com/office/drawing/2014/main" id="{1C8A54B0-CD2B-4419-A63C-0328EEABA0B0}"/>
              </a:ext>
            </a:extLst>
          </p:cNvPr>
          <p:cNvPicPr>
            <a:picLocks noChangeAspect="1"/>
          </p:cNvPicPr>
          <p:nvPr/>
        </p:nvPicPr>
        <p:blipFill>
          <a:blip r:embed="rId4"/>
          <a:stretch>
            <a:fillRect/>
          </a:stretch>
        </p:blipFill>
        <p:spPr>
          <a:xfrm>
            <a:off x="6157519" y="3219450"/>
            <a:ext cx="5339156" cy="419100"/>
          </a:xfrm>
          <a:prstGeom prst="rect">
            <a:avLst/>
          </a:prstGeom>
        </p:spPr>
      </p:pic>
    </p:spTree>
    <p:extLst>
      <p:ext uri="{BB962C8B-B14F-4D97-AF65-F5344CB8AC3E}">
        <p14:creationId xmlns:p14="http://schemas.microsoft.com/office/powerpoint/2010/main" val="2614153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17BFD7F8-ED31-4361-BBB2-806E55036A9C}"/>
              </a:ext>
            </a:extLst>
          </p:cNvPr>
          <p:cNvCxnSpPr/>
          <p:nvPr/>
        </p:nvCxnSpPr>
        <p:spPr>
          <a:xfrm>
            <a:off x="575733" y="787400"/>
            <a:ext cx="11040534"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4" name="Title 1">
            <a:extLst>
              <a:ext uri="{FF2B5EF4-FFF2-40B4-BE49-F238E27FC236}">
                <a16:creationId xmlns:a16="http://schemas.microsoft.com/office/drawing/2014/main" id="{1B244922-0A4C-434C-BD14-13D34ECEC49C}"/>
              </a:ext>
            </a:extLst>
          </p:cNvPr>
          <p:cNvSpPr txBox="1">
            <a:spLocks/>
          </p:cNvSpPr>
          <p:nvPr/>
        </p:nvSpPr>
        <p:spPr>
          <a:xfrm>
            <a:off x="575732" y="143577"/>
            <a:ext cx="11040533" cy="574882"/>
          </a:xfrm>
          <a:prstGeom prst="rect">
            <a:avLst/>
          </a:prstGeom>
        </p:spPr>
        <p:txBody>
          <a:bodyPr vert="horz" lIns="91440" tIns="45720" rIns="91440" bIns="45720" rtlCol="0">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t>Association &amp; Recommendation (contd..)</a:t>
            </a:r>
            <a:endParaRPr lang="en-US" sz="4000" dirty="0"/>
          </a:p>
        </p:txBody>
      </p:sp>
      <p:sp>
        <p:nvSpPr>
          <p:cNvPr id="6" name="Slide Number Placeholder 5">
            <a:extLst>
              <a:ext uri="{FF2B5EF4-FFF2-40B4-BE49-F238E27FC236}">
                <a16:creationId xmlns:a16="http://schemas.microsoft.com/office/drawing/2014/main" id="{BA1D2AD1-4F59-411A-879A-AC6D4637DC79}"/>
              </a:ext>
            </a:extLst>
          </p:cNvPr>
          <p:cNvSpPr>
            <a:spLocks noGrp="1"/>
          </p:cNvSpPr>
          <p:nvPr>
            <p:ph type="sldNum" sz="quarter" idx="12"/>
          </p:nvPr>
        </p:nvSpPr>
        <p:spPr>
          <a:xfrm>
            <a:off x="11907979" y="6446838"/>
            <a:ext cx="203147" cy="365125"/>
          </a:xfrm>
        </p:spPr>
        <p:txBody>
          <a:bodyPr/>
          <a:lstStyle/>
          <a:p>
            <a:pPr algn="just"/>
            <a:fld id="{3A98EE3D-8CD1-4C3F-BD1C-C98C9596463C}" type="slidenum">
              <a:rPr lang="en-US" sz="1000" smtClean="0"/>
              <a:pPr algn="just"/>
              <a:t>25</a:t>
            </a:fld>
            <a:endParaRPr lang="en-US" sz="1000" dirty="0"/>
          </a:p>
        </p:txBody>
      </p:sp>
      <p:sp>
        <p:nvSpPr>
          <p:cNvPr id="8" name="Action Button: Go Home 7">
            <a:hlinkClick r:id="rId2" action="ppaction://hlinksldjump" highlightClick="1"/>
            <a:extLst>
              <a:ext uri="{FF2B5EF4-FFF2-40B4-BE49-F238E27FC236}">
                <a16:creationId xmlns:a16="http://schemas.microsoft.com/office/drawing/2014/main" id="{E439FE7D-3783-4B49-923A-5940B7E7BFAA}"/>
              </a:ext>
            </a:extLst>
          </p:cNvPr>
          <p:cNvSpPr/>
          <p:nvPr/>
        </p:nvSpPr>
        <p:spPr>
          <a:xfrm>
            <a:off x="11058525" y="343754"/>
            <a:ext cx="438150" cy="374705"/>
          </a:xfrm>
          <a:prstGeom prst="actionButtonHom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B1DEE8C0-784B-4E2D-AC2B-56633DC618CC}"/>
              </a:ext>
            </a:extLst>
          </p:cNvPr>
          <p:cNvSpPr txBox="1"/>
          <p:nvPr/>
        </p:nvSpPr>
        <p:spPr>
          <a:xfrm>
            <a:off x="456143" y="856342"/>
            <a:ext cx="11160122" cy="2862322"/>
          </a:xfrm>
          <a:prstGeom prst="rect">
            <a:avLst/>
          </a:prstGeom>
          <a:noFill/>
        </p:spPr>
        <p:txBody>
          <a:bodyPr wrap="square" rtlCol="0">
            <a:spAutoFit/>
          </a:bodyPr>
          <a:lstStyle/>
          <a:p>
            <a:r>
              <a:rPr lang="en-US" dirty="0"/>
              <a:t>Similarly, we can see the rows 12 and 13 where eggs,</a:t>
            </a:r>
          </a:p>
          <a:p>
            <a:r>
              <a:rPr lang="en-US" dirty="0"/>
              <a:t>Paper towels, dinner rolls and pasta have interdependent </a:t>
            </a:r>
          </a:p>
          <a:p>
            <a:r>
              <a:rPr lang="en-US" dirty="0"/>
              <a:t>association rules.</a:t>
            </a:r>
          </a:p>
          <a:p>
            <a:endParaRPr lang="en-US" dirty="0"/>
          </a:p>
          <a:p>
            <a:r>
              <a:rPr lang="en-US" dirty="0"/>
              <a:t>Considering the scenarios, a combo deal for eggs, paper towels, dinner rolls and pasta in the form of a percentage off or in the form of buy 2 each and get one free should  increase the sales. The appropriate campaign can be decided based on price and margin on the items.</a:t>
            </a:r>
          </a:p>
          <a:p>
            <a:endParaRPr lang="en-US" dirty="0"/>
          </a:p>
          <a:p>
            <a:r>
              <a:rPr lang="en-US" dirty="0"/>
              <a:t>Similarly, we can have many more associations and combo items generated from the association rules.</a:t>
            </a:r>
          </a:p>
          <a:p>
            <a:endParaRPr lang="en-US" dirty="0"/>
          </a:p>
        </p:txBody>
      </p:sp>
      <p:pic>
        <p:nvPicPr>
          <p:cNvPr id="7" name="Picture 6">
            <a:extLst>
              <a:ext uri="{FF2B5EF4-FFF2-40B4-BE49-F238E27FC236}">
                <a16:creationId xmlns:a16="http://schemas.microsoft.com/office/drawing/2014/main" id="{5BB4E56D-98BB-4141-9DB9-C0C5E5B97649}"/>
              </a:ext>
            </a:extLst>
          </p:cNvPr>
          <p:cNvPicPr>
            <a:picLocks noChangeAspect="1"/>
          </p:cNvPicPr>
          <p:nvPr/>
        </p:nvPicPr>
        <p:blipFill>
          <a:blip r:embed="rId3"/>
          <a:stretch>
            <a:fillRect/>
          </a:stretch>
        </p:blipFill>
        <p:spPr>
          <a:xfrm>
            <a:off x="6199464" y="930960"/>
            <a:ext cx="5416801" cy="409575"/>
          </a:xfrm>
          <a:prstGeom prst="rect">
            <a:avLst/>
          </a:prstGeom>
        </p:spPr>
      </p:pic>
    </p:spTree>
    <p:extLst>
      <p:ext uri="{BB962C8B-B14F-4D97-AF65-F5344CB8AC3E}">
        <p14:creationId xmlns:p14="http://schemas.microsoft.com/office/powerpoint/2010/main" val="3987140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17BFD7F8-ED31-4361-BBB2-806E55036A9C}"/>
              </a:ext>
            </a:extLst>
          </p:cNvPr>
          <p:cNvCxnSpPr/>
          <p:nvPr/>
        </p:nvCxnSpPr>
        <p:spPr>
          <a:xfrm>
            <a:off x="575733" y="787400"/>
            <a:ext cx="11040534"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4" name="Title 1">
            <a:extLst>
              <a:ext uri="{FF2B5EF4-FFF2-40B4-BE49-F238E27FC236}">
                <a16:creationId xmlns:a16="http://schemas.microsoft.com/office/drawing/2014/main" id="{1B244922-0A4C-434C-BD14-13D34ECEC49C}"/>
              </a:ext>
            </a:extLst>
          </p:cNvPr>
          <p:cNvSpPr txBox="1">
            <a:spLocks/>
          </p:cNvSpPr>
          <p:nvPr/>
        </p:nvSpPr>
        <p:spPr>
          <a:xfrm>
            <a:off x="575732" y="143577"/>
            <a:ext cx="11040533" cy="574882"/>
          </a:xfrm>
          <a:prstGeom prst="rect">
            <a:avLst/>
          </a:prstGeom>
        </p:spPr>
        <p:txBody>
          <a:bodyPr vert="horz" lIns="91440" tIns="45720" rIns="91440" bIns="45720" rtlCol="0">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endParaRPr lang="en-US" sz="4000" dirty="0"/>
          </a:p>
        </p:txBody>
      </p:sp>
      <p:sp>
        <p:nvSpPr>
          <p:cNvPr id="6" name="Slide Number Placeholder 5">
            <a:extLst>
              <a:ext uri="{FF2B5EF4-FFF2-40B4-BE49-F238E27FC236}">
                <a16:creationId xmlns:a16="http://schemas.microsoft.com/office/drawing/2014/main" id="{BA1D2AD1-4F59-411A-879A-AC6D4637DC79}"/>
              </a:ext>
            </a:extLst>
          </p:cNvPr>
          <p:cNvSpPr>
            <a:spLocks noGrp="1"/>
          </p:cNvSpPr>
          <p:nvPr>
            <p:ph type="sldNum" sz="quarter" idx="12"/>
          </p:nvPr>
        </p:nvSpPr>
        <p:spPr>
          <a:xfrm>
            <a:off x="11907979" y="6446838"/>
            <a:ext cx="203147" cy="365125"/>
          </a:xfrm>
        </p:spPr>
        <p:txBody>
          <a:bodyPr/>
          <a:lstStyle/>
          <a:p>
            <a:pPr algn="just"/>
            <a:fld id="{3A98EE3D-8CD1-4C3F-BD1C-C98C9596463C}" type="slidenum">
              <a:rPr lang="en-US" sz="1000" smtClean="0"/>
              <a:pPr algn="just"/>
              <a:t>26</a:t>
            </a:fld>
            <a:endParaRPr lang="en-US" sz="1000" dirty="0"/>
          </a:p>
        </p:txBody>
      </p:sp>
      <p:sp>
        <p:nvSpPr>
          <p:cNvPr id="8" name="Action Button: Go Home 7">
            <a:hlinkClick r:id="rId2" action="ppaction://hlinksldjump" highlightClick="1"/>
            <a:extLst>
              <a:ext uri="{FF2B5EF4-FFF2-40B4-BE49-F238E27FC236}">
                <a16:creationId xmlns:a16="http://schemas.microsoft.com/office/drawing/2014/main" id="{E439FE7D-3783-4B49-923A-5940B7E7BFAA}"/>
              </a:ext>
            </a:extLst>
          </p:cNvPr>
          <p:cNvSpPr/>
          <p:nvPr/>
        </p:nvSpPr>
        <p:spPr>
          <a:xfrm>
            <a:off x="11058525" y="343753"/>
            <a:ext cx="438150" cy="374705"/>
          </a:xfrm>
          <a:prstGeom prst="actionButtonHom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1026" name="Picture 2" descr="Thank You! -">
            <a:extLst>
              <a:ext uri="{FF2B5EF4-FFF2-40B4-BE49-F238E27FC236}">
                <a16:creationId xmlns:a16="http://schemas.microsoft.com/office/drawing/2014/main" id="{8800EEFA-335F-4F89-82F4-19B0A1C7B6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6993" y="1520417"/>
            <a:ext cx="7636733" cy="3324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008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17BFD7F8-ED31-4361-BBB2-806E55036A9C}"/>
              </a:ext>
            </a:extLst>
          </p:cNvPr>
          <p:cNvCxnSpPr/>
          <p:nvPr/>
        </p:nvCxnSpPr>
        <p:spPr>
          <a:xfrm>
            <a:off x="575733" y="787400"/>
            <a:ext cx="11040534"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4" name="Title 1">
            <a:extLst>
              <a:ext uri="{FF2B5EF4-FFF2-40B4-BE49-F238E27FC236}">
                <a16:creationId xmlns:a16="http://schemas.microsoft.com/office/drawing/2014/main" id="{1B244922-0A4C-434C-BD14-13D34ECEC49C}"/>
              </a:ext>
            </a:extLst>
          </p:cNvPr>
          <p:cNvSpPr txBox="1">
            <a:spLocks/>
          </p:cNvSpPr>
          <p:nvPr/>
        </p:nvSpPr>
        <p:spPr>
          <a:xfrm>
            <a:off x="575732" y="143577"/>
            <a:ext cx="11040533" cy="574882"/>
          </a:xfrm>
          <a:prstGeom prst="rect">
            <a:avLst/>
          </a:prstGeom>
        </p:spPr>
        <p:txBody>
          <a:bodyPr vert="horz" lIns="91440" tIns="45720" rIns="91440" bIns="45720" rtlCol="0">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t>Problem Statement</a:t>
            </a:r>
            <a:r>
              <a:rPr lang="en-US" sz="4000" dirty="0"/>
              <a:t> </a:t>
            </a:r>
          </a:p>
        </p:txBody>
      </p:sp>
      <p:sp>
        <p:nvSpPr>
          <p:cNvPr id="5" name="TextBox 4">
            <a:extLst>
              <a:ext uri="{FF2B5EF4-FFF2-40B4-BE49-F238E27FC236}">
                <a16:creationId xmlns:a16="http://schemas.microsoft.com/office/drawing/2014/main" id="{C04A519E-5362-4493-8354-0CD252992944}"/>
              </a:ext>
            </a:extLst>
          </p:cNvPr>
          <p:cNvSpPr txBox="1"/>
          <p:nvPr/>
        </p:nvSpPr>
        <p:spPr>
          <a:xfrm>
            <a:off x="575732" y="856342"/>
            <a:ext cx="11040533" cy="5632311"/>
          </a:xfrm>
          <a:prstGeom prst="rect">
            <a:avLst/>
          </a:prstGeom>
          <a:noFill/>
        </p:spPr>
        <p:txBody>
          <a:bodyPr wrap="square" rtlCol="0">
            <a:spAutoFit/>
          </a:bodyPr>
          <a:lstStyle/>
          <a:p>
            <a:r>
              <a:rPr lang="en-US" b="0" i="0" dirty="0">
                <a:solidFill>
                  <a:srgbClr val="000000"/>
                </a:solidFill>
                <a:effectLst/>
                <a:latin typeface="lato" panose="020F0502020204030203" pitchFamily="34" charset="0"/>
              </a:rPr>
              <a:t>A Grocery Store shared the transactional data with you. Your job is to identify the most popular combos that can be suggested to the Grocery Store chain after a thorough analysis of the most commonly occurring sets of menu items in the customer orders. The Store doesn’t have any combo meals. Can you suggest the best combo meals?</a:t>
            </a:r>
          </a:p>
          <a:p>
            <a:endParaRPr lang="en-US" dirty="0"/>
          </a:p>
          <a:p>
            <a:r>
              <a:rPr lang="en-US" dirty="0"/>
              <a:t>Store Transactional Data </a:t>
            </a:r>
            <a:r>
              <a:rPr lang="en-US" dirty="0">
                <a:sym typeface="Wingdings" panose="05000000000000000000" pitchFamily="2" charset="2"/>
              </a:rPr>
              <a:t> </a:t>
            </a:r>
            <a:endParaRPr lang="en-US" dirty="0"/>
          </a:p>
          <a:p>
            <a:endParaRPr lang="en-US" dirty="0"/>
          </a:p>
          <a:p>
            <a:endParaRPr lang="en-US" dirty="0"/>
          </a:p>
          <a:p>
            <a:r>
              <a:rPr lang="en-US" u="sng" dirty="0"/>
              <a:t>Data Dictionary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Slide Number Placeholder 5">
            <a:extLst>
              <a:ext uri="{FF2B5EF4-FFF2-40B4-BE49-F238E27FC236}">
                <a16:creationId xmlns:a16="http://schemas.microsoft.com/office/drawing/2014/main" id="{BA1D2AD1-4F59-411A-879A-AC6D4637DC79}"/>
              </a:ext>
            </a:extLst>
          </p:cNvPr>
          <p:cNvSpPr>
            <a:spLocks noGrp="1"/>
          </p:cNvSpPr>
          <p:nvPr>
            <p:ph type="sldNum" sz="quarter" idx="12"/>
          </p:nvPr>
        </p:nvSpPr>
        <p:spPr>
          <a:xfrm>
            <a:off x="11907979" y="6446838"/>
            <a:ext cx="203147" cy="365125"/>
          </a:xfrm>
        </p:spPr>
        <p:txBody>
          <a:bodyPr/>
          <a:lstStyle/>
          <a:p>
            <a:pPr algn="just"/>
            <a:fld id="{3A98EE3D-8CD1-4C3F-BD1C-C98C9596463C}" type="slidenum">
              <a:rPr lang="en-US" sz="1000" smtClean="0"/>
              <a:pPr algn="just"/>
              <a:t>3</a:t>
            </a:fld>
            <a:endParaRPr lang="en-US" sz="1000" dirty="0"/>
          </a:p>
        </p:txBody>
      </p:sp>
      <p:graphicFrame>
        <p:nvGraphicFramePr>
          <p:cNvPr id="9" name="Table 6">
            <a:extLst>
              <a:ext uri="{FF2B5EF4-FFF2-40B4-BE49-F238E27FC236}">
                <a16:creationId xmlns:a16="http://schemas.microsoft.com/office/drawing/2014/main" id="{4F71146D-79C4-426C-A1D1-2CD1943987BC}"/>
              </a:ext>
            </a:extLst>
          </p:cNvPr>
          <p:cNvGraphicFramePr>
            <a:graphicFrameLocks noGrp="1"/>
          </p:cNvGraphicFramePr>
          <p:nvPr>
            <p:extLst>
              <p:ext uri="{D42A27DB-BD31-4B8C-83A1-F6EECF244321}">
                <p14:modId xmlns:p14="http://schemas.microsoft.com/office/powerpoint/2010/main" val="2998162021"/>
              </p:ext>
            </p:extLst>
          </p:nvPr>
        </p:nvGraphicFramePr>
        <p:xfrm>
          <a:off x="686624" y="3496137"/>
          <a:ext cx="5305425" cy="1097280"/>
        </p:xfrm>
        <a:graphic>
          <a:graphicData uri="http://schemas.openxmlformats.org/drawingml/2006/table">
            <a:tbl>
              <a:tblPr firstRow="1" bandRow="1">
                <a:tableStyleId>{5C22544A-7EE6-4342-B048-85BDC9FD1C3A}</a:tableStyleId>
              </a:tblPr>
              <a:tblGrid>
                <a:gridCol w="2091268">
                  <a:extLst>
                    <a:ext uri="{9D8B030D-6E8A-4147-A177-3AD203B41FA5}">
                      <a16:colId xmlns:a16="http://schemas.microsoft.com/office/drawing/2014/main" val="1223638898"/>
                    </a:ext>
                  </a:extLst>
                </a:gridCol>
                <a:gridCol w="3214157">
                  <a:extLst>
                    <a:ext uri="{9D8B030D-6E8A-4147-A177-3AD203B41FA5}">
                      <a16:colId xmlns:a16="http://schemas.microsoft.com/office/drawing/2014/main" val="2463007370"/>
                    </a:ext>
                  </a:extLst>
                </a:gridCol>
              </a:tblGrid>
              <a:tr h="242359">
                <a:tc>
                  <a:txBody>
                    <a:bodyPr/>
                    <a:lstStyle/>
                    <a:p>
                      <a:pPr algn="ctr"/>
                      <a:r>
                        <a:rPr lang="en-US" sz="1200" b="0" dirty="0"/>
                        <a:t>Excel Column Name</a:t>
                      </a:r>
                    </a:p>
                  </a:txBody>
                  <a:tcPr/>
                </a:tc>
                <a:tc>
                  <a:txBody>
                    <a:bodyPr/>
                    <a:lstStyle/>
                    <a:p>
                      <a:pPr algn="ctr"/>
                      <a:r>
                        <a:rPr lang="en-US" sz="1200" b="0" dirty="0"/>
                        <a:t>Definition</a:t>
                      </a:r>
                    </a:p>
                  </a:txBody>
                  <a:tcPr/>
                </a:tc>
                <a:extLst>
                  <a:ext uri="{0D108BD9-81ED-4DB2-BD59-A6C34878D82A}">
                    <a16:rowId xmlns:a16="http://schemas.microsoft.com/office/drawing/2014/main" val="331297659"/>
                  </a:ext>
                </a:extLst>
              </a:tr>
              <a:tr h="253789">
                <a:tc>
                  <a:txBody>
                    <a:bodyPr/>
                    <a:lstStyle/>
                    <a:p>
                      <a:r>
                        <a:rPr lang="en-US" sz="1200" b="0" dirty="0"/>
                        <a:t>Date</a:t>
                      </a:r>
                    </a:p>
                  </a:txBody>
                  <a:tcPr/>
                </a:tc>
                <a:tc>
                  <a:txBody>
                    <a:bodyPr/>
                    <a:lstStyle/>
                    <a:p>
                      <a:r>
                        <a:rPr lang="en-US" sz="1200" b="0" dirty="0"/>
                        <a:t>Order Number</a:t>
                      </a:r>
                    </a:p>
                  </a:txBody>
                  <a:tcPr/>
                </a:tc>
                <a:extLst>
                  <a:ext uri="{0D108BD9-81ED-4DB2-BD59-A6C34878D82A}">
                    <a16:rowId xmlns:a16="http://schemas.microsoft.com/office/drawing/2014/main" val="3724951856"/>
                  </a:ext>
                </a:extLst>
              </a:tr>
              <a:tr h="274320">
                <a:tc>
                  <a:txBody>
                    <a:bodyPr/>
                    <a:lstStyle/>
                    <a:p>
                      <a:r>
                        <a:rPr lang="en-US" sz="1200" b="0" dirty="0" err="1"/>
                        <a:t>Order_id</a:t>
                      </a:r>
                      <a:endParaRPr lang="en-US" sz="1200" b="0" dirty="0"/>
                    </a:p>
                  </a:txBody>
                  <a:tcPr/>
                </a:tc>
                <a:tc>
                  <a:txBody>
                    <a:bodyPr/>
                    <a:lstStyle/>
                    <a:p>
                      <a:r>
                        <a:rPr lang="en-US" sz="1200" b="0" dirty="0"/>
                        <a:t>Quantity Ordered</a:t>
                      </a:r>
                    </a:p>
                  </a:txBody>
                  <a:tcPr/>
                </a:tc>
                <a:extLst>
                  <a:ext uri="{0D108BD9-81ED-4DB2-BD59-A6C34878D82A}">
                    <a16:rowId xmlns:a16="http://schemas.microsoft.com/office/drawing/2014/main" val="418602551"/>
                  </a:ext>
                </a:extLst>
              </a:tr>
              <a:tr h="274320">
                <a:tc>
                  <a:txBody>
                    <a:bodyPr/>
                    <a:lstStyle/>
                    <a:p>
                      <a:r>
                        <a:rPr lang="en-US" sz="1200" b="0" dirty="0"/>
                        <a:t>Product</a:t>
                      </a:r>
                    </a:p>
                  </a:txBody>
                  <a:tcPr/>
                </a:tc>
                <a:tc>
                  <a:txBody>
                    <a:bodyPr/>
                    <a:lstStyle/>
                    <a:p>
                      <a:r>
                        <a:rPr lang="en-US" sz="1200" b="0" dirty="0"/>
                        <a:t>Price of Each Item</a:t>
                      </a:r>
                    </a:p>
                  </a:txBody>
                  <a:tcPr/>
                </a:tc>
                <a:extLst>
                  <a:ext uri="{0D108BD9-81ED-4DB2-BD59-A6C34878D82A}">
                    <a16:rowId xmlns:a16="http://schemas.microsoft.com/office/drawing/2014/main" val="178411981"/>
                  </a:ext>
                </a:extLst>
              </a:tr>
            </a:tbl>
          </a:graphicData>
        </a:graphic>
      </p:graphicFrame>
      <p:sp>
        <p:nvSpPr>
          <p:cNvPr id="12" name="Action Button: Go Home 11">
            <a:hlinkClick r:id="rId3" action="ppaction://hlinksldjump" highlightClick="1"/>
            <a:extLst>
              <a:ext uri="{FF2B5EF4-FFF2-40B4-BE49-F238E27FC236}">
                <a16:creationId xmlns:a16="http://schemas.microsoft.com/office/drawing/2014/main" id="{5289B0A4-2663-4E2E-81BF-AF05095AB2ED}"/>
              </a:ext>
            </a:extLst>
          </p:cNvPr>
          <p:cNvSpPr/>
          <p:nvPr/>
        </p:nvSpPr>
        <p:spPr>
          <a:xfrm>
            <a:off x="11058525" y="343753"/>
            <a:ext cx="438150" cy="374705"/>
          </a:xfrm>
          <a:prstGeom prst="actionButtonHom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aphicFrame>
        <p:nvGraphicFramePr>
          <p:cNvPr id="2" name="Object 1">
            <a:extLst>
              <a:ext uri="{FF2B5EF4-FFF2-40B4-BE49-F238E27FC236}">
                <a16:creationId xmlns:a16="http://schemas.microsoft.com/office/drawing/2014/main" id="{B66033DB-1D11-43AC-B893-02D55BA949D8}"/>
              </a:ext>
            </a:extLst>
          </p:cNvPr>
          <p:cNvGraphicFramePr>
            <a:graphicFrameLocks noChangeAspect="1"/>
          </p:cNvGraphicFramePr>
          <p:nvPr>
            <p:extLst>
              <p:ext uri="{D42A27DB-BD31-4B8C-83A1-F6EECF244321}">
                <p14:modId xmlns:p14="http://schemas.microsoft.com/office/powerpoint/2010/main" val="1972074720"/>
              </p:ext>
            </p:extLst>
          </p:nvPr>
        </p:nvGraphicFramePr>
        <p:xfrm>
          <a:off x="3457662" y="2127250"/>
          <a:ext cx="914400" cy="771525"/>
        </p:xfrm>
        <a:graphic>
          <a:graphicData uri="http://schemas.openxmlformats.org/presentationml/2006/ole">
            <mc:AlternateContent xmlns:mc="http://schemas.openxmlformats.org/markup-compatibility/2006">
              <mc:Choice xmlns:v="urn:schemas-microsoft-com:vml" Requires="v">
                <p:oleObj spid="_x0000_s1032" name="Macro-Enabled Worksheet" showAsIcon="1" r:id="rId4" imgW="914400" imgH="771822" progId="Excel.SheetMacroEnabled.12">
                  <p:embed/>
                </p:oleObj>
              </mc:Choice>
              <mc:Fallback>
                <p:oleObj name="Macro-Enabled Worksheet" showAsIcon="1" r:id="rId4" imgW="914400" imgH="771822" progId="Excel.SheetMacroEnabled.12">
                  <p:embed/>
                  <p:pic>
                    <p:nvPicPr>
                      <p:cNvPr id="0" name=""/>
                      <p:cNvPicPr/>
                      <p:nvPr/>
                    </p:nvPicPr>
                    <p:blipFill>
                      <a:blip r:embed="rId5"/>
                      <a:stretch>
                        <a:fillRect/>
                      </a:stretch>
                    </p:blipFill>
                    <p:spPr>
                      <a:xfrm>
                        <a:off x="3457662" y="212725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90541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17BFD7F8-ED31-4361-BBB2-806E55036A9C}"/>
              </a:ext>
            </a:extLst>
          </p:cNvPr>
          <p:cNvCxnSpPr/>
          <p:nvPr/>
        </p:nvCxnSpPr>
        <p:spPr>
          <a:xfrm>
            <a:off x="575733" y="787400"/>
            <a:ext cx="11040534"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4" name="Title 1">
            <a:extLst>
              <a:ext uri="{FF2B5EF4-FFF2-40B4-BE49-F238E27FC236}">
                <a16:creationId xmlns:a16="http://schemas.microsoft.com/office/drawing/2014/main" id="{1B244922-0A4C-434C-BD14-13D34ECEC49C}"/>
              </a:ext>
            </a:extLst>
          </p:cNvPr>
          <p:cNvSpPr txBox="1">
            <a:spLocks/>
          </p:cNvSpPr>
          <p:nvPr/>
        </p:nvSpPr>
        <p:spPr>
          <a:xfrm>
            <a:off x="575732" y="143577"/>
            <a:ext cx="11040533" cy="574882"/>
          </a:xfrm>
          <a:prstGeom prst="rect">
            <a:avLst/>
          </a:prstGeom>
        </p:spPr>
        <p:txBody>
          <a:bodyPr vert="horz" lIns="91440" tIns="45720" rIns="91440" bIns="45720" rtlCol="0">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t>Tools Used</a:t>
            </a:r>
            <a:r>
              <a:rPr lang="en-US" sz="4000" dirty="0"/>
              <a:t> </a:t>
            </a:r>
          </a:p>
        </p:txBody>
      </p:sp>
      <p:sp>
        <p:nvSpPr>
          <p:cNvPr id="5" name="TextBox 4">
            <a:extLst>
              <a:ext uri="{FF2B5EF4-FFF2-40B4-BE49-F238E27FC236}">
                <a16:creationId xmlns:a16="http://schemas.microsoft.com/office/drawing/2014/main" id="{C04A519E-5362-4493-8354-0CD252992944}"/>
              </a:ext>
            </a:extLst>
          </p:cNvPr>
          <p:cNvSpPr txBox="1"/>
          <p:nvPr/>
        </p:nvSpPr>
        <p:spPr>
          <a:xfrm>
            <a:off x="575732" y="856343"/>
            <a:ext cx="11040533" cy="2308324"/>
          </a:xfrm>
          <a:prstGeom prst="rect">
            <a:avLst/>
          </a:prstGeom>
          <a:noFill/>
        </p:spPr>
        <p:txBody>
          <a:bodyPr wrap="square" rtlCol="0">
            <a:spAutoFit/>
          </a:bodyPr>
          <a:lstStyle/>
          <a:p>
            <a:r>
              <a:rPr lang="en-US" dirty="0"/>
              <a:t>We will be analyzing the data using python, KNIME analytics platform and Tableau software.</a:t>
            </a:r>
          </a:p>
          <a:p>
            <a:endParaRPr lang="en-US" dirty="0"/>
          </a:p>
          <a:p>
            <a:r>
              <a:rPr lang="en-US" dirty="0"/>
              <a:t>The link for the Tableau workbook is given below:</a:t>
            </a:r>
          </a:p>
          <a:p>
            <a:r>
              <a:rPr lang="en-US" sz="1600" dirty="0">
                <a:hlinkClick r:id="rId2"/>
              </a:rPr>
              <a:t>https://public.tableau.com/app/profile/soorej.balan/viz/MRA_Milestone2_16513377691420/Product-Barplot</a:t>
            </a:r>
            <a:endParaRPr lang="en-US" sz="1600" dirty="0"/>
          </a:p>
          <a:p>
            <a:endParaRPr lang="en-US" dirty="0"/>
          </a:p>
          <a:p>
            <a:r>
              <a:rPr lang="en-US" dirty="0"/>
              <a:t>The </a:t>
            </a:r>
            <a:r>
              <a:rPr lang="en-US" dirty="0" err="1"/>
              <a:t>Jupyter</a:t>
            </a:r>
            <a:r>
              <a:rPr lang="en-US" dirty="0"/>
              <a:t>(python) notebook and KNIME workflow is attached with this ppt for submission.</a:t>
            </a:r>
          </a:p>
          <a:p>
            <a:endParaRPr lang="en-US" dirty="0"/>
          </a:p>
          <a:p>
            <a:endParaRPr lang="en-US" dirty="0"/>
          </a:p>
        </p:txBody>
      </p:sp>
      <p:sp>
        <p:nvSpPr>
          <p:cNvPr id="6" name="Slide Number Placeholder 5">
            <a:extLst>
              <a:ext uri="{FF2B5EF4-FFF2-40B4-BE49-F238E27FC236}">
                <a16:creationId xmlns:a16="http://schemas.microsoft.com/office/drawing/2014/main" id="{BA1D2AD1-4F59-411A-879A-AC6D4637DC79}"/>
              </a:ext>
            </a:extLst>
          </p:cNvPr>
          <p:cNvSpPr>
            <a:spLocks noGrp="1"/>
          </p:cNvSpPr>
          <p:nvPr>
            <p:ph type="sldNum" sz="quarter" idx="12"/>
          </p:nvPr>
        </p:nvSpPr>
        <p:spPr>
          <a:xfrm>
            <a:off x="11907979" y="6446838"/>
            <a:ext cx="203147" cy="365125"/>
          </a:xfrm>
        </p:spPr>
        <p:txBody>
          <a:bodyPr/>
          <a:lstStyle/>
          <a:p>
            <a:pPr algn="just"/>
            <a:fld id="{3A98EE3D-8CD1-4C3F-BD1C-C98C9596463C}" type="slidenum">
              <a:rPr lang="en-US" sz="1000" smtClean="0"/>
              <a:pPr algn="just"/>
              <a:t>4</a:t>
            </a:fld>
            <a:endParaRPr lang="en-US" sz="1000" dirty="0"/>
          </a:p>
        </p:txBody>
      </p:sp>
      <p:sp>
        <p:nvSpPr>
          <p:cNvPr id="13" name="Action Button: Go Home 12">
            <a:hlinkClick r:id="rId3" action="ppaction://hlinksldjump" highlightClick="1"/>
            <a:extLst>
              <a:ext uri="{FF2B5EF4-FFF2-40B4-BE49-F238E27FC236}">
                <a16:creationId xmlns:a16="http://schemas.microsoft.com/office/drawing/2014/main" id="{C4872687-943A-4D38-A424-7A4FCC8CABDC}"/>
              </a:ext>
            </a:extLst>
          </p:cNvPr>
          <p:cNvSpPr/>
          <p:nvPr/>
        </p:nvSpPr>
        <p:spPr>
          <a:xfrm>
            <a:off x="11058525" y="343753"/>
            <a:ext cx="438150" cy="374705"/>
          </a:xfrm>
          <a:prstGeom prst="actionButtonHom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30298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17BFD7F8-ED31-4361-BBB2-806E55036A9C}"/>
              </a:ext>
            </a:extLst>
          </p:cNvPr>
          <p:cNvCxnSpPr/>
          <p:nvPr/>
        </p:nvCxnSpPr>
        <p:spPr>
          <a:xfrm>
            <a:off x="575733" y="787400"/>
            <a:ext cx="11040534"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4" name="Title 1">
            <a:extLst>
              <a:ext uri="{FF2B5EF4-FFF2-40B4-BE49-F238E27FC236}">
                <a16:creationId xmlns:a16="http://schemas.microsoft.com/office/drawing/2014/main" id="{1B244922-0A4C-434C-BD14-13D34ECEC49C}"/>
              </a:ext>
            </a:extLst>
          </p:cNvPr>
          <p:cNvSpPr txBox="1">
            <a:spLocks/>
          </p:cNvSpPr>
          <p:nvPr/>
        </p:nvSpPr>
        <p:spPr>
          <a:xfrm>
            <a:off x="575732" y="143577"/>
            <a:ext cx="11040533" cy="574882"/>
          </a:xfrm>
          <a:prstGeom prst="rect">
            <a:avLst/>
          </a:prstGeom>
        </p:spPr>
        <p:txBody>
          <a:bodyPr vert="horz" lIns="91440" tIns="45720" rIns="91440" bIns="45720" rtlCol="0">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t>Executive Summary of Data</a:t>
            </a:r>
            <a:r>
              <a:rPr lang="en-US" sz="4000" dirty="0"/>
              <a:t> </a:t>
            </a:r>
          </a:p>
        </p:txBody>
      </p:sp>
      <p:sp>
        <p:nvSpPr>
          <p:cNvPr id="5" name="TextBox 4">
            <a:extLst>
              <a:ext uri="{FF2B5EF4-FFF2-40B4-BE49-F238E27FC236}">
                <a16:creationId xmlns:a16="http://schemas.microsoft.com/office/drawing/2014/main" id="{C04A519E-5362-4493-8354-0CD252992944}"/>
              </a:ext>
            </a:extLst>
          </p:cNvPr>
          <p:cNvSpPr txBox="1"/>
          <p:nvPr/>
        </p:nvSpPr>
        <p:spPr>
          <a:xfrm>
            <a:off x="575732" y="856343"/>
            <a:ext cx="11040533" cy="5355312"/>
          </a:xfrm>
          <a:prstGeom prst="rect">
            <a:avLst/>
          </a:prstGeom>
          <a:noFill/>
        </p:spPr>
        <p:txBody>
          <a:bodyPr wrap="square" rtlCol="0">
            <a:spAutoFit/>
          </a:bodyPr>
          <a:lstStyle/>
          <a:p>
            <a:r>
              <a:rPr lang="en-US" dirty="0"/>
              <a:t>Tool – Used python to determine executive summary of data.</a:t>
            </a:r>
          </a:p>
          <a:p>
            <a:endParaRPr lang="en-US" dirty="0"/>
          </a:p>
          <a:p>
            <a:r>
              <a:rPr lang="en-US" u="sng" dirty="0"/>
              <a:t>Data Head (First 5 rows)</a:t>
            </a:r>
            <a:r>
              <a:rPr lang="en-US" dirty="0"/>
              <a:t>                                                            </a:t>
            </a:r>
            <a:r>
              <a:rPr lang="en-US" u="sng" dirty="0"/>
              <a:t>Data Tail (Last 5 rows)</a:t>
            </a:r>
          </a:p>
          <a:p>
            <a:endParaRPr lang="en-US" u="sng" dirty="0"/>
          </a:p>
          <a:p>
            <a:endParaRPr lang="en-US" dirty="0"/>
          </a:p>
          <a:p>
            <a:endParaRPr lang="en-US" dirty="0"/>
          </a:p>
          <a:p>
            <a:endParaRPr lang="en-US" dirty="0"/>
          </a:p>
          <a:p>
            <a:endParaRPr lang="en-US" dirty="0"/>
          </a:p>
          <a:p>
            <a:endParaRPr lang="en-US" dirty="0"/>
          </a:p>
          <a:p>
            <a:endParaRPr lang="en-US" dirty="0"/>
          </a:p>
          <a:p>
            <a:endParaRPr lang="en-US" dirty="0"/>
          </a:p>
          <a:p>
            <a:r>
              <a:rPr lang="en-US" u="sng" dirty="0"/>
              <a:t>Dataset Shape –</a:t>
            </a:r>
            <a:r>
              <a:rPr lang="en-US" dirty="0"/>
              <a:t> Data has 20641 rows and 3 columns.</a:t>
            </a:r>
          </a:p>
          <a:p>
            <a:endParaRPr lang="en-US" u="sng" dirty="0"/>
          </a:p>
          <a:p>
            <a:r>
              <a:rPr lang="en-US" u="sng" dirty="0"/>
              <a:t>Null Values - </a:t>
            </a:r>
            <a:r>
              <a:rPr lang="en-US" dirty="0"/>
              <a:t> There are no null/missing values in the dataset.</a:t>
            </a:r>
          </a:p>
          <a:p>
            <a:endParaRPr lang="en-US" u="sng" dirty="0"/>
          </a:p>
          <a:p>
            <a:r>
              <a:rPr lang="en-US" u="sng" dirty="0"/>
              <a:t>Duplicate Records –</a:t>
            </a:r>
            <a:r>
              <a:rPr lang="en-US" dirty="0"/>
              <a:t> There are 4730 duplicate records in the dataset.</a:t>
            </a:r>
            <a:endParaRPr lang="en-US" u="sng" dirty="0"/>
          </a:p>
          <a:p>
            <a:endParaRPr lang="en-US" dirty="0"/>
          </a:p>
          <a:p>
            <a:endParaRPr lang="en-US" dirty="0"/>
          </a:p>
          <a:p>
            <a:endParaRPr lang="en-US" dirty="0"/>
          </a:p>
        </p:txBody>
      </p:sp>
      <p:sp>
        <p:nvSpPr>
          <p:cNvPr id="6" name="Slide Number Placeholder 5">
            <a:extLst>
              <a:ext uri="{FF2B5EF4-FFF2-40B4-BE49-F238E27FC236}">
                <a16:creationId xmlns:a16="http://schemas.microsoft.com/office/drawing/2014/main" id="{BA1D2AD1-4F59-411A-879A-AC6D4637DC79}"/>
              </a:ext>
            </a:extLst>
          </p:cNvPr>
          <p:cNvSpPr>
            <a:spLocks noGrp="1"/>
          </p:cNvSpPr>
          <p:nvPr>
            <p:ph type="sldNum" sz="quarter" idx="12"/>
          </p:nvPr>
        </p:nvSpPr>
        <p:spPr>
          <a:xfrm>
            <a:off x="11907979" y="6446838"/>
            <a:ext cx="203147" cy="365125"/>
          </a:xfrm>
        </p:spPr>
        <p:txBody>
          <a:bodyPr/>
          <a:lstStyle/>
          <a:p>
            <a:pPr algn="just"/>
            <a:fld id="{3A98EE3D-8CD1-4C3F-BD1C-C98C9596463C}" type="slidenum">
              <a:rPr lang="en-US" sz="1000" smtClean="0"/>
              <a:pPr algn="just"/>
              <a:t>5</a:t>
            </a:fld>
            <a:endParaRPr lang="en-US" sz="1000" dirty="0"/>
          </a:p>
        </p:txBody>
      </p:sp>
      <p:sp>
        <p:nvSpPr>
          <p:cNvPr id="13" name="Action Button: Go Home 12">
            <a:hlinkClick r:id="rId2" action="ppaction://hlinksldjump" highlightClick="1"/>
            <a:extLst>
              <a:ext uri="{FF2B5EF4-FFF2-40B4-BE49-F238E27FC236}">
                <a16:creationId xmlns:a16="http://schemas.microsoft.com/office/drawing/2014/main" id="{C4872687-943A-4D38-A424-7A4FCC8CABDC}"/>
              </a:ext>
            </a:extLst>
          </p:cNvPr>
          <p:cNvSpPr/>
          <p:nvPr/>
        </p:nvSpPr>
        <p:spPr>
          <a:xfrm>
            <a:off x="11058525" y="343753"/>
            <a:ext cx="438150" cy="374705"/>
          </a:xfrm>
          <a:prstGeom prst="actionButtonHom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BEEDAA91-F7F0-4B89-9BA9-0FAE20EE281F}"/>
              </a:ext>
            </a:extLst>
          </p:cNvPr>
          <p:cNvPicPr>
            <a:picLocks noChangeAspect="1"/>
          </p:cNvPicPr>
          <p:nvPr/>
        </p:nvPicPr>
        <p:blipFill>
          <a:blip r:embed="rId3"/>
          <a:stretch>
            <a:fillRect/>
          </a:stretch>
        </p:blipFill>
        <p:spPr>
          <a:xfrm>
            <a:off x="675838" y="1790700"/>
            <a:ext cx="3390900" cy="2143125"/>
          </a:xfrm>
          <a:prstGeom prst="rect">
            <a:avLst/>
          </a:prstGeom>
        </p:spPr>
      </p:pic>
      <p:pic>
        <p:nvPicPr>
          <p:cNvPr id="10" name="Picture 9">
            <a:extLst>
              <a:ext uri="{FF2B5EF4-FFF2-40B4-BE49-F238E27FC236}">
                <a16:creationId xmlns:a16="http://schemas.microsoft.com/office/drawing/2014/main" id="{8BF0D750-7476-4606-95DC-8E220A860E71}"/>
              </a:ext>
            </a:extLst>
          </p:cNvPr>
          <p:cNvPicPr>
            <a:picLocks noChangeAspect="1"/>
          </p:cNvPicPr>
          <p:nvPr/>
        </p:nvPicPr>
        <p:blipFill>
          <a:blip r:embed="rId4"/>
          <a:stretch>
            <a:fillRect/>
          </a:stretch>
        </p:blipFill>
        <p:spPr>
          <a:xfrm>
            <a:off x="6436977" y="1790700"/>
            <a:ext cx="3848100" cy="2133600"/>
          </a:xfrm>
          <a:prstGeom prst="rect">
            <a:avLst/>
          </a:prstGeom>
        </p:spPr>
      </p:pic>
    </p:spTree>
    <p:extLst>
      <p:ext uri="{BB962C8B-B14F-4D97-AF65-F5344CB8AC3E}">
        <p14:creationId xmlns:p14="http://schemas.microsoft.com/office/powerpoint/2010/main" val="790370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17BFD7F8-ED31-4361-BBB2-806E55036A9C}"/>
              </a:ext>
            </a:extLst>
          </p:cNvPr>
          <p:cNvCxnSpPr/>
          <p:nvPr/>
        </p:nvCxnSpPr>
        <p:spPr>
          <a:xfrm>
            <a:off x="575733" y="787400"/>
            <a:ext cx="11040534"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4" name="Title 1">
            <a:extLst>
              <a:ext uri="{FF2B5EF4-FFF2-40B4-BE49-F238E27FC236}">
                <a16:creationId xmlns:a16="http://schemas.microsoft.com/office/drawing/2014/main" id="{1B244922-0A4C-434C-BD14-13D34ECEC49C}"/>
              </a:ext>
            </a:extLst>
          </p:cNvPr>
          <p:cNvSpPr txBox="1">
            <a:spLocks/>
          </p:cNvSpPr>
          <p:nvPr/>
        </p:nvSpPr>
        <p:spPr>
          <a:xfrm>
            <a:off x="575732" y="143577"/>
            <a:ext cx="11040533" cy="574882"/>
          </a:xfrm>
          <a:prstGeom prst="rect">
            <a:avLst/>
          </a:prstGeom>
        </p:spPr>
        <p:txBody>
          <a:bodyPr vert="horz" lIns="91440" tIns="45720" rIns="91440" bIns="45720" rtlCol="0">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t>Executive Summary of Data (contd..)</a:t>
            </a:r>
            <a:r>
              <a:rPr lang="en-US" sz="4000" dirty="0"/>
              <a:t> </a:t>
            </a:r>
          </a:p>
        </p:txBody>
      </p:sp>
      <p:sp>
        <p:nvSpPr>
          <p:cNvPr id="5" name="TextBox 4">
            <a:extLst>
              <a:ext uri="{FF2B5EF4-FFF2-40B4-BE49-F238E27FC236}">
                <a16:creationId xmlns:a16="http://schemas.microsoft.com/office/drawing/2014/main" id="{C04A519E-5362-4493-8354-0CD252992944}"/>
              </a:ext>
            </a:extLst>
          </p:cNvPr>
          <p:cNvSpPr txBox="1"/>
          <p:nvPr/>
        </p:nvSpPr>
        <p:spPr>
          <a:xfrm>
            <a:off x="575732" y="856343"/>
            <a:ext cx="11040533" cy="3139321"/>
          </a:xfrm>
          <a:prstGeom prst="rect">
            <a:avLst/>
          </a:prstGeom>
          <a:noFill/>
        </p:spPr>
        <p:txBody>
          <a:bodyPr wrap="square" rtlCol="0">
            <a:spAutoFit/>
          </a:bodyPr>
          <a:lstStyle/>
          <a:p>
            <a:r>
              <a:rPr lang="en-US" u="sng" dirty="0"/>
              <a:t>Concise Data Summary:</a:t>
            </a:r>
          </a:p>
          <a:p>
            <a:r>
              <a:rPr lang="en-US" dirty="0"/>
              <a:t>The concise data summary shows the presence of</a:t>
            </a:r>
          </a:p>
          <a:p>
            <a:r>
              <a:rPr lang="en-US" dirty="0"/>
              <a:t>20641 rows and 3 columns.</a:t>
            </a:r>
          </a:p>
          <a:p>
            <a:r>
              <a:rPr lang="en-US" dirty="0"/>
              <a:t>We can see that the data columns are of the following</a:t>
            </a:r>
          </a:p>
          <a:p>
            <a:r>
              <a:rPr lang="en-US" dirty="0"/>
              <a:t>data types.</a:t>
            </a:r>
          </a:p>
          <a:p>
            <a:endParaRPr lang="en-US" dirty="0"/>
          </a:p>
          <a:p>
            <a:r>
              <a:rPr lang="en-US" u="sng" dirty="0"/>
              <a:t>Datetime datatype:</a:t>
            </a:r>
            <a:r>
              <a:rPr lang="en-US" dirty="0"/>
              <a:t> DATE</a:t>
            </a:r>
          </a:p>
          <a:p>
            <a:endParaRPr lang="en-US" dirty="0"/>
          </a:p>
          <a:p>
            <a:r>
              <a:rPr lang="en-US" u="sng" dirty="0"/>
              <a:t>Integer Datatype:</a:t>
            </a:r>
            <a:r>
              <a:rPr lang="en-US" dirty="0"/>
              <a:t> </a:t>
            </a:r>
            <a:r>
              <a:rPr lang="en-US" dirty="0" err="1"/>
              <a:t>Order_id</a:t>
            </a:r>
            <a:endParaRPr lang="en-US" dirty="0"/>
          </a:p>
          <a:p>
            <a:endParaRPr lang="en-US" dirty="0"/>
          </a:p>
          <a:p>
            <a:r>
              <a:rPr lang="en-US" u="sng" dirty="0"/>
              <a:t>Object Datatype:</a:t>
            </a:r>
            <a:r>
              <a:rPr lang="en-US" dirty="0"/>
              <a:t> Product</a:t>
            </a:r>
          </a:p>
        </p:txBody>
      </p:sp>
      <p:sp>
        <p:nvSpPr>
          <p:cNvPr id="6" name="Slide Number Placeholder 5">
            <a:extLst>
              <a:ext uri="{FF2B5EF4-FFF2-40B4-BE49-F238E27FC236}">
                <a16:creationId xmlns:a16="http://schemas.microsoft.com/office/drawing/2014/main" id="{BA1D2AD1-4F59-411A-879A-AC6D4637DC79}"/>
              </a:ext>
            </a:extLst>
          </p:cNvPr>
          <p:cNvSpPr>
            <a:spLocks noGrp="1"/>
          </p:cNvSpPr>
          <p:nvPr>
            <p:ph type="sldNum" sz="quarter" idx="12"/>
          </p:nvPr>
        </p:nvSpPr>
        <p:spPr>
          <a:xfrm>
            <a:off x="11907979" y="6446838"/>
            <a:ext cx="203147" cy="365125"/>
          </a:xfrm>
        </p:spPr>
        <p:txBody>
          <a:bodyPr/>
          <a:lstStyle/>
          <a:p>
            <a:pPr algn="just"/>
            <a:fld id="{3A98EE3D-8CD1-4C3F-BD1C-C98C9596463C}" type="slidenum">
              <a:rPr lang="en-US" sz="1000" smtClean="0"/>
              <a:pPr algn="just"/>
              <a:t>6</a:t>
            </a:fld>
            <a:endParaRPr lang="en-US" sz="1000" dirty="0"/>
          </a:p>
        </p:txBody>
      </p:sp>
      <p:sp>
        <p:nvSpPr>
          <p:cNvPr id="13" name="Action Button: Go Home 12">
            <a:hlinkClick r:id="rId2" action="ppaction://hlinksldjump" highlightClick="1"/>
            <a:extLst>
              <a:ext uri="{FF2B5EF4-FFF2-40B4-BE49-F238E27FC236}">
                <a16:creationId xmlns:a16="http://schemas.microsoft.com/office/drawing/2014/main" id="{587E5771-305F-4423-A0AC-1CE0CE3950FE}"/>
              </a:ext>
            </a:extLst>
          </p:cNvPr>
          <p:cNvSpPr/>
          <p:nvPr/>
        </p:nvSpPr>
        <p:spPr>
          <a:xfrm>
            <a:off x="11058525" y="343753"/>
            <a:ext cx="438150" cy="374705"/>
          </a:xfrm>
          <a:prstGeom prst="actionButtonHom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8" name="Picture 7">
            <a:extLst>
              <a:ext uri="{FF2B5EF4-FFF2-40B4-BE49-F238E27FC236}">
                <a16:creationId xmlns:a16="http://schemas.microsoft.com/office/drawing/2014/main" id="{4AD1D3FC-FDE8-45EE-A338-4938CA9E43D5}"/>
              </a:ext>
            </a:extLst>
          </p:cNvPr>
          <p:cNvPicPr>
            <a:picLocks noChangeAspect="1"/>
          </p:cNvPicPr>
          <p:nvPr/>
        </p:nvPicPr>
        <p:blipFill>
          <a:blip r:embed="rId3"/>
          <a:stretch>
            <a:fillRect/>
          </a:stretch>
        </p:blipFill>
        <p:spPr>
          <a:xfrm>
            <a:off x="6143624" y="925284"/>
            <a:ext cx="5523097" cy="2354809"/>
          </a:xfrm>
          <a:prstGeom prst="rect">
            <a:avLst/>
          </a:prstGeom>
        </p:spPr>
      </p:pic>
    </p:spTree>
    <p:extLst>
      <p:ext uri="{BB962C8B-B14F-4D97-AF65-F5344CB8AC3E}">
        <p14:creationId xmlns:p14="http://schemas.microsoft.com/office/powerpoint/2010/main" val="481664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17BFD7F8-ED31-4361-BBB2-806E55036A9C}"/>
              </a:ext>
            </a:extLst>
          </p:cNvPr>
          <p:cNvCxnSpPr/>
          <p:nvPr/>
        </p:nvCxnSpPr>
        <p:spPr>
          <a:xfrm>
            <a:off x="575733" y="787400"/>
            <a:ext cx="11040534"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4" name="Title 1">
            <a:extLst>
              <a:ext uri="{FF2B5EF4-FFF2-40B4-BE49-F238E27FC236}">
                <a16:creationId xmlns:a16="http://schemas.microsoft.com/office/drawing/2014/main" id="{1B244922-0A4C-434C-BD14-13D34ECEC49C}"/>
              </a:ext>
            </a:extLst>
          </p:cNvPr>
          <p:cNvSpPr txBox="1">
            <a:spLocks/>
          </p:cNvSpPr>
          <p:nvPr/>
        </p:nvSpPr>
        <p:spPr>
          <a:xfrm>
            <a:off x="575732" y="143577"/>
            <a:ext cx="11040533" cy="574882"/>
          </a:xfrm>
          <a:prstGeom prst="rect">
            <a:avLst/>
          </a:prstGeom>
        </p:spPr>
        <p:txBody>
          <a:bodyPr vert="horz" lIns="91440" tIns="45720" rIns="91440" bIns="45720" rtlCol="0">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t>Executive Summary of Data (contd..)</a:t>
            </a:r>
            <a:r>
              <a:rPr lang="en-US" sz="4000" dirty="0"/>
              <a:t> </a:t>
            </a:r>
          </a:p>
        </p:txBody>
      </p:sp>
      <p:sp>
        <p:nvSpPr>
          <p:cNvPr id="5" name="TextBox 4">
            <a:extLst>
              <a:ext uri="{FF2B5EF4-FFF2-40B4-BE49-F238E27FC236}">
                <a16:creationId xmlns:a16="http://schemas.microsoft.com/office/drawing/2014/main" id="{C04A519E-5362-4493-8354-0CD252992944}"/>
              </a:ext>
            </a:extLst>
          </p:cNvPr>
          <p:cNvSpPr txBox="1"/>
          <p:nvPr/>
        </p:nvSpPr>
        <p:spPr>
          <a:xfrm>
            <a:off x="575732" y="856343"/>
            <a:ext cx="11040533" cy="3416320"/>
          </a:xfrm>
          <a:prstGeom prst="rect">
            <a:avLst/>
          </a:prstGeom>
          <a:noFill/>
        </p:spPr>
        <p:txBody>
          <a:bodyPr wrap="square" rtlCol="0">
            <a:spAutoFit/>
          </a:bodyPr>
          <a:lstStyle/>
          <a:p>
            <a:r>
              <a:rPr lang="en-US" u="sng" dirty="0"/>
              <a:t>Assumptions</a:t>
            </a:r>
          </a:p>
          <a:p>
            <a:endParaRPr lang="en-US" dirty="0"/>
          </a:p>
          <a:p>
            <a:pPr marL="285750" indent="-285750">
              <a:buFont typeface="Arial" panose="020B0604020202020204" pitchFamily="34" charset="0"/>
              <a:buChar char="•"/>
            </a:pPr>
            <a:r>
              <a:rPr lang="en-US" dirty="0"/>
              <a:t>Since there are no nulls, it seems the data is accurate.</a:t>
            </a:r>
          </a:p>
          <a:p>
            <a:pPr marL="285750" indent="-285750">
              <a:buFont typeface="Arial" panose="020B0604020202020204" pitchFamily="34" charset="0"/>
              <a:buChar char="•"/>
            </a:pPr>
            <a:r>
              <a:rPr lang="en-US" dirty="0"/>
              <a:t>There are 4730 duplicate records, but since we don’t have price, quantity or any other sales information we can assume that duplicate product records indicate multiple quantities bought or variation of products under the product group.</a:t>
            </a:r>
          </a:p>
          <a:p>
            <a:pPr marL="285750" indent="-285750">
              <a:buFont typeface="Arial" panose="020B0604020202020204" pitchFamily="34" charset="0"/>
              <a:buChar char="•"/>
            </a:pPr>
            <a:r>
              <a:rPr lang="en-US" dirty="0"/>
              <a:t>Duplicate records won’t affect Market Basket Analysis as we will be considering only unique products under each basket, in this scenario </a:t>
            </a:r>
            <a:r>
              <a:rPr lang="en-US" dirty="0" err="1"/>
              <a:t>order_id</a:t>
            </a:r>
            <a:r>
              <a:rPr lang="en-US" dirty="0"/>
              <a:t>.</a:t>
            </a:r>
          </a:p>
          <a:p>
            <a:pPr marL="285750" indent="-285750">
              <a:buFont typeface="Arial" panose="020B0604020202020204" pitchFamily="34" charset="0"/>
              <a:buChar char="•"/>
            </a:pPr>
            <a:r>
              <a:rPr lang="en-US" dirty="0"/>
              <a:t>We can perform univariate, bivariate and multivariate analysis on the data.</a:t>
            </a:r>
          </a:p>
          <a:p>
            <a:pPr marL="285750" indent="-285750">
              <a:buFont typeface="Arial" panose="020B0604020202020204" pitchFamily="34" charset="0"/>
              <a:buChar char="•"/>
            </a:pPr>
            <a:r>
              <a:rPr lang="en-US" dirty="0"/>
              <a:t>Order date information can give us weekly, monthly and yearly trends on number of orders and products chosen by customers.</a:t>
            </a:r>
          </a:p>
          <a:p>
            <a:pPr marL="285750" indent="-285750">
              <a:buFont typeface="Arial" panose="020B0604020202020204" pitchFamily="34" charset="0"/>
              <a:buChar char="•"/>
            </a:pPr>
            <a:r>
              <a:rPr lang="en-US" dirty="0"/>
              <a:t>We have data to perform Market Basket Analysis and derive association rules.</a:t>
            </a:r>
          </a:p>
        </p:txBody>
      </p:sp>
      <p:sp>
        <p:nvSpPr>
          <p:cNvPr id="6" name="Slide Number Placeholder 5">
            <a:extLst>
              <a:ext uri="{FF2B5EF4-FFF2-40B4-BE49-F238E27FC236}">
                <a16:creationId xmlns:a16="http://schemas.microsoft.com/office/drawing/2014/main" id="{BA1D2AD1-4F59-411A-879A-AC6D4637DC79}"/>
              </a:ext>
            </a:extLst>
          </p:cNvPr>
          <p:cNvSpPr>
            <a:spLocks noGrp="1"/>
          </p:cNvSpPr>
          <p:nvPr>
            <p:ph type="sldNum" sz="quarter" idx="12"/>
          </p:nvPr>
        </p:nvSpPr>
        <p:spPr>
          <a:xfrm>
            <a:off x="11907979" y="6446838"/>
            <a:ext cx="203147" cy="365125"/>
          </a:xfrm>
        </p:spPr>
        <p:txBody>
          <a:bodyPr/>
          <a:lstStyle/>
          <a:p>
            <a:pPr algn="just"/>
            <a:fld id="{3A98EE3D-8CD1-4C3F-BD1C-C98C9596463C}" type="slidenum">
              <a:rPr lang="en-US" sz="1000" smtClean="0"/>
              <a:pPr algn="just"/>
              <a:t>7</a:t>
            </a:fld>
            <a:endParaRPr lang="en-US" sz="1000" dirty="0"/>
          </a:p>
        </p:txBody>
      </p:sp>
      <p:sp>
        <p:nvSpPr>
          <p:cNvPr id="9" name="Action Button: Go Home 8">
            <a:hlinkClick r:id="rId2" action="ppaction://hlinksldjump" highlightClick="1"/>
            <a:extLst>
              <a:ext uri="{FF2B5EF4-FFF2-40B4-BE49-F238E27FC236}">
                <a16:creationId xmlns:a16="http://schemas.microsoft.com/office/drawing/2014/main" id="{85CB2764-9514-4AA5-97E2-3592B4B10607}"/>
              </a:ext>
            </a:extLst>
          </p:cNvPr>
          <p:cNvSpPr/>
          <p:nvPr/>
        </p:nvSpPr>
        <p:spPr>
          <a:xfrm>
            <a:off x="11058525" y="343753"/>
            <a:ext cx="438150" cy="374705"/>
          </a:xfrm>
          <a:prstGeom prst="actionButtonHom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82719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17BFD7F8-ED31-4361-BBB2-806E55036A9C}"/>
              </a:ext>
            </a:extLst>
          </p:cNvPr>
          <p:cNvCxnSpPr/>
          <p:nvPr/>
        </p:nvCxnSpPr>
        <p:spPr>
          <a:xfrm>
            <a:off x="575733" y="787400"/>
            <a:ext cx="11040534"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4" name="Title 1">
            <a:extLst>
              <a:ext uri="{FF2B5EF4-FFF2-40B4-BE49-F238E27FC236}">
                <a16:creationId xmlns:a16="http://schemas.microsoft.com/office/drawing/2014/main" id="{1B244922-0A4C-434C-BD14-13D34ECEC49C}"/>
              </a:ext>
            </a:extLst>
          </p:cNvPr>
          <p:cNvSpPr txBox="1">
            <a:spLocks/>
          </p:cNvSpPr>
          <p:nvPr/>
        </p:nvSpPr>
        <p:spPr>
          <a:xfrm>
            <a:off x="575732" y="143577"/>
            <a:ext cx="11040533" cy="574882"/>
          </a:xfrm>
          <a:prstGeom prst="rect">
            <a:avLst/>
          </a:prstGeom>
        </p:spPr>
        <p:txBody>
          <a:bodyPr vert="horz" lIns="91440" tIns="45720" rIns="91440" bIns="45720" rtlCol="0">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t>Exploratory Analysis</a:t>
            </a:r>
            <a:endParaRPr lang="en-US" sz="4000" dirty="0"/>
          </a:p>
        </p:txBody>
      </p:sp>
      <p:sp>
        <p:nvSpPr>
          <p:cNvPr id="5" name="TextBox 4">
            <a:extLst>
              <a:ext uri="{FF2B5EF4-FFF2-40B4-BE49-F238E27FC236}">
                <a16:creationId xmlns:a16="http://schemas.microsoft.com/office/drawing/2014/main" id="{C04A519E-5362-4493-8354-0CD252992944}"/>
              </a:ext>
            </a:extLst>
          </p:cNvPr>
          <p:cNvSpPr txBox="1"/>
          <p:nvPr/>
        </p:nvSpPr>
        <p:spPr>
          <a:xfrm>
            <a:off x="575732" y="856343"/>
            <a:ext cx="11040533" cy="1754326"/>
          </a:xfrm>
          <a:prstGeom prst="rect">
            <a:avLst/>
          </a:prstGeom>
          <a:noFill/>
        </p:spPr>
        <p:txBody>
          <a:bodyPr wrap="square" rtlCol="0">
            <a:spAutoFit/>
          </a:bodyPr>
          <a:lstStyle/>
          <a:p>
            <a:r>
              <a:rPr lang="en-US" dirty="0"/>
              <a:t>For exploratory data analysis we will use Tableau for the visual charts with the input dataset.</a:t>
            </a:r>
          </a:p>
          <a:p>
            <a:r>
              <a:rPr lang="en-US" dirty="0"/>
              <a:t>We will start with univariate analysis of the input dataset columns using python. This will be followed by bivariate analysis via graphs in Tableau.</a:t>
            </a:r>
          </a:p>
          <a:p>
            <a:r>
              <a:rPr lang="en-US" dirty="0"/>
              <a:t>Then we will move onto the order trends.</a:t>
            </a:r>
          </a:p>
          <a:p>
            <a:r>
              <a:rPr lang="en-US" dirty="0"/>
              <a:t>We will wrap the EDA section with inference gained through the above steps.</a:t>
            </a:r>
          </a:p>
          <a:p>
            <a:endParaRPr lang="en-US" dirty="0"/>
          </a:p>
        </p:txBody>
      </p:sp>
      <p:sp>
        <p:nvSpPr>
          <p:cNvPr id="6" name="Slide Number Placeholder 5">
            <a:extLst>
              <a:ext uri="{FF2B5EF4-FFF2-40B4-BE49-F238E27FC236}">
                <a16:creationId xmlns:a16="http://schemas.microsoft.com/office/drawing/2014/main" id="{BA1D2AD1-4F59-411A-879A-AC6D4637DC79}"/>
              </a:ext>
            </a:extLst>
          </p:cNvPr>
          <p:cNvSpPr>
            <a:spLocks noGrp="1"/>
          </p:cNvSpPr>
          <p:nvPr>
            <p:ph type="sldNum" sz="quarter" idx="12"/>
          </p:nvPr>
        </p:nvSpPr>
        <p:spPr>
          <a:xfrm>
            <a:off x="11907979" y="6446838"/>
            <a:ext cx="203147" cy="365125"/>
          </a:xfrm>
        </p:spPr>
        <p:txBody>
          <a:bodyPr/>
          <a:lstStyle/>
          <a:p>
            <a:pPr algn="just"/>
            <a:fld id="{3A98EE3D-8CD1-4C3F-BD1C-C98C9596463C}" type="slidenum">
              <a:rPr lang="en-US" sz="1000" smtClean="0"/>
              <a:pPr algn="just"/>
              <a:t>8</a:t>
            </a:fld>
            <a:endParaRPr lang="en-US" sz="1000" dirty="0"/>
          </a:p>
        </p:txBody>
      </p:sp>
      <p:sp>
        <p:nvSpPr>
          <p:cNvPr id="8" name="Action Button: Go Home 7">
            <a:hlinkClick r:id="rId2" action="ppaction://hlinksldjump" highlightClick="1"/>
            <a:extLst>
              <a:ext uri="{FF2B5EF4-FFF2-40B4-BE49-F238E27FC236}">
                <a16:creationId xmlns:a16="http://schemas.microsoft.com/office/drawing/2014/main" id="{E439FE7D-3783-4B49-923A-5940B7E7BFAA}"/>
              </a:ext>
            </a:extLst>
          </p:cNvPr>
          <p:cNvSpPr/>
          <p:nvPr/>
        </p:nvSpPr>
        <p:spPr>
          <a:xfrm>
            <a:off x="11058525" y="343753"/>
            <a:ext cx="438150" cy="374705"/>
          </a:xfrm>
          <a:prstGeom prst="actionButtonHom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7939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17BFD7F8-ED31-4361-BBB2-806E55036A9C}"/>
              </a:ext>
            </a:extLst>
          </p:cNvPr>
          <p:cNvCxnSpPr/>
          <p:nvPr/>
        </p:nvCxnSpPr>
        <p:spPr>
          <a:xfrm>
            <a:off x="575733" y="787400"/>
            <a:ext cx="11040534"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4" name="Title 1">
            <a:extLst>
              <a:ext uri="{FF2B5EF4-FFF2-40B4-BE49-F238E27FC236}">
                <a16:creationId xmlns:a16="http://schemas.microsoft.com/office/drawing/2014/main" id="{1B244922-0A4C-434C-BD14-13D34ECEC49C}"/>
              </a:ext>
            </a:extLst>
          </p:cNvPr>
          <p:cNvSpPr txBox="1">
            <a:spLocks/>
          </p:cNvSpPr>
          <p:nvPr/>
        </p:nvSpPr>
        <p:spPr>
          <a:xfrm>
            <a:off x="575732" y="143577"/>
            <a:ext cx="11040533" cy="574882"/>
          </a:xfrm>
          <a:prstGeom prst="rect">
            <a:avLst/>
          </a:prstGeom>
        </p:spPr>
        <p:txBody>
          <a:bodyPr vert="horz" lIns="91440" tIns="45720" rIns="91440" bIns="45720" rtlCol="0">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t>EDA – Univariate Analysis</a:t>
            </a:r>
            <a:r>
              <a:rPr lang="en-US" sz="2000" dirty="0"/>
              <a:t> </a:t>
            </a:r>
          </a:p>
        </p:txBody>
      </p:sp>
      <p:sp>
        <p:nvSpPr>
          <p:cNvPr id="5" name="TextBox 4">
            <a:extLst>
              <a:ext uri="{FF2B5EF4-FFF2-40B4-BE49-F238E27FC236}">
                <a16:creationId xmlns:a16="http://schemas.microsoft.com/office/drawing/2014/main" id="{C04A519E-5362-4493-8354-0CD252992944}"/>
              </a:ext>
            </a:extLst>
          </p:cNvPr>
          <p:cNvSpPr txBox="1"/>
          <p:nvPr/>
        </p:nvSpPr>
        <p:spPr>
          <a:xfrm>
            <a:off x="547157" y="787400"/>
            <a:ext cx="11050402" cy="3108543"/>
          </a:xfrm>
          <a:prstGeom prst="rect">
            <a:avLst/>
          </a:prstGeom>
          <a:noFill/>
        </p:spPr>
        <p:txBody>
          <a:bodyPr wrap="square" rtlCol="0">
            <a:spAutoFit/>
          </a:bodyPr>
          <a:lstStyle/>
          <a:p>
            <a:r>
              <a:rPr lang="en-US" sz="1400" dirty="0"/>
              <a:t>Using python, we describe the table to get the information in the below chart:</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Date column ranges from 2018-01-01 to 2020-12-02. Highest frequency in date column is 2019-08-02 with 183 occurrences.</a:t>
            </a:r>
          </a:p>
          <a:p>
            <a:r>
              <a:rPr lang="en-US" sz="1400" dirty="0" err="1"/>
              <a:t>Order_id</a:t>
            </a:r>
            <a:r>
              <a:rPr lang="en-US" sz="1400" dirty="0"/>
              <a:t>, though an integer column, is a nominal column. Order id ranges from 1 to 1139.</a:t>
            </a:r>
          </a:p>
          <a:p>
            <a:r>
              <a:rPr lang="en-US" sz="1400" dirty="0"/>
              <a:t>Product is an object column, and the dataset consists of 37 unique products. Poultry has the highest frequency of 640 occurrences and seems to be the </a:t>
            </a:r>
            <a:r>
              <a:rPr lang="en-US" sz="1400" dirty="0" err="1"/>
              <a:t>favourite</a:t>
            </a:r>
            <a:r>
              <a:rPr lang="en-US" sz="1400" dirty="0"/>
              <a:t> product among the customer transactions.</a:t>
            </a:r>
          </a:p>
        </p:txBody>
      </p:sp>
      <p:sp>
        <p:nvSpPr>
          <p:cNvPr id="6" name="Slide Number Placeholder 5">
            <a:extLst>
              <a:ext uri="{FF2B5EF4-FFF2-40B4-BE49-F238E27FC236}">
                <a16:creationId xmlns:a16="http://schemas.microsoft.com/office/drawing/2014/main" id="{BA1D2AD1-4F59-411A-879A-AC6D4637DC79}"/>
              </a:ext>
            </a:extLst>
          </p:cNvPr>
          <p:cNvSpPr>
            <a:spLocks noGrp="1"/>
          </p:cNvSpPr>
          <p:nvPr>
            <p:ph type="sldNum" sz="quarter" idx="12"/>
          </p:nvPr>
        </p:nvSpPr>
        <p:spPr>
          <a:xfrm>
            <a:off x="11907979" y="6446838"/>
            <a:ext cx="203147" cy="365125"/>
          </a:xfrm>
        </p:spPr>
        <p:txBody>
          <a:bodyPr/>
          <a:lstStyle/>
          <a:p>
            <a:pPr algn="just"/>
            <a:fld id="{3A98EE3D-8CD1-4C3F-BD1C-C98C9596463C}" type="slidenum">
              <a:rPr lang="en-US" sz="1000" smtClean="0"/>
              <a:pPr algn="just"/>
              <a:t>9</a:t>
            </a:fld>
            <a:endParaRPr lang="en-US" sz="1000" dirty="0"/>
          </a:p>
        </p:txBody>
      </p:sp>
      <p:sp>
        <p:nvSpPr>
          <p:cNvPr id="18" name="Action Button: Go Home 17">
            <a:hlinkClick r:id="rId2" action="ppaction://hlinksldjump" highlightClick="1"/>
            <a:extLst>
              <a:ext uri="{FF2B5EF4-FFF2-40B4-BE49-F238E27FC236}">
                <a16:creationId xmlns:a16="http://schemas.microsoft.com/office/drawing/2014/main" id="{8EC7A406-359A-4C4B-96FF-8C1B9F298614}"/>
              </a:ext>
            </a:extLst>
          </p:cNvPr>
          <p:cNvSpPr/>
          <p:nvPr/>
        </p:nvSpPr>
        <p:spPr>
          <a:xfrm>
            <a:off x="11159409" y="343753"/>
            <a:ext cx="438150" cy="374705"/>
          </a:xfrm>
          <a:prstGeom prst="actionButtonHom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6A72D2D5-E2AC-4335-A527-F503B4C1C592}"/>
              </a:ext>
            </a:extLst>
          </p:cNvPr>
          <p:cNvPicPr>
            <a:picLocks noChangeAspect="1"/>
          </p:cNvPicPr>
          <p:nvPr/>
        </p:nvPicPr>
        <p:blipFill>
          <a:blip r:embed="rId3"/>
          <a:stretch>
            <a:fillRect/>
          </a:stretch>
        </p:blipFill>
        <p:spPr>
          <a:xfrm>
            <a:off x="575731" y="1126986"/>
            <a:ext cx="11040534" cy="1647825"/>
          </a:xfrm>
          <a:prstGeom prst="rect">
            <a:avLst/>
          </a:prstGeom>
        </p:spPr>
      </p:pic>
    </p:spTree>
    <p:extLst>
      <p:ext uri="{BB962C8B-B14F-4D97-AF65-F5344CB8AC3E}">
        <p14:creationId xmlns:p14="http://schemas.microsoft.com/office/powerpoint/2010/main" val="322962381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{0F131020-4A70-4DC5-9BB3-3739FF46C32B}tf22712842_win32</Template>
  <TotalTime>2896</TotalTime>
  <Words>2518</Words>
  <Application>Microsoft Office PowerPoint</Application>
  <PresentationFormat>Widescreen</PresentationFormat>
  <Paragraphs>232</Paragraphs>
  <Slides>26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26</vt:i4>
      </vt:variant>
    </vt:vector>
  </HeadingPairs>
  <TitlesOfParts>
    <vt:vector size="34" baseType="lpstr">
      <vt:lpstr>Arial</vt:lpstr>
      <vt:lpstr>Bookman Old Style</vt:lpstr>
      <vt:lpstr>Calibri</vt:lpstr>
      <vt:lpstr>Franklin Gothic Book</vt:lpstr>
      <vt:lpstr>lato</vt:lpstr>
      <vt:lpstr>1_RetrospectVTI</vt:lpstr>
      <vt:lpstr>Macro-Enabled Worksheet</vt:lpstr>
      <vt:lpstr>Worksheet</vt:lpstr>
      <vt:lpstr>MRA Project –  Milestone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MRA Project –  Milestone 1</dc:title>
  <dc:creator>Soorej Balan</dc:creator>
  <cp:lastModifiedBy>Soorej Balan</cp:lastModifiedBy>
  <cp:revision>9</cp:revision>
  <dcterms:created xsi:type="dcterms:W3CDTF">2022-04-19T14:35:18Z</dcterms:created>
  <dcterms:modified xsi:type="dcterms:W3CDTF">2022-04-30T16:58:47Z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