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176" autoAdjust="0"/>
    <p:restoredTop sz="94660"/>
  </p:normalViewPr>
  <p:slideViewPr>
    <p:cSldViewPr>
      <p:cViewPr varScale="1">
        <p:scale>
          <a:sx n="68" d="100"/>
          <a:sy n="68" d="100"/>
        </p:scale>
        <p:origin x="-14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CB445-A860-4509-9142-5AFFB90F6B01}" type="datetimeFigureOut">
              <a:rPr lang="en-US" smtClean="0"/>
              <a:pPr/>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1CB445-A860-4509-9142-5AFFB90F6B01}" type="datetimeFigureOut">
              <a:rPr lang="en-US" smtClean="0"/>
              <a:pPr/>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1CB445-A860-4509-9142-5AFFB90F6B01}" type="datetimeFigureOut">
              <a:rPr lang="en-US" smtClean="0"/>
              <a:pPr/>
              <a:t>8/17/2021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1CB445-A860-4509-9142-5AFFB90F6B01}" type="datetimeFigureOut">
              <a:rPr lang="en-US" smtClean="0"/>
              <a:pPr/>
              <a:t>8/17/2021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CB445-A860-4509-9142-5AFFB90F6B01}" type="datetimeFigureOut">
              <a:rPr lang="en-US" smtClean="0"/>
              <a:pPr/>
              <a:t>8/17/2021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CB445-A860-4509-9142-5AFFB90F6B01}" type="datetimeFigureOut">
              <a:rPr lang="en-US" smtClean="0"/>
              <a:pPr/>
              <a:t>8/17/2021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55D49-990F-4A7E-BA6E-6CF9AAD0A3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tel:+91%208050580888"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mailto:info@apponix.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428736"/>
            <a:ext cx="7772400" cy="1928826"/>
          </a:xfrm>
        </p:spPr>
        <p:txBody>
          <a:bodyPr>
            <a:normAutofit fontScale="90000"/>
          </a:bodyPr>
          <a:lstStyle/>
          <a:p>
            <a:r>
              <a:rPr lang="en-IN" dirty="0" smtClean="0"/>
              <a:t>AWS Training in </a:t>
            </a:r>
            <a:r>
              <a:rPr lang="en-IN" dirty="0" err="1" smtClean="0"/>
              <a:t>Bubaneswar</a:t>
            </a:r>
            <a:r>
              <a:rPr lang="en-IN" dirty="0" smtClean="0"/>
              <a:t> - Amazon Web Services - Request DEMO Class</a:t>
            </a:r>
            <a:endParaRPr lang="en-US"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6" name="Picture 5" descr="task13-i1.png"/>
          <p:cNvPicPr>
            <a:picLocks noChangeAspect="1"/>
          </p:cNvPicPr>
          <p:nvPr/>
        </p:nvPicPr>
        <p:blipFill>
          <a:blip r:embed="rId3"/>
          <a:stretch>
            <a:fillRect/>
          </a:stretch>
        </p:blipFill>
        <p:spPr>
          <a:xfrm>
            <a:off x="2928926" y="3357562"/>
            <a:ext cx="3286148" cy="2071702"/>
          </a:xfrm>
          <a:prstGeom prst="rect">
            <a:avLst/>
          </a:prstGeom>
        </p:spPr>
      </p:pic>
      <p:sp>
        <p:nvSpPr>
          <p:cNvPr id="9" name="Rectangle 8"/>
          <p:cNvSpPr/>
          <p:nvPr/>
        </p:nvSpPr>
        <p:spPr>
          <a:xfrm>
            <a:off x="4572000" y="5934670"/>
            <a:ext cx="4572000" cy="923330"/>
          </a:xfrm>
          <a:prstGeom prst="rect">
            <a:avLst/>
          </a:prstGeom>
        </p:spPr>
        <p:txBody>
          <a:bodyPr>
            <a:spAutoFit/>
          </a:bodyPr>
          <a:lstStyle/>
          <a:p>
            <a:r>
              <a:rPr lang="en-IN" dirty="0" smtClean="0">
                <a:solidFill>
                  <a:schemeClr val="accent2">
                    <a:lumMod val="75000"/>
                  </a:schemeClr>
                </a:solidFill>
              </a:rPr>
              <a:t>https://www.apponix.com/AWS-Essentials-Solutions-Architect/AWS-training-in-Bhubaneswar.html</a:t>
            </a:r>
            <a:endParaRPr lang="en-IN" dirty="0">
              <a:solidFill>
                <a:schemeClr val="accent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11" name="Picture 10" descr="task6-3.jpg"/>
          <p:cNvPicPr>
            <a:picLocks noChangeAspect="1"/>
          </p:cNvPicPr>
          <p:nvPr/>
        </p:nvPicPr>
        <p:blipFill>
          <a:blip r:embed="rId3"/>
          <a:stretch>
            <a:fillRect/>
          </a:stretch>
        </p:blipFill>
        <p:spPr>
          <a:xfrm>
            <a:off x="6000760" y="2071678"/>
            <a:ext cx="2419348" cy="2500330"/>
          </a:xfrm>
          <a:prstGeom prst="rect">
            <a:avLst/>
          </a:prstGeom>
        </p:spPr>
      </p:pic>
      <p:sp>
        <p:nvSpPr>
          <p:cNvPr id="7" name="Title 6"/>
          <p:cNvSpPr>
            <a:spLocks noGrp="1"/>
          </p:cNvSpPr>
          <p:nvPr>
            <p:ph type="ctrTitle"/>
          </p:nvPr>
        </p:nvSpPr>
        <p:spPr>
          <a:xfrm>
            <a:off x="-500098" y="785794"/>
            <a:ext cx="5500694" cy="1071570"/>
          </a:xfrm>
        </p:spPr>
        <p:txBody>
          <a:bodyPr>
            <a:noAutofit/>
          </a:bodyPr>
          <a:lstStyle/>
          <a:p>
            <a:r>
              <a:rPr lang="en-IN" sz="2400" b="1" dirty="0" smtClean="0"/>
              <a:t>AWS Course Objectives</a:t>
            </a:r>
            <a:br>
              <a:rPr lang="en-IN" sz="2400" b="1" dirty="0" smtClean="0"/>
            </a:br>
            <a:endParaRPr lang="en-IN" sz="2400" dirty="0"/>
          </a:p>
        </p:txBody>
      </p:sp>
      <p:sp>
        <p:nvSpPr>
          <p:cNvPr id="8" name="Rectangle 7"/>
          <p:cNvSpPr/>
          <p:nvPr/>
        </p:nvSpPr>
        <p:spPr>
          <a:xfrm>
            <a:off x="785786" y="1785926"/>
            <a:ext cx="4572000" cy="3416320"/>
          </a:xfrm>
          <a:prstGeom prst="rect">
            <a:avLst/>
          </a:prstGeom>
        </p:spPr>
        <p:txBody>
          <a:bodyPr>
            <a:spAutoFit/>
          </a:bodyPr>
          <a:lstStyle/>
          <a:p>
            <a:pPr>
              <a:buFont typeface="Wingdings" pitchFamily="2" charset="2"/>
              <a:buChar char="Ø"/>
            </a:pPr>
            <a:r>
              <a:rPr lang="en-IN" dirty="0" smtClean="0"/>
              <a:t>Introduction to the basics</a:t>
            </a:r>
          </a:p>
          <a:p>
            <a:pPr>
              <a:buFont typeface="Wingdings" pitchFamily="2" charset="2"/>
              <a:buChar char="Ø"/>
            </a:pPr>
            <a:r>
              <a:rPr lang="en-IN" dirty="0" smtClean="0"/>
              <a:t>Auto-Scaling, </a:t>
            </a:r>
            <a:r>
              <a:rPr lang="en-IN" dirty="0" err="1" smtClean="0"/>
              <a:t>Cloudfront</a:t>
            </a:r>
            <a:r>
              <a:rPr lang="en-IN" dirty="0" smtClean="0"/>
              <a:t>, EC2 (Elastic Cloud Computing), EBS (Elastic Block Storage), S3 (Amazon Simple Storage Service), VPC (Virtual Private Cloud), CDN, Security, </a:t>
            </a:r>
            <a:r>
              <a:rPr lang="en-IN" dirty="0" err="1" smtClean="0"/>
              <a:t>Redshift</a:t>
            </a:r>
            <a:r>
              <a:rPr lang="en-IN" dirty="0" smtClean="0"/>
              <a:t>, </a:t>
            </a:r>
            <a:r>
              <a:rPr lang="en-IN" dirty="0" err="1" smtClean="0"/>
              <a:t>Cloudtrial</a:t>
            </a:r>
            <a:r>
              <a:rPr lang="en-IN" dirty="0" smtClean="0"/>
              <a:t> etc.</a:t>
            </a:r>
          </a:p>
          <a:p>
            <a:pPr>
              <a:buFont typeface="Wingdings" pitchFamily="2" charset="2"/>
              <a:buChar char="Ø"/>
            </a:pPr>
            <a:r>
              <a:rPr lang="en-IN" dirty="0" smtClean="0"/>
              <a:t>Debug and troubleshoot AWS EC2 instances</a:t>
            </a:r>
          </a:p>
          <a:p>
            <a:pPr>
              <a:buFont typeface="Wingdings" pitchFamily="2" charset="2"/>
              <a:buChar char="Ø"/>
            </a:pPr>
            <a:r>
              <a:rPr lang="en-IN" dirty="0" smtClean="0"/>
              <a:t>Designing and implementation of Cloud Solution</a:t>
            </a:r>
          </a:p>
          <a:p>
            <a:pPr>
              <a:buFont typeface="Wingdings" pitchFamily="2" charset="2"/>
              <a:buChar char="Ø"/>
            </a:pPr>
            <a:r>
              <a:rPr lang="en-IN" dirty="0" smtClean="0"/>
              <a:t>Get to know with the security patching during Solution Infrastructure implementation and Database importance.</a:t>
            </a:r>
            <a:endParaRPr lang="en-IN" dirty="0"/>
          </a:p>
        </p:txBody>
      </p:sp>
      <p:sp>
        <p:nvSpPr>
          <p:cNvPr id="10" name="Rectangle 9"/>
          <p:cNvSpPr/>
          <p:nvPr/>
        </p:nvSpPr>
        <p:spPr>
          <a:xfrm>
            <a:off x="4572000" y="5715016"/>
            <a:ext cx="4572000" cy="923330"/>
          </a:xfrm>
          <a:prstGeom prst="rect">
            <a:avLst/>
          </a:prstGeom>
        </p:spPr>
        <p:txBody>
          <a:bodyPr>
            <a:spAutoFit/>
          </a:bodyPr>
          <a:lstStyle/>
          <a:p>
            <a:r>
              <a:rPr lang="en-IN" dirty="0" smtClean="0">
                <a:solidFill>
                  <a:schemeClr val="accent2">
                    <a:lumMod val="75000"/>
                  </a:schemeClr>
                </a:solidFill>
              </a:rPr>
              <a:t>https://www.apponix.com/AWS-Essentials-Solutions-Architect/AWS-training-in-Bhubaneswar.html</a:t>
            </a:r>
            <a:endParaRPr lang="en-IN" dirty="0">
              <a:solidFill>
                <a:schemeClr val="accent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642918"/>
            <a:ext cx="6072230" cy="1143008"/>
          </a:xfrm>
        </p:spPr>
        <p:txBody>
          <a:bodyPr>
            <a:normAutofit/>
          </a:bodyPr>
          <a:lstStyle/>
          <a:p>
            <a:r>
              <a:rPr lang="en-IN" sz="2400" b="1" dirty="0" smtClean="0"/>
              <a:t>Salary expectation after completing course</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4" name="Rectangle 13"/>
          <p:cNvSpPr/>
          <p:nvPr/>
        </p:nvSpPr>
        <p:spPr>
          <a:xfrm>
            <a:off x="857224" y="3000372"/>
            <a:ext cx="4313168" cy="830997"/>
          </a:xfrm>
          <a:prstGeom prst="rect">
            <a:avLst/>
          </a:prstGeom>
        </p:spPr>
        <p:txBody>
          <a:bodyPr wrap="square">
            <a:spAutoFit/>
          </a:bodyPr>
          <a:lstStyle/>
          <a:p>
            <a:r>
              <a:rPr lang="en-IN" sz="2400" b="1" dirty="0" smtClean="0"/>
              <a:t>Career after AWS Course</a:t>
            </a:r>
          </a:p>
          <a:p>
            <a:endParaRPr lang="en-IN" sz="2400" b="1" dirty="0"/>
          </a:p>
        </p:txBody>
      </p:sp>
      <p:pic>
        <p:nvPicPr>
          <p:cNvPr id="17" name="Picture 16" descr="images 5.jpg"/>
          <p:cNvPicPr>
            <a:picLocks noChangeAspect="1"/>
          </p:cNvPicPr>
          <p:nvPr/>
        </p:nvPicPr>
        <p:blipFill>
          <a:blip r:embed="rId3"/>
          <a:stretch>
            <a:fillRect/>
          </a:stretch>
        </p:blipFill>
        <p:spPr>
          <a:xfrm>
            <a:off x="5857884" y="2500306"/>
            <a:ext cx="3048000" cy="2219330"/>
          </a:xfrm>
          <a:prstGeom prst="rect">
            <a:avLst/>
          </a:prstGeom>
        </p:spPr>
      </p:pic>
      <p:sp>
        <p:nvSpPr>
          <p:cNvPr id="10" name="Rectangle 9"/>
          <p:cNvSpPr/>
          <p:nvPr/>
        </p:nvSpPr>
        <p:spPr>
          <a:xfrm>
            <a:off x="1000100" y="1357298"/>
            <a:ext cx="5500726" cy="1477328"/>
          </a:xfrm>
          <a:prstGeom prst="rect">
            <a:avLst/>
          </a:prstGeom>
        </p:spPr>
        <p:txBody>
          <a:bodyPr wrap="square">
            <a:spAutoFit/>
          </a:bodyPr>
          <a:lstStyle/>
          <a:p>
            <a:pPr>
              <a:buFont typeface="Wingdings" pitchFamily="2" charset="2"/>
              <a:buChar char="Ø"/>
            </a:pPr>
            <a:r>
              <a:rPr lang="en-IN" dirty="0" smtClean="0"/>
              <a:t>The average salary expected in 2020 for different posts as AWS professionals like Cloud Solution Architect, Cloud Administrator and Cloud Developer are approximately 16L per annum. This may increase as the time pass by due to the increasing demand.</a:t>
            </a:r>
            <a:endParaRPr lang="en-IN" dirty="0"/>
          </a:p>
        </p:txBody>
      </p:sp>
      <p:sp>
        <p:nvSpPr>
          <p:cNvPr id="11" name="Rectangle 10"/>
          <p:cNvSpPr/>
          <p:nvPr/>
        </p:nvSpPr>
        <p:spPr>
          <a:xfrm>
            <a:off x="1000100" y="3571876"/>
            <a:ext cx="5500726" cy="1754326"/>
          </a:xfrm>
          <a:prstGeom prst="rect">
            <a:avLst/>
          </a:prstGeom>
        </p:spPr>
        <p:txBody>
          <a:bodyPr wrap="square">
            <a:spAutoFit/>
          </a:bodyPr>
          <a:lstStyle/>
          <a:p>
            <a:pPr>
              <a:buFont typeface="Wingdings" pitchFamily="2" charset="2"/>
              <a:buChar char="Ø"/>
            </a:pPr>
            <a:r>
              <a:rPr lang="en-IN" dirty="0" smtClean="0"/>
              <a:t>Due to a massive increase in the </a:t>
            </a:r>
            <a:r>
              <a:rPr lang="en-IN" dirty="0" err="1" smtClean="0"/>
              <a:t>demandfor</a:t>
            </a:r>
            <a:r>
              <a:rPr lang="en-IN" dirty="0" smtClean="0"/>
              <a:t> properly certified AWS professionals, there arouse a number of career roles in different sectors around the cloud services. Be one among the most demanded categories as a AWS professional with a starting salary of 4-5 </a:t>
            </a:r>
            <a:r>
              <a:rPr lang="en-IN" dirty="0" err="1" smtClean="0"/>
              <a:t>lakhs</a:t>
            </a:r>
            <a:r>
              <a:rPr lang="en-IN" dirty="0" smtClean="0"/>
              <a:t> per annum.</a:t>
            </a:r>
            <a:endParaRPr lang="en-IN" dirty="0"/>
          </a:p>
        </p:txBody>
      </p:sp>
      <p:sp>
        <p:nvSpPr>
          <p:cNvPr id="12" name="Rectangle 11"/>
          <p:cNvSpPr/>
          <p:nvPr/>
        </p:nvSpPr>
        <p:spPr>
          <a:xfrm>
            <a:off x="4572000" y="5643578"/>
            <a:ext cx="4572000" cy="923330"/>
          </a:xfrm>
          <a:prstGeom prst="rect">
            <a:avLst/>
          </a:prstGeom>
        </p:spPr>
        <p:txBody>
          <a:bodyPr>
            <a:spAutoFit/>
          </a:bodyPr>
          <a:lstStyle/>
          <a:p>
            <a:r>
              <a:rPr lang="en-IN" dirty="0" smtClean="0">
                <a:solidFill>
                  <a:schemeClr val="accent2">
                    <a:lumMod val="75000"/>
                  </a:schemeClr>
                </a:solidFill>
              </a:rPr>
              <a:t>https://www.apponix.com/AWS-Essentials-Solutions-Architect/AWS-training-in-Bhubaneswar.html</a:t>
            </a:r>
            <a:endParaRPr lang="en-IN" dirty="0">
              <a:solidFill>
                <a:schemeClr val="accent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74" y="214290"/>
            <a:ext cx="5857916" cy="928694"/>
          </a:xfrm>
        </p:spPr>
        <p:txBody>
          <a:bodyPr>
            <a:normAutofit/>
          </a:bodyPr>
          <a:lstStyle/>
          <a:p>
            <a:r>
              <a:rPr lang="en-IN" sz="2400" b="1" dirty="0" smtClean="0"/>
              <a:t>Why Should You Learn AWS?</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12" name="Rectangle 11"/>
          <p:cNvSpPr/>
          <p:nvPr/>
        </p:nvSpPr>
        <p:spPr>
          <a:xfrm>
            <a:off x="428596" y="642918"/>
            <a:ext cx="5929354" cy="4524315"/>
          </a:xfrm>
          <a:prstGeom prst="rect">
            <a:avLst/>
          </a:prstGeom>
        </p:spPr>
        <p:txBody>
          <a:bodyPr wrap="square">
            <a:spAutoFit/>
          </a:bodyPr>
          <a:lstStyle/>
          <a:p>
            <a:pPr>
              <a:buFont typeface="Wingdings" pitchFamily="2" charset="2"/>
              <a:buChar char="Ø"/>
            </a:pPr>
            <a:r>
              <a:rPr lang="en-IN" dirty="0" smtClean="0"/>
              <a:t>Huge investment of $370billions by 2020 in AWS and the shares invested by multi </a:t>
            </a:r>
            <a:r>
              <a:rPr lang="en-IN" dirty="0" err="1" smtClean="0"/>
              <a:t>corporates</a:t>
            </a:r>
            <a:r>
              <a:rPr lang="en-IN" dirty="0" smtClean="0"/>
              <a:t> affirms this as the most promising and reliable cloud services.</a:t>
            </a:r>
          </a:p>
          <a:p>
            <a:pPr>
              <a:buFont typeface="Wingdings" pitchFamily="2" charset="2"/>
              <a:buChar char="Ø"/>
            </a:pPr>
            <a:r>
              <a:rPr lang="en-IN" dirty="0" smtClean="0"/>
              <a:t>Cloud computing are becoming inevitable at present scenario and will be the necessity of tomorrow. The advent of AI and Machine Language more into multiple sectors including academics, medical and finance, the need of different services and the demand for the professionals to manage those will be rising.</a:t>
            </a:r>
          </a:p>
          <a:p>
            <a:pPr>
              <a:buFont typeface="Wingdings" pitchFamily="2" charset="2"/>
              <a:buChar char="Ø"/>
            </a:pPr>
            <a:r>
              <a:rPr lang="en-IN" dirty="0" smtClean="0"/>
              <a:t>AWS is the fastest growing cloud service with an expectation of market growth about 18-22% in 2020.</a:t>
            </a:r>
          </a:p>
          <a:p>
            <a:pPr>
              <a:buFont typeface="Wingdings" pitchFamily="2" charset="2"/>
              <a:buChar char="Ø"/>
            </a:pPr>
            <a:r>
              <a:rPr lang="en-IN" dirty="0" smtClean="0"/>
              <a:t>The vacancies demanding professionals are 6-12 times greater than the available professionals. Thus there is an assurance for a promised career, undoubtedly.</a:t>
            </a:r>
          </a:p>
          <a:p>
            <a:pPr>
              <a:buFont typeface="Wingdings" pitchFamily="2" charset="2"/>
              <a:buChar char="Ø"/>
            </a:pPr>
            <a:r>
              <a:rPr lang="en-IN" dirty="0" smtClean="0"/>
              <a:t>Attaining a certified training, one can obtain a high profile with a professional authenticity and high credibility.</a:t>
            </a:r>
            <a:endParaRPr lang="en-IN" dirty="0"/>
          </a:p>
        </p:txBody>
      </p:sp>
      <p:sp>
        <p:nvSpPr>
          <p:cNvPr id="13" name="Rectangle 12"/>
          <p:cNvSpPr/>
          <p:nvPr/>
        </p:nvSpPr>
        <p:spPr>
          <a:xfrm>
            <a:off x="500034" y="5072074"/>
            <a:ext cx="3997441" cy="461665"/>
          </a:xfrm>
          <a:prstGeom prst="rect">
            <a:avLst/>
          </a:prstGeom>
        </p:spPr>
        <p:txBody>
          <a:bodyPr wrap="square">
            <a:spAutoFit/>
          </a:bodyPr>
          <a:lstStyle/>
          <a:p>
            <a:r>
              <a:rPr lang="en-IN" sz="2400" b="1" dirty="0" smtClean="0"/>
              <a:t>AWS Training in Bhubaneswar</a:t>
            </a:r>
            <a:endParaRPr lang="en-IN" sz="2400" b="1" dirty="0"/>
          </a:p>
        </p:txBody>
      </p:sp>
      <p:sp>
        <p:nvSpPr>
          <p:cNvPr id="18" name="Rectangle 17"/>
          <p:cNvSpPr/>
          <p:nvPr/>
        </p:nvSpPr>
        <p:spPr>
          <a:xfrm>
            <a:off x="500034" y="5429264"/>
            <a:ext cx="8429684" cy="923330"/>
          </a:xfrm>
          <a:prstGeom prst="rect">
            <a:avLst/>
          </a:prstGeom>
        </p:spPr>
        <p:txBody>
          <a:bodyPr wrap="square">
            <a:spAutoFit/>
          </a:bodyPr>
          <a:lstStyle/>
          <a:p>
            <a:pPr>
              <a:buFont typeface="Wingdings" pitchFamily="2" charset="2"/>
              <a:buChar char="Ø"/>
            </a:pPr>
            <a:r>
              <a:rPr lang="en-IN" dirty="0" smtClean="0"/>
              <a:t>Join </a:t>
            </a:r>
            <a:r>
              <a:rPr lang="en-IN" dirty="0" err="1" smtClean="0"/>
              <a:t>Apponix</a:t>
            </a:r>
            <a:r>
              <a:rPr lang="en-IN" dirty="0" smtClean="0"/>
              <a:t> for the best experience in AWS training.</a:t>
            </a:r>
          </a:p>
          <a:p>
            <a:pPr>
              <a:buFont typeface="Wingdings" pitchFamily="2" charset="2"/>
              <a:buChar char="Ø"/>
            </a:pPr>
            <a:r>
              <a:rPr lang="en-IN" dirty="0" smtClean="0"/>
              <a:t>We offer designed courses aiming at the impending massive industry recruitment and most experienced experts as faculties.</a:t>
            </a:r>
            <a:endParaRPr lang="en-IN" dirty="0"/>
          </a:p>
        </p:txBody>
      </p:sp>
      <p:sp>
        <p:nvSpPr>
          <p:cNvPr id="19" name="Rectangle 18"/>
          <p:cNvSpPr/>
          <p:nvPr/>
        </p:nvSpPr>
        <p:spPr>
          <a:xfrm>
            <a:off x="3857620" y="6211669"/>
            <a:ext cx="5286380" cy="646331"/>
          </a:xfrm>
          <a:prstGeom prst="rect">
            <a:avLst/>
          </a:prstGeom>
        </p:spPr>
        <p:txBody>
          <a:bodyPr wrap="square">
            <a:spAutoFit/>
          </a:bodyPr>
          <a:lstStyle/>
          <a:p>
            <a:r>
              <a:rPr lang="en-IN" dirty="0" smtClean="0">
                <a:solidFill>
                  <a:schemeClr val="accent2">
                    <a:lumMod val="75000"/>
                  </a:schemeClr>
                </a:solidFill>
              </a:rPr>
              <a:t>https://www.apponix.com/AWS-Essentials-Solutions-Architect/AWS-training-in-Bhubaneswar.html</a:t>
            </a:r>
            <a:endParaRPr lang="en-IN" dirty="0">
              <a:solidFill>
                <a:schemeClr val="accent2">
                  <a:lumMod val="75000"/>
                </a:schemeClr>
              </a:solidFill>
            </a:endParaRPr>
          </a:p>
        </p:txBody>
      </p:sp>
      <p:pic>
        <p:nvPicPr>
          <p:cNvPr id="20" name="Picture 19" descr="task13-i2.jpg"/>
          <p:cNvPicPr>
            <a:picLocks noChangeAspect="1"/>
          </p:cNvPicPr>
          <p:nvPr/>
        </p:nvPicPr>
        <p:blipFill>
          <a:blip r:embed="rId3"/>
          <a:stretch>
            <a:fillRect/>
          </a:stretch>
        </p:blipFill>
        <p:spPr>
          <a:xfrm>
            <a:off x="5929322" y="2214554"/>
            <a:ext cx="3000396" cy="23574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84" y="642918"/>
            <a:ext cx="7072362" cy="1143008"/>
          </a:xfrm>
        </p:spPr>
        <p:txBody>
          <a:bodyPr>
            <a:normAutofit/>
          </a:bodyPr>
          <a:lstStyle/>
          <a:p>
            <a:r>
              <a:rPr lang="en-US" sz="2400" b="1" dirty="0" smtClean="0"/>
              <a:t>Official Address of </a:t>
            </a:r>
            <a:r>
              <a:rPr lang="en-US" sz="2400" b="1" dirty="0" err="1" smtClean="0"/>
              <a:t>Apponix</a:t>
            </a:r>
            <a:r>
              <a:rPr lang="en-US" sz="2400" b="1" dirty="0" smtClean="0"/>
              <a:t> Technologies</a:t>
            </a:r>
            <a:r>
              <a:rPr lang="en-IN" sz="2400" b="1" dirty="0" smtClean="0"/>
              <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11" name="Rectangle 10"/>
          <p:cNvSpPr/>
          <p:nvPr/>
        </p:nvSpPr>
        <p:spPr>
          <a:xfrm>
            <a:off x="642910" y="3429000"/>
            <a:ext cx="7000924" cy="369332"/>
          </a:xfrm>
          <a:prstGeom prst="rect">
            <a:avLst/>
          </a:prstGeom>
        </p:spPr>
        <p:txBody>
          <a:bodyPr wrap="square">
            <a:spAutoFit/>
          </a:bodyPr>
          <a:lstStyle/>
          <a:p>
            <a:pPr>
              <a:buFont typeface="Wingdings" pitchFamily="2" charset="2"/>
              <a:buChar char="Ø"/>
            </a:pPr>
            <a:endParaRPr lang="en-IN" dirty="0"/>
          </a:p>
        </p:txBody>
      </p:sp>
      <p:sp>
        <p:nvSpPr>
          <p:cNvPr id="13" name="Rectangle 12"/>
          <p:cNvSpPr/>
          <p:nvPr/>
        </p:nvSpPr>
        <p:spPr>
          <a:xfrm>
            <a:off x="928662" y="1714488"/>
            <a:ext cx="4429156" cy="1508105"/>
          </a:xfrm>
          <a:prstGeom prst="rect">
            <a:avLst/>
          </a:prstGeom>
        </p:spPr>
        <p:txBody>
          <a:bodyPr wrap="square">
            <a:spAutoFit/>
          </a:bodyPr>
          <a:lstStyle/>
          <a:p>
            <a:r>
              <a:rPr lang="en-IN" sz="2000" b="1" dirty="0" smtClean="0"/>
              <a:t>Head Office - Bangalore</a:t>
            </a:r>
          </a:p>
          <a:p>
            <a:r>
              <a:rPr lang="en-IN" dirty="0" smtClean="0"/>
              <a:t>306, 10th Main, 46th Cross, 4th Block </a:t>
            </a:r>
            <a:r>
              <a:rPr lang="en-IN" dirty="0" err="1" smtClean="0"/>
              <a:t>Rajajinagar</a:t>
            </a:r>
            <a:r>
              <a:rPr lang="en-IN" dirty="0" smtClean="0"/>
              <a:t>, Bangalore - 560010</a:t>
            </a:r>
          </a:p>
          <a:p>
            <a:r>
              <a:rPr lang="en-IN" dirty="0" smtClean="0"/>
              <a:t>Mobile: </a:t>
            </a:r>
            <a:r>
              <a:rPr lang="en-IN" b="1" dirty="0" smtClean="0">
                <a:hlinkClick r:id="rId3"/>
              </a:rPr>
              <a:t>+91 8050580888</a:t>
            </a:r>
            <a:endParaRPr lang="en-IN" b="1" dirty="0" smtClean="0"/>
          </a:p>
          <a:p>
            <a:r>
              <a:rPr lang="en-US" dirty="0" smtClean="0"/>
              <a:t>Mail:</a:t>
            </a:r>
            <a:r>
              <a:rPr lang="en-IN" b="1" dirty="0" smtClean="0">
                <a:hlinkClick r:id="rId4"/>
              </a:rPr>
              <a:t>info@apponix.com</a:t>
            </a:r>
            <a:endParaRPr lang="en-IN" b="1" dirty="0"/>
          </a:p>
        </p:txBody>
      </p:sp>
      <p:pic>
        <p:nvPicPr>
          <p:cNvPr id="14" name="Picture 13" descr="task-6 4.jpg"/>
          <p:cNvPicPr>
            <a:picLocks noChangeAspect="1"/>
          </p:cNvPicPr>
          <p:nvPr/>
        </p:nvPicPr>
        <p:blipFill>
          <a:blip r:embed="rId5"/>
          <a:stretch>
            <a:fillRect/>
          </a:stretch>
        </p:blipFill>
        <p:spPr>
          <a:xfrm>
            <a:off x="5214942" y="1928802"/>
            <a:ext cx="3724279" cy="2857520"/>
          </a:xfrm>
          <a:prstGeom prst="rect">
            <a:avLst/>
          </a:prstGeom>
        </p:spPr>
      </p:pic>
      <p:sp>
        <p:nvSpPr>
          <p:cNvPr id="9" name="Rectangle 8"/>
          <p:cNvSpPr/>
          <p:nvPr/>
        </p:nvSpPr>
        <p:spPr>
          <a:xfrm>
            <a:off x="4857752" y="5572140"/>
            <a:ext cx="4572000" cy="923330"/>
          </a:xfrm>
          <a:prstGeom prst="rect">
            <a:avLst/>
          </a:prstGeom>
        </p:spPr>
        <p:txBody>
          <a:bodyPr>
            <a:spAutoFit/>
          </a:bodyPr>
          <a:lstStyle/>
          <a:p>
            <a:r>
              <a:rPr lang="en-IN" dirty="0" smtClean="0">
                <a:solidFill>
                  <a:schemeClr val="accent2">
                    <a:lumMod val="75000"/>
                  </a:schemeClr>
                </a:solidFill>
              </a:rPr>
              <a:t>https://www.apponix.com/AWS-Essentials-Solutions-Architect/AWS-training-in-Bhubaneswar.html</a:t>
            </a:r>
            <a:endParaRPr lang="en-IN" dirty="0">
              <a:solidFill>
                <a:schemeClr val="accent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8" name="Picture 7" descr="GettyImages-185002046-5772f4153df78cb62ce1ad69.jpg"/>
          <p:cNvPicPr>
            <a:picLocks noChangeAspect="1"/>
          </p:cNvPicPr>
          <p:nvPr/>
        </p:nvPicPr>
        <p:blipFill>
          <a:blip r:embed="rId3"/>
          <a:stretch>
            <a:fillRect/>
          </a:stretch>
        </p:blipFill>
        <p:spPr>
          <a:xfrm>
            <a:off x="928662" y="1142984"/>
            <a:ext cx="7112152" cy="4643470"/>
          </a:xfrm>
          <a:prstGeom prst="rect">
            <a:avLst/>
          </a:prstGeom>
        </p:spPr>
      </p:pic>
      <p:sp>
        <p:nvSpPr>
          <p:cNvPr id="5" name="Rectangle 4"/>
          <p:cNvSpPr/>
          <p:nvPr/>
        </p:nvSpPr>
        <p:spPr>
          <a:xfrm>
            <a:off x="4929190" y="5786454"/>
            <a:ext cx="4572000" cy="923330"/>
          </a:xfrm>
          <a:prstGeom prst="rect">
            <a:avLst/>
          </a:prstGeom>
        </p:spPr>
        <p:txBody>
          <a:bodyPr>
            <a:spAutoFit/>
          </a:bodyPr>
          <a:lstStyle/>
          <a:p>
            <a:r>
              <a:rPr lang="en-IN" dirty="0" smtClean="0">
                <a:solidFill>
                  <a:schemeClr val="accent2">
                    <a:lumMod val="75000"/>
                  </a:schemeClr>
                </a:solidFill>
              </a:rPr>
              <a:t>https://www.apponix.com/AWS-Essentials-Solutions-Architect/AWS-training-in-Bhubaneswar.html</a:t>
            </a:r>
            <a:endParaRPr lang="en-IN" dirty="0">
              <a:solidFill>
                <a:schemeClr val="accent2">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408</Words>
  <Application>Microsoft Office PowerPoint</Application>
  <PresentationFormat>On-screen Show (4:3)</PresentationFormat>
  <Paragraphs>33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AWS Training in Bubaneswar - Amazon Web Services - Request DEMO Class</vt:lpstr>
      <vt:lpstr>AWS Course Objectives </vt:lpstr>
      <vt:lpstr>Salary expectation after completing course </vt:lpstr>
      <vt:lpstr>Why Should You Learn AWS? </vt:lpstr>
      <vt:lpstr>Official Address of Apponix Technologies </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Certification Training Course</dc:title>
  <dc:creator>Akash</dc:creator>
  <cp:lastModifiedBy>WIN7</cp:lastModifiedBy>
  <cp:revision>26</cp:revision>
  <dcterms:created xsi:type="dcterms:W3CDTF">2021-08-06T11:01:51Z</dcterms:created>
  <dcterms:modified xsi:type="dcterms:W3CDTF">2021-08-17T09:17:50Z</dcterms:modified>
</cp:coreProperties>
</file>