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D6-175A-4E85-9249-DCF8DDB63577}" type="datetimeFigureOut">
              <a:rPr lang="en-US" smtClean="0"/>
              <a:t>8/28/2021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FA38-2C66-4808-9A29-3DA4A997C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D6-175A-4E85-9249-DCF8DDB63577}" type="datetimeFigureOut">
              <a:rPr lang="en-US" smtClean="0"/>
              <a:t>8/28/2021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FA38-2C66-4808-9A29-3DA4A997C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D6-175A-4E85-9249-DCF8DDB63577}" type="datetimeFigureOut">
              <a:rPr lang="en-US" smtClean="0"/>
              <a:t>8/28/2021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FA38-2C66-4808-9A29-3DA4A997C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D6-175A-4E85-9249-DCF8DDB63577}" type="datetimeFigureOut">
              <a:rPr lang="en-US" smtClean="0"/>
              <a:t>8/28/2021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FA38-2C66-4808-9A29-3DA4A997C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D6-175A-4E85-9249-DCF8DDB63577}" type="datetimeFigureOut">
              <a:rPr lang="en-US" smtClean="0"/>
              <a:t>8/28/2021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FA38-2C66-4808-9A29-3DA4A997C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D6-175A-4E85-9249-DCF8DDB63577}" type="datetimeFigureOut">
              <a:rPr lang="en-US" smtClean="0"/>
              <a:t>8/28/2021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FA38-2C66-4808-9A29-3DA4A997C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D6-175A-4E85-9249-DCF8DDB63577}" type="datetimeFigureOut">
              <a:rPr lang="en-US" smtClean="0"/>
              <a:t>8/28/2021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FA38-2C66-4808-9A29-3DA4A997C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D6-175A-4E85-9249-DCF8DDB63577}" type="datetimeFigureOut">
              <a:rPr lang="en-US" smtClean="0"/>
              <a:t>8/28/2021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FA38-2C66-4808-9A29-3DA4A997C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D6-175A-4E85-9249-DCF8DDB63577}" type="datetimeFigureOut">
              <a:rPr lang="en-US" smtClean="0"/>
              <a:t>8/28/2021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FA38-2C66-4808-9A29-3DA4A997C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D6-175A-4E85-9249-DCF8DDB63577}" type="datetimeFigureOut">
              <a:rPr lang="en-US" smtClean="0"/>
              <a:t>8/28/2021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FA38-2C66-4808-9A29-3DA4A997C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29D6-175A-4E85-9249-DCF8DDB63577}" type="datetimeFigureOut">
              <a:rPr lang="en-US" smtClean="0"/>
              <a:t>8/28/2021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AFA38-2C66-4808-9A29-3DA4A997C9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129D6-175A-4E85-9249-DCF8DDB63577}" type="datetimeFigureOut">
              <a:rPr lang="en-US" smtClean="0"/>
              <a:t>8/28/2021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AFA38-2C66-4808-9A29-3DA4A997C92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tel:+91%20805058088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hyperlink" Target="mailto:info@apponix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59293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https://www.apponix.com/certification-on-azure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1670" y="2285992"/>
            <a:ext cx="4592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Azure Certification Training Course</a:t>
            </a:r>
            <a:endParaRPr lang="en-IN" sz="2400" b="1" dirty="0"/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82" y="0"/>
            <a:ext cx="1643067" cy="1643067"/>
          </a:xfrm>
          <a:prstGeom prst="rect">
            <a:avLst/>
          </a:prstGeom>
        </p:spPr>
      </p:pic>
      <p:pic>
        <p:nvPicPr>
          <p:cNvPr id="5" name="Picture 4" descr="0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36" y="3286124"/>
            <a:ext cx="3981450" cy="16430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59293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https://www.apponix.com/certification-on-azure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82" y="0"/>
            <a:ext cx="1643067" cy="1643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5786" y="1071546"/>
            <a:ext cx="5788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Overview of the AZ-104 Certification Course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0100" y="1643050"/>
            <a:ext cx="5929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This </a:t>
            </a:r>
            <a:r>
              <a:rPr lang="en-IN" dirty="0"/>
              <a:t>certification course from </a:t>
            </a:r>
            <a:r>
              <a:rPr lang="en-IN" dirty="0" err="1"/>
              <a:t>Apponix</a:t>
            </a:r>
            <a:r>
              <a:rPr lang="en-IN" dirty="0"/>
              <a:t> Academy would give you a thorough overview of the complete administrative lifecycle in Azure installations. This Azure course teaches you how to manage computing, storage, networking, and security services. Be prepared for the AZ-104 Azure Administrator test by honing your Azure Administrator abilities.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928662" y="3429000"/>
            <a:ext cx="1669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Advantages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0100" y="3857628"/>
            <a:ext cx="53578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Microsoft Azure is among the most rapidly expanding enterprise cloud platforms, allowing professionals to deploy more secure cloud instances. According to the </a:t>
            </a:r>
            <a:r>
              <a:rPr lang="en-IN" dirty="0" err="1"/>
              <a:t>RightScale</a:t>
            </a:r>
            <a:r>
              <a:rPr lang="en-IN" dirty="0"/>
              <a:t> 2019 State of the Cloud survey, the overall usage of Microsoft Azure was increased from 45 to 52 per cent in 2019.</a:t>
            </a:r>
          </a:p>
        </p:txBody>
      </p:sp>
      <p:pic>
        <p:nvPicPr>
          <p:cNvPr id="9" name="Picture 8" descr="j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3143248"/>
            <a:ext cx="2543175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59293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https://www.apponix.com/certification-on-azure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82" y="0"/>
            <a:ext cx="1643067" cy="1643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2910" y="785794"/>
            <a:ext cx="62151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/>
              <a:t>Salary expectation after completing course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000100" y="1285860"/>
            <a:ext cx="6143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/>
              <a:t>As </a:t>
            </a:r>
            <a:r>
              <a:rPr lang="en-IN" dirty="0"/>
              <a:t>there is a growing demand for AWS cloud skills, the salary is also constantly increasing for AWS cloud skills,</a:t>
            </a:r>
            <a:br>
              <a:rPr lang="en-IN" dirty="0"/>
            </a:br>
            <a:r>
              <a:rPr lang="en-IN" dirty="0"/>
              <a:t>As per payscale.com Average salary for AWS cloud administrator is Rs 6,09553 per year.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348" y="2571744"/>
            <a:ext cx="3584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Career after AZ-303 course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0100" y="3143248"/>
            <a:ext cx="60007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Being one among the fastest growing cloud series Azure offers more than 3,65,000 new sign-ups each year. These demand the need for skilled and certified professionals with high salaries and much flexibility in the job. By qualifying AZ-303 certification, you will be one among the most demanding professionals of 2020 with a potential earning of $129,000 annually.</a:t>
            </a:r>
          </a:p>
        </p:txBody>
      </p:sp>
      <p:pic>
        <p:nvPicPr>
          <p:cNvPr id="9" name="Picture 8" descr="images1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78" y="2357430"/>
            <a:ext cx="2171700" cy="2105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59293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https://www.apponix.com/certification-on-azure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82" y="0"/>
            <a:ext cx="1643067" cy="1643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158" y="3929066"/>
            <a:ext cx="45085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Official Address of </a:t>
            </a:r>
            <a:r>
              <a:rPr lang="en-US" sz="2000" b="1" dirty="0" err="1" smtClean="0"/>
              <a:t>Apponix</a:t>
            </a:r>
            <a:r>
              <a:rPr lang="en-US" sz="2000" b="1" dirty="0" smtClean="0"/>
              <a:t> Technologies</a:t>
            </a:r>
            <a:endParaRPr lang="en-IN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42910" y="4429132"/>
            <a:ext cx="4572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 smtClean="0"/>
              <a:t>Head Office - Bangalore</a:t>
            </a:r>
          </a:p>
          <a:p>
            <a:r>
              <a:rPr lang="en-IN" dirty="0" smtClean="0"/>
              <a:t>306, 10th Main, 46th Cross, 4th Block </a:t>
            </a:r>
            <a:r>
              <a:rPr lang="en-IN" dirty="0" err="1" smtClean="0"/>
              <a:t>Rajajinagar</a:t>
            </a:r>
            <a:r>
              <a:rPr lang="en-IN" dirty="0" smtClean="0"/>
              <a:t>, Bangalore - 560010</a:t>
            </a:r>
          </a:p>
          <a:p>
            <a:r>
              <a:rPr lang="en-IN" dirty="0" smtClean="0"/>
              <a:t>Mobile: </a:t>
            </a:r>
            <a:r>
              <a:rPr lang="en-IN" b="1" dirty="0" smtClean="0">
                <a:hlinkClick r:id="rId3"/>
              </a:rPr>
              <a:t>+91 8050580888</a:t>
            </a:r>
            <a:endParaRPr lang="en-IN" b="1" dirty="0" smtClean="0"/>
          </a:p>
          <a:p>
            <a:r>
              <a:rPr lang="en-US" dirty="0" smtClean="0"/>
              <a:t>Mail:</a:t>
            </a:r>
            <a:r>
              <a:rPr lang="en-IN" b="1" dirty="0" smtClean="0">
                <a:hlinkClick r:id="rId4"/>
              </a:rPr>
              <a:t>info@apponix.com</a:t>
            </a:r>
            <a:endParaRPr lang="en-IN" b="1" dirty="0"/>
          </a:p>
        </p:txBody>
      </p:sp>
      <p:pic>
        <p:nvPicPr>
          <p:cNvPr id="7" name="Picture 6" descr="task-6 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4942" y="1928802"/>
            <a:ext cx="3724279" cy="28575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5720" y="42860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/>
              <a:t>Eligibility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00034" y="10001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Azure engineers and administrators, system administrators with a desire to become Azure, and IT professionals would be benefited from the course.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5720" y="2143116"/>
            <a:ext cx="2739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ONLINE BOOTCAMP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472" y="27146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90 days of flexible online class access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24x7 learner support and guidance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Access to high-quality self-paced e-learning content and live class recordings for a lifetime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0" y="59293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https://www.apponix.com/certification-on-azure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82" y="0"/>
            <a:ext cx="1643067" cy="1643067"/>
          </a:xfrm>
          <a:prstGeom prst="rect">
            <a:avLst/>
          </a:prstGeom>
        </p:spPr>
      </p:pic>
      <p:pic>
        <p:nvPicPr>
          <p:cNvPr id="5" name="Picture 4" descr="GettyImages-185002046-5772f4153df78cb62ce1ad6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38" y="1142984"/>
            <a:ext cx="7112152" cy="46434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300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WIN7</cp:lastModifiedBy>
  <cp:revision>5</cp:revision>
  <dcterms:created xsi:type="dcterms:W3CDTF">2021-08-28T10:47:45Z</dcterms:created>
  <dcterms:modified xsi:type="dcterms:W3CDTF">2021-08-28T11:03:55Z</dcterms:modified>
</cp:coreProperties>
</file>