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1CB445-A860-4509-9142-5AFFB90F6B01}" type="datetimeFigureOut">
              <a:rPr lang="en-US" smtClean="0"/>
              <a:pPr/>
              <a:t>8/12/2021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1CB445-A860-4509-9142-5AFFB90F6B01}"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1CB445-A860-4509-9142-5AFFB90F6B01}" type="datetimeFigureOut">
              <a:rPr lang="en-US" smtClean="0"/>
              <a:pPr/>
              <a:t>8/12/2021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1CB445-A860-4509-9142-5AFFB90F6B01}" type="datetimeFigureOut">
              <a:rPr lang="en-US" smtClean="0"/>
              <a:pPr/>
              <a:t>8/12/2021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CB445-A860-4509-9142-5AFFB90F6B01}" type="datetimeFigureOut">
              <a:rPr lang="en-US" smtClean="0"/>
              <a:pPr/>
              <a:t>8/12/2021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B445-A860-4509-9142-5AFFB90F6B01}"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B445-A860-4509-9142-5AFFB90F6B01}" type="datetimeFigureOut">
              <a:rPr lang="en-US" smtClean="0"/>
              <a:pPr/>
              <a:t>8/12/2021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CB445-A860-4509-9142-5AFFB90F6B01}" type="datetimeFigureOut">
              <a:rPr lang="en-US" smtClean="0"/>
              <a:pPr/>
              <a:t>8/12/2021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55D49-990F-4A7E-BA6E-6CF9AAD0A3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tel:+91%208050580888"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hyperlink" Target="mailto:info@apponix.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214422"/>
            <a:ext cx="7772400" cy="1827215"/>
          </a:xfrm>
        </p:spPr>
        <p:txBody>
          <a:bodyPr/>
          <a:lstStyle/>
          <a:p>
            <a:r>
              <a:rPr lang="en-IN" dirty="0" smtClean="0"/>
              <a:t>Data Science Course in Bangalore with Placement</a:t>
            </a:r>
            <a:endParaRPr lang="en-US"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7" name="Picture 6" descr="task 9-1.jpg"/>
          <p:cNvPicPr>
            <a:picLocks noChangeAspect="1"/>
          </p:cNvPicPr>
          <p:nvPr/>
        </p:nvPicPr>
        <p:blipFill>
          <a:blip r:embed="rId3"/>
          <a:stretch>
            <a:fillRect/>
          </a:stretch>
        </p:blipFill>
        <p:spPr>
          <a:xfrm>
            <a:off x="2143108" y="3214686"/>
            <a:ext cx="4714908" cy="2328867"/>
          </a:xfrm>
          <a:prstGeom prst="rect">
            <a:avLst/>
          </a:prstGeom>
        </p:spPr>
      </p:pic>
      <p:sp>
        <p:nvSpPr>
          <p:cNvPr id="8" name="TextBox 7"/>
          <p:cNvSpPr txBox="1"/>
          <p:nvPr/>
        </p:nvSpPr>
        <p:spPr>
          <a:xfrm>
            <a:off x="5572132" y="5715016"/>
            <a:ext cx="3786182" cy="923330"/>
          </a:xfrm>
          <a:prstGeom prst="rect">
            <a:avLst/>
          </a:prstGeom>
          <a:noFill/>
        </p:spPr>
        <p:txBody>
          <a:bodyPr wrap="square" rtlCol="0">
            <a:spAutoFit/>
          </a:bodyPr>
          <a:lstStyle/>
          <a:p>
            <a:endParaRPr lang="en-IN" dirty="0" smtClean="0">
              <a:solidFill>
                <a:schemeClr val="tx2">
                  <a:lumMod val="60000"/>
                  <a:lumOff val="40000"/>
                </a:schemeClr>
              </a:solidFill>
            </a:endParaRPr>
          </a:p>
          <a:p>
            <a:r>
              <a:rPr lang="en-IN" dirty="0" smtClean="0">
                <a:solidFill>
                  <a:schemeClr val="tx2">
                    <a:lumMod val="60000"/>
                    <a:lumOff val="40000"/>
                  </a:schemeClr>
                </a:solidFill>
              </a:rPr>
              <a:t>https://www.apponix.com/data-science-training-in-bangalore.html</a:t>
            </a:r>
            <a:endParaRPr lang="en-IN" dirty="0">
              <a:solidFill>
                <a:schemeClr val="tx2">
                  <a:lumMod val="60000"/>
                  <a:lumOff val="4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11" name="Picture 10" descr="task6-3.jpg"/>
          <p:cNvPicPr>
            <a:picLocks noChangeAspect="1"/>
          </p:cNvPicPr>
          <p:nvPr/>
        </p:nvPicPr>
        <p:blipFill>
          <a:blip r:embed="rId3"/>
          <a:stretch>
            <a:fillRect/>
          </a:stretch>
        </p:blipFill>
        <p:spPr>
          <a:xfrm>
            <a:off x="6643702" y="2071678"/>
            <a:ext cx="1776406" cy="2500330"/>
          </a:xfrm>
          <a:prstGeom prst="rect">
            <a:avLst/>
          </a:prstGeom>
        </p:spPr>
      </p:pic>
      <p:sp>
        <p:nvSpPr>
          <p:cNvPr id="12" name="Rectangle 11"/>
          <p:cNvSpPr/>
          <p:nvPr/>
        </p:nvSpPr>
        <p:spPr>
          <a:xfrm>
            <a:off x="5214942" y="5691157"/>
            <a:ext cx="4357718" cy="369332"/>
          </a:xfrm>
          <a:prstGeom prst="rect">
            <a:avLst/>
          </a:prstGeom>
        </p:spPr>
        <p:txBody>
          <a:bodyPr wrap="square">
            <a:spAutoFit/>
          </a:bodyPr>
          <a:lstStyle/>
          <a:p>
            <a:r>
              <a:rPr lang="en-IN" dirty="0" smtClean="0">
                <a:solidFill>
                  <a:schemeClr val="accent1">
                    <a:lumMod val="75000"/>
                  </a:schemeClr>
                </a:solidFill>
              </a:rPr>
              <a:t>l</a:t>
            </a:r>
            <a:endParaRPr lang="en-IN" dirty="0">
              <a:solidFill>
                <a:schemeClr val="accent1">
                  <a:lumMod val="75000"/>
                </a:schemeClr>
              </a:solidFill>
            </a:endParaRPr>
          </a:p>
        </p:txBody>
      </p:sp>
      <p:sp>
        <p:nvSpPr>
          <p:cNvPr id="7" name="Title 6"/>
          <p:cNvSpPr>
            <a:spLocks noGrp="1"/>
          </p:cNvSpPr>
          <p:nvPr>
            <p:ph type="ctrTitle"/>
          </p:nvPr>
        </p:nvSpPr>
        <p:spPr>
          <a:xfrm>
            <a:off x="0" y="428604"/>
            <a:ext cx="5500694" cy="1071570"/>
          </a:xfrm>
        </p:spPr>
        <p:txBody>
          <a:bodyPr>
            <a:noAutofit/>
          </a:bodyPr>
          <a:lstStyle/>
          <a:p>
            <a:r>
              <a:rPr lang="en-IN" sz="2400" b="1" dirty="0" smtClean="0"/>
              <a:t>Data Science Course Objectives</a:t>
            </a:r>
            <a:br>
              <a:rPr lang="en-IN" sz="2400" b="1" dirty="0" smtClean="0"/>
            </a:br>
            <a:r>
              <a:rPr lang="en-IN" sz="2400" dirty="0" smtClean="0"/>
              <a:t/>
            </a:r>
            <a:br>
              <a:rPr lang="en-IN" sz="2400" dirty="0" smtClean="0"/>
            </a:br>
            <a:endParaRPr lang="en-IN" sz="2400" dirty="0"/>
          </a:p>
        </p:txBody>
      </p:sp>
      <p:sp>
        <p:nvSpPr>
          <p:cNvPr id="9" name="Rectangle 8"/>
          <p:cNvSpPr/>
          <p:nvPr/>
        </p:nvSpPr>
        <p:spPr>
          <a:xfrm>
            <a:off x="714348" y="714357"/>
            <a:ext cx="6143652" cy="5775188"/>
          </a:xfrm>
          <a:prstGeom prst="rect">
            <a:avLst/>
          </a:prstGeom>
        </p:spPr>
        <p:txBody>
          <a:bodyPr wrap="square">
            <a:spAutoFit/>
          </a:bodyPr>
          <a:lstStyle/>
          <a:p>
            <a:endParaRPr lang="en-IN" dirty="0" smtClean="0"/>
          </a:p>
          <a:p>
            <a:pPr>
              <a:buFont typeface="Wingdings" pitchFamily="2" charset="2"/>
              <a:buChar char="Ø"/>
            </a:pPr>
            <a:r>
              <a:rPr lang="en-IN" dirty="0" smtClean="0"/>
              <a:t> Python full coding from scratch</a:t>
            </a:r>
          </a:p>
          <a:p>
            <a:pPr>
              <a:buFont typeface="Wingdings" pitchFamily="2" charset="2"/>
              <a:buChar char="Ø"/>
            </a:pPr>
            <a:r>
              <a:rPr lang="en-IN" dirty="0" smtClean="0"/>
              <a:t> Visualization with Python</a:t>
            </a:r>
          </a:p>
          <a:p>
            <a:pPr>
              <a:buFont typeface="Wingdings" pitchFamily="2" charset="2"/>
              <a:buChar char="Ø"/>
            </a:pPr>
            <a:r>
              <a:rPr lang="en-IN" dirty="0" smtClean="0"/>
              <a:t> Statistics - theory and application in business</a:t>
            </a:r>
          </a:p>
          <a:p>
            <a:pPr>
              <a:buFont typeface="Wingdings" pitchFamily="2" charset="2"/>
              <a:buChar char="Ø"/>
            </a:pPr>
            <a:r>
              <a:rPr lang="en-IN" dirty="0" smtClean="0"/>
              <a:t> Machine Learning with Python - 6 different algorithms</a:t>
            </a:r>
          </a:p>
          <a:p>
            <a:pPr>
              <a:buFont typeface="Wingdings" pitchFamily="2" charset="2"/>
              <a:buChar char="Ø"/>
            </a:pPr>
            <a:r>
              <a:rPr lang="en-IN" dirty="0" smtClean="0"/>
              <a:t> Multiple Linear regression</a:t>
            </a:r>
          </a:p>
          <a:p>
            <a:pPr>
              <a:buFont typeface="Wingdings" pitchFamily="2" charset="2"/>
              <a:buChar char="Ø"/>
            </a:pPr>
            <a:r>
              <a:rPr lang="en-IN" dirty="0" smtClean="0"/>
              <a:t> Logistic regression</a:t>
            </a:r>
          </a:p>
          <a:p>
            <a:pPr>
              <a:buFont typeface="Wingdings" pitchFamily="2" charset="2"/>
              <a:buChar char="Ø"/>
            </a:pPr>
            <a:r>
              <a:rPr lang="en-IN" dirty="0" smtClean="0"/>
              <a:t> Variable Reduction Technique - Information Value</a:t>
            </a:r>
          </a:p>
          <a:p>
            <a:pPr>
              <a:buFont typeface="Wingdings" pitchFamily="2" charset="2"/>
              <a:buChar char="Ø"/>
            </a:pPr>
            <a:r>
              <a:rPr lang="en-IN" dirty="0" smtClean="0"/>
              <a:t> Forecasting - ARIMA</a:t>
            </a:r>
          </a:p>
          <a:p>
            <a:pPr>
              <a:buFont typeface="Wingdings" pitchFamily="2" charset="2"/>
              <a:buChar char="Ø"/>
            </a:pPr>
            <a:r>
              <a:rPr lang="en-IN" dirty="0" smtClean="0"/>
              <a:t> Cluster Analysis</a:t>
            </a:r>
          </a:p>
          <a:p>
            <a:pPr>
              <a:buFont typeface="Wingdings" pitchFamily="2" charset="2"/>
              <a:buChar char="Ø"/>
            </a:pPr>
            <a:r>
              <a:rPr lang="en-IN" dirty="0" smtClean="0"/>
              <a:t> Decision Tree</a:t>
            </a:r>
          </a:p>
          <a:p>
            <a:pPr>
              <a:buFont typeface="Wingdings" pitchFamily="2" charset="2"/>
              <a:buChar char="Ø"/>
            </a:pPr>
            <a:r>
              <a:rPr lang="en-IN" dirty="0" smtClean="0"/>
              <a:t> Random Forest</a:t>
            </a:r>
          </a:p>
          <a:p>
            <a:pPr>
              <a:buFont typeface="Wingdings" pitchFamily="2" charset="2"/>
              <a:buChar char="Ø"/>
            </a:pPr>
            <a:r>
              <a:rPr lang="en-IN" dirty="0" smtClean="0"/>
              <a:t> Case studies on Machine Learning (18 case studies)</a:t>
            </a:r>
          </a:p>
          <a:p>
            <a:pPr>
              <a:buFont typeface="Wingdings" pitchFamily="2" charset="2"/>
              <a:buChar char="Ø"/>
            </a:pPr>
            <a:r>
              <a:rPr lang="en-IN" dirty="0" smtClean="0"/>
              <a:t> SQL queries(with Python)</a:t>
            </a:r>
          </a:p>
          <a:p>
            <a:pPr>
              <a:buFont typeface="Wingdings" pitchFamily="2" charset="2"/>
              <a:buChar char="Ø"/>
            </a:pPr>
            <a:r>
              <a:rPr lang="en-IN" dirty="0" smtClean="0"/>
              <a:t> Business Presentation of Technical Solution in-front of end client.</a:t>
            </a:r>
          </a:p>
          <a:p>
            <a:pPr>
              <a:buFont typeface="Wingdings" pitchFamily="2" charset="2"/>
              <a:buChar char="Ø"/>
            </a:pPr>
            <a:r>
              <a:rPr lang="en-IN" dirty="0" smtClean="0"/>
              <a:t> Robotic Automation(with Python)</a:t>
            </a:r>
          </a:p>
          <a:p>
            <a:pPr>
              <a:buFont typeface="Wingdings" pitchFamily="2" charset="2"/>
              <a:buChar char="Ø"/>
            </a:pPr>
            <a:r>
              <a:rPr lang="en-IN" dirty="0" smtClean="0"/>
              <a:t> CV Building activities</a:t>
            </a:r>
          </a:p>
          <a:p>
            <a:pPr>
              <a:buFont typeface="Wingdings" pitchFamily="2" charset="2"/>
              <a:buChar char="Ø"/>
            </a:pPr>
            <a:r>
              <a:rPr lang="en-IN" dirty="0" smtClean="0"/>
              <a:t> Interview preparation</a:t>
            </a:r>
          </a:p>
          <a:p>
            <a:pPr>
              <a:buFont typeface="Wingdings" pitchFamily="2" charset="2"/>
              <a:buChar char="Ø"/>
            </a:pPr>
            <a:r>
              <a:rPr lang="en-IN" dirty="0" smtClean="0"/>
              <a:t> Mock Interview sessions</a:t>
            </a:r>
            <a:endParaRPr lang="en-IN" dirty="0"/>
          </a:p>
        </p:txBody>
      </p:sp>
      <p:sp>
        <p:nvSpPr>
          <p:cNvPr id="13" name="Rectangle 12"/>
          <p:cNvSpPr/>
          <p:nvPr/>
        </p:nvSpPr>
        <p:spPr>
          <a:xfrm>
            <a:off x="5143504" y="5929330"/>
            <a:ext cx="4572000" cy="646331"/>
          </a:xfrm>
          <a:prstGeom prst="rect">
            <a:avLst/>
          </a:prstGeom>
        </p:spPr>
        <p:txBody>
          <a:bodyPr>
            <a:spAutoFit/>
          </a:bodyPr>
          <a:lstStyle/>
          <a:p>
            <a:r>
              <a:rPr lang="en-IN" dirty="0" smtClean="0">
                <a:solidFill>
                  <a:schemeClr val="tx2">
                    <a:lumMod val="60000"/>
                    <a:lumOff val="40000"/>
                  </a:schemeClr>
                </a:solidFill>
              </a:rPr>
              <a:t>https://www.apponix.com/data-science-training-in-bangalore.html</a:t>
            </a:r>
            <a:endParaRPr lang="en-IN" dirty="0">
              <a:solidFill>
                <a:schemeClr val="tx2">
                  <a:lumMod val="60000"/>
                  <a:lumOff val="4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642918"/>
            <a:ext cx="6072230" cy="1143008"/>
          </a:xfrm>
        </p:spPr>
        <p:txBody>
          <a:bodyPr>
            <a:normAutofit fontScale="90000"/>
          </a:bodyPr>
          <a:lstStyle/>
          <a:p>
            <a:r>
              <a:rPr lang="en-US" sz="2400" b="1" dirty="0"/>
              <a:t>Salary </a:t>
            </a:r>
            <a:r>
              <a:rPr lang="en-US" sz="2400" b="1" dirty="0" smtClean="0"/>
              <a:t>expectation </a:t>
            </a:r>
            <a:r>
              <a:rPr lang="en-IN" sz="2400" b="1" dirty="0" smtClean="0"/>
              <a:t>after completing Data Science course</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9" name="Rectangle 8"/>
          <p:cNvSpPr/>
          <p:nvPr/>
        </p:nvSpPr>
        <p:spPr>
          <a:xfrm>
            <a:off x="857224" y="1357298"/>
            <a:ext cx="5500726" cy="1477328"/>
          </a:xfrm>
          <a:prstGeom prst="rect">
            <a:avLst/>
          </a:prstGeom>
        </p:spPr>
        <p:txBody>
          <a:bodyPr wrap="square">
            <a:spAutoFit/>
          </a:bodyPr>
          <a:lstStyle/>
          <a:p>
            <a:pPr>
              <a:buFont typeface="Wingdings" pitchFamily="2" charset="2"/>
              <a:buChar char="Ø"/>
            </a:pPr>
            <a:r>
              <a:rPr lang="en-IN" dirty="0" smtClean="0"/>
              <a:t>As there is a growing demand for Data Science Engineers, the salary is also constantly increasing for Data Science skills,</a:t>
            </a:r>
            <a:br>
              <a:rPr lang="en-IN" dirty="0" smtClean="0"/>
            </a:br>
            <a:r>
              <a:rPr lang="en-IN" dirty="0" smtClean="0"/>
              <a:t>As per payscale.com Average salary for Data Scientist is Rs 9,12,453 Per year.</a:t>
            </a:r>
            <a:endParaRPr lang="en-IN" dirty="0"/>
          </a:p>
        </p:txBody>
      </p:sp>
      <p:sp>
        <p:nvSpPr>
          <p:cNvPr id="14" name="Rectangle 13"/>
          <p:cNvSpPr/>
          <p:nvPr/>
        </p:nvSpPr>
        <p:spPr>
          <a:xfrm>
            <a:off x="857224" y="3143248"/>
            <a:ext cx="4313168" cy="461665"/>
          </a:xfrm>
          <a:prstGeom prst="rect">
            <a:avLst/>
          </a:prstGeom>
        </p:spPr>
        <p:txBody>
          <a:bodyPr wrap="square">
            <a:spAutoFit/>
          </a:bodyPr>
          <a:lstStyle/>
          <a:p>
            <a:r>
              <a:rPr lang="en-IN" sz="2400" b="1" dirty="0" smtClean="0"/>
              <a:t>Career after Data Science course</a:t>
            </a:r>
            <a:endParaRPr lang="en-IN" sz="2400" b="1" dirty="0"/>
          </a:p>
        </p:txBody>
      </p:sp>
      <p:sp>
        <p:nvSpPr>
          <p:cNvPr id="15" name="Rectangle 14"/>
          <p:cNvSpPr/>
          <p:nvPr/>
        </p:nvSpPr>
        <p:spPr>
          <a:xfrm>
            <a:off x="857224" y="3643314"/>
            <a:ext cx="4429156" cy="2308324"/>
          </a:xfrm>
          <a:prstGeom prst="rect">
            <a:avLst/>
          </a:prstGeom>
        </p:spPr>
        <p:txBody>
          <a:bodyPr wrap="square">
            <a:spAutoFit/>
          </a:bodyPr>
          <a:lstStyle/>
          <a:p>
            <a:pPr>
              <a:buFont typeface="Wingdings" pitchFamily="2" charset="2"/>
              <a:buChar char="Ø"/>
            </a:pPr>
            <a:r>
              <a:rPr lang="en-IN" dirty="0" smtClean="0"/>
              <a:t>Bangalore </a:t>
            </a:r>
            <a:r>
              <a:rPr lang="en-IN" dirty="0" smtClean="0"/>
              <a:t>is a Silicon Valley of India, it has large number of IT companies spread across Bangalore, you should not have any doubt on shortage of Data Science jobs in Bangalore. IT technologies is growing and there a huge demand for Data Science engineers. Data Science has more than 70% of the markets share in terms of providing services</a:t>
            </a:r>
            <a:endParaRPr lang="en-IN" dirty="0"/>
          </a:p>
        </p:txBody>
      </p:sp>
      <p:sp>
        <p:nvSpPr>
          <p:cNvPr id="16" name="Rectangle 15"/>
          <p:cNvSpPr/>
          <p:nvPr/>
        </p:nvSpPr>
        <p:spPr>
          <a:xfrm>
            <a:off x="5143504" y="5786454"/>
            <a:ext cx="4572000" cy="646331"/>
          </a:xfrm>
          <a:prstGeom prst="rect">
            <a:avLst/>
          </a:prstGeom>
        </p:spPr>
        <p:txBody>
          <a:bodyPr>
            <a:spAutoFit/>
          </a:bodyPr>
          <a:lstStyle/>
          <a:p>
            <a:r>
              <a:rPr lang="en-IN" dirty="0" smtClean="0">
                <a:solidFill>
                  <a:schemeClr val="tx2">
                    <a:lumMod val="60000"/>
                    <a:lumOff val="40000"/>
                  </a:schemeClr>
                </a:solidFill>
              </a:rPr>
              <a:t>https://www.apponix.com/data-science-training-in-bangalore.html</a:t>
            </a:r>
            <a:endParaRPr lang="en-IN" dirty="0">
              <a:solidFill>
                <a:schemeClr val="tx2">
                  <a:lumMod val="60000"/>
                  <a:lumOff val="40000"/>
                </a:schemeClr>
              </a:solidFill>
            </a:endParaRPr>
          </a:p>
        </p:txBody>
      </p:sp>
      <p:pic>
        <p:nvPicPr>
          <p:cNvPr id="17" name="Picture 16" descr="images 5.jpg"/>
          <p:cNvPicPr>
            <a:picLocks noChangeAspect="1"/>
          </p:cNvPicPr>
          <p:nvPr/>
        </p:nvPicPr>
        <p:blipFill>
          <a:blip r:embed="rId3"/>
          <a:stretch>
            <a:fillRect/>
          </a:stretch>
        </p:blipFill>
        <p:spPr>
          <a:xfrm>
            <a:off x="5857884" y="2500306"/>
            <a:ext cx="3048000" cy="22193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928670"/>
            <a:ext cx="5857916" cy="214314"/>
          </a:xfrm>
        </p:spPr>
        <p:txBody>
          <a:bodyPr>
            <a:normAutofit fontScale="90000"/>
          </a:bodyPr>
          <a:lstStyle/>
          <a:p>
            <a:r>
              <a:rPr lang="en-IN" sz="2400" b="1" dirty="0" smtClean="0"/>
              <a:t>Data Science classroom training in Bangalore</a:t>
            </a:r>
            <a:br>
              <a:rPr lang="en-IN" sz="2400" b="1" dirty="0" smtClean="0"/>
            </a:br>
            <a:r>
              <a:rPr lang="en-IN" sz="2400" b="1" dirty="0" smtClean="0"/>
              <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0" name="Rectangle 9"/>
          <p:cNvSpPr/>
          <p:nvPr/>
        </p:nvSpPr>
        <p:spPr>
          <a:xfrm>
            <a:off x="714348" y="2967335"/>
            <a:ext cx="6143652" cy="830997"/>
          </a:xfrm>
          <a:prstGeom prst="rect">
            <a:avLst/>
          </a:prstGeom>
        </p:spPr>
        <p:txBody>
          <a:bodyPr wrap="square">
            <a:spAutoFit/>
          </a:bodyPr>
          <a:lstStyle/>
          <a:p>
            <a:r>
              <a:rPr lang="sv-SE" sz="2400" dirty="0" smtClean="0"/>
              <a:t/>
            </a:r>
            <a:br>
              <a:rPr lang="sv-SE" sz="2400" dirty="0" smtClean="0"/>
            </a:br>
            <a:endParaRPr lang="en-IN" sz="2400" dirty="0"/>
          </a:p>
        </p:txBody>
      </p:sp>
      <p:sp>
        <p:nvSpPr>
          <p:cNvPr id="9" name="Rectangle 8"/>
          <p:cNvSpPr/>
          <p:nvPr/>
        </p:nvSpPr>
        <p:spPr>
          <a:xfrm>
            <a:off x="928662" y="714356"/>
            <a:ext cx="6215106" cy="2031325"/>
          </a:xfrm>
          <a:prstGeom prst="rect">
            <a:avLst/>
          </a:prstGeom>
        </p:spPr>
        <p:txBody>
          <a:bodyPr wrap="square">
            <a:spAutoFit/>
          </a:bodyPr>
          <a:lstStyle/>
          <a:p>
            <a:pPr>
              <a:buFont typeface="Wingdings" pitchFamily="2" charset="2"/>
              <a:buChar char="Ø"/>
            </a:pPr>
            <a:endParaRPr lang="en-IN" dirty="0" smtClean="0"/>
          </a:p>
          <a:p>
            <a:pPr>
              <a:buFont typeface="Wingdings" pitchFamily="2" charset="2"/>
              <a:buChar char="Ø"/>
            </a:pPr>
            <a:r>
              <a:rPr lang="en-IN" dirty="0" err="1" smtClean="0"/>
              <a:t>Apponix</a:t>
            </a:r>
            <a:r>
              <a:rPr lang="en-IN" dirty="0" smtClean="0"/>
              <a:t> technologies now offers a data science course in Bangalore, the best data science course in the market, covering the complete Data science concepts from basic to expert. We offer services from training to placements as a part of this data science course. Get answers to all the queries till your course </a:t>
            </a:r>
            <a:r>
              <a:rPr lang="en-IN" dirty="0" smtClean="0"/>
              <a:t>completes.</a:t>
            </a:r>
            <a:endParaRPr lang="en-IN" dirty="0"/>
          </a:p>
        </p:txBody>
      </p:sp>
      <p:sp>
        <p:nvSpPr>
          <p:cNvPr id="14" name="Rectangle 13"/>
          <p:cNvSpPr/>
          <p:nvPr/>
        </p:nvSpPr>
        <p:spPr>
          <a:xfrm>
            <a:off x="928662" y="2714620"/>
            <a:ext cx="6500858" cy="830997"/>
          </a:xfrm>
          <a:prstGeom prst="rect">
            <a:avLst/>
          </a:prstGeom>
        </p:spPr>
        <p:txBody>
          <a:bodyPr wrap="square">
            <a:spAutoFit/>
          </a:bodyPr>
          <a:lstStyle/>
          <a:p>
            <a:r>
              <a:rPr lang="en-IN" sz="2400" b="1" dirty="0" smtClean="0"/>
              <a:t>Data science course in Bangalore </a:t>
            </a:r>
            <a:r>
              <a:rPr lang="en-IN" sz="2400" b="1" dirty="0" err="1" smtClean="0"/>
              <a:t>Marathahalli</a:t>
            </a:r>
            <a:r>
              <a:rPr lang="en-IN" sz="2400" b="1" dirty="0" smtClean="0"/>
              <a:t> Electronics city</a:t>
            </a:r>
            <a:endParaRPr lang="en-IN" sz="2400" b="1" dirty="0"/>
          </a:p>
        </p:txBody>
      </p:sp>
      <p:sp>
        <p:nvSpPr>
          <p:cNvPr id="15" name="Rectangle 14"/>
          <p:cNvSpPr/>
          <p:nvPr/>
        </p:nvSpPr>
        <p:spPr>
          <a:xfrm>
            <a:off x="1071538" y="3643314"/>
            <a:ext cx="3786214" cy="2585323"/>
          </a:xfrm>
          <a:prstGeom prst="rect">
            <a:avLst/>
          </a:prstGeom>
        </p:spPr>
        <p:txBody>
          <a:bodyPr wrap="square">
            <a:spAutoFit/>
          </a:bodyPr>
          <a:lstStyle/>
          <a:p>
            <a:pPr>
              <a:buFont typeface="Wingdings" pitchFamily="2" charset="2"/>
              <a:buChar char="Ø"/>
            </a:pPr>
            <a:r>
              <a:rPr lang="en-IN" dirty="0" err="1" smtClean="0"/>
              <a:t>Apponix</a:t>
            </a:r>
            <a:r>
              <a:rPr lang="en-IN" dirty="0" smtClean="0"/>
              <a:t> has been offering data science courses since 2014 and has helped a lot of students in getting their dream job. If you want to learn everything about data science from basic to advanced with the industry level experienced trainers, then you should learn from us and get prepared for the future.</a:t>
            </a:r>
            <a:endParaRPr lang="en-IN" dirty="0"/>
          </a:p>
        </p:txBody>
      </p:sp>
      <p:sp>
        <p:nvSpPr>
          <p:cNvPr id="16" name="Rectangle 15"/>
          <p:cNvSpPr/>
          <p:nvPr/>
        </p:nvSpPr>
        <p:spPr>
          <a:xfrm>
            <a:off x="5072066" y="5786454"/>
            <a:ext cx="4572000" cy="646331"/>
          </a:xfrm>
          <a:prstGeom prst="rect">
            <a:avLst/>
          </a:prstGeom>
        </p:spPr>
        <p:txBody>
          <a:bodyPr>
            <a:spAutoFit/>
          </a:bodyPr>
          <a:lstStyle/>
          <a:p>
            <a:r>
              <a:rPr lang="en-IN" dirty="0" smtClean="0">
                <a:solidFill>
                  <a:schemeClr val="tx2">
                    <a:lumMod val="60000"/>
                    <a:lumOff val="40000"/>
                  </a:schemeClr>
                </a:solidFill>
              </a:rPr>
              <a:t>https://www.apponix.com/data-science-training-in-bangalore.html</a:t>
            </a:r>
            <a:endParaRPr lang="en-IN" dirty="0">
              <a:solidFill>
                <a:schemeClr val="tx2">
                  <a:lumMod val="60000"/>
                  <a:lumOff val="40000"/>
                </a:schemeClr>
              </a:solidFill>
            </a:endParaRPr>
          </a:p>
        </p:txBody>
      </p:sp>
      <p:pic>
        <p:nvPicPr>
          <p:cNvPr id="17" name="Picture 16" descr="task9-2.jpg"/>
          <p:cNvPicPr>
            <a:picLocks noChangeAspect="1"/>
          </p:cNvPicPr>
          <p:nvPr/>
        </p:nvPicPr>
        <p:blipFill>
          <a:blip r:embed="rId3"/>
          <a:stretch>
            <a:fillRect/>
          </a:stretch>
        </p:blipFill>
        <p:spPr>
          <a:xfrm>
            <a:off x="4786315" y="3286124"/>
            <a:ext cx="4143403" cy="20717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84" y="642918"/>
            <a:ext cx="7072362" cy="1143008"/>
          </a:xfrm>
        </p:spPr>
        <p:txBody>
          <a:bodyPr>
            <a:normAutofit/>
          </a:bodyPr>
          <a:lstStyle/>
          <a:p>
            <a:r>
              <a:rPr lang="en-US" sz="2400" b="1" dirty="0" smtClean="0"/>
              <a:t>Official Address of </a:t>
            </a:r>
            <a:r>
              <a:rPr lang="en-US" sz="2400" b="1" dirty="0" err="1" smtClean="0"/>
              <a:t>Apponix</a:t>
            </a:r>
            <a:r>
              <a:rPr lang="en-US" sz="2400" b="1" dirty="0" smtClean="0"/>
              <a:t> Technologies</a:t>
            </a:r>
            <a:r>
              <a:rPr lang="en-IN" sz="2400" b="1" dirty="0" smtClean="0"/>
              <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0" name="Rectangle 9"/>
          <p:cNvSpPr/>
          <p:nvPr/>
        </p:nvSpPr>
        <p:spPr>
          <a:xfrm>
            <a:off x="714348" y="2967335"/>
            <a:ext cx="6143652" cy="830997"/>
          </a:xfrm>
          <a:prstGeom prst="rect">
            <a:avLst/>
          </a:prstGeom>
        </p:spPr>
        <p:txBody>
          <a:bodyPr wrap="square">
            <a:spAutoFit/>
          </a:bodyPr>
          <a:lstStyle/>
          <a:p>
            <a:r>
              <a:rPr lang="sv-SE" sz="2400" dirty="0" smtClean="0"/>
              <a:t/>
            </a:r>
            <a:br>
              <a:rPr lang="sv-SE" sz="2400" dirty="0" smtClean="0"/>
            </a:br>
            <a:endParaRPr lang="en-IN" sz="2400" dirty="0"/>
          </a:p>
        </p:txBody>
      </p:sp>
      <p:sp>
        <p:nvSpPr>
          <p:cNvPr id="11" name="Rectangle 10"/>
          <p:cNvSpPr/>
          <p:nvPr/>
        </p:nvSpPr>
        <p:spPr>
          <a:xfrm>
            <a:off x="642910" y="3429000"/>
            <a:ext cx="7000924" cy="369332"/>
          </a:xfrm>
          <a:prstGeom prst="rect">
            <a:avLst/>
          </a:prstGeom>
        </p:spPr>
        <p:txBody>
          <a:bodyPr wrap="square">
            <a:spAutoFit/>
          </a:bodyPr>
          <a:lstStyle/>
          <a:p>
            <a:pPr>
              <a:buFont typeface="Wingdings" pitchFamily="2" charset="2"/>
              <a:buChar char="Ø"/>
            </a:pPr>
            <a:endParaRPr lang="en-IN" dirty="0"/>
          </a:p>
        </p:txBody>
      </p:sp>
      <p:sp>
        <p:nvSpPr>
          <p:cNvPr id="13" name="Rectangle 12"/>
          <p:cNvSpPr/>
          <p:nvPr/>
        </p:nvSpPr>
        <p:spPr>
          <a:xfrm>
            <a:off x="928662" y="1714488"/>
            <a:ext cx="4429156" cy="1508105"/>
          </a:xfrm>
          <a:prstGeom prst="rect">
            <a:avLst/>
          </a:prstGeom>
        </p:spPr>
        <p:txBody>
          <a:bodyPr wrap="square">
            <a:spAutoFit/>
          </a:bodyPr>
          <a:lstStyle/>
          <a:p>
            <a:r>
              <a:rPr lang="en-IN" sz="2000" b="1" dirty="0" smtClean="0"/>
              <a:t>Head Office - Bangalore</a:t>
            </a:r>
          </a:p>
          <a:p>
            <a:r>
              <a:rPr lang="en-IN" dirty="0" smtClean="0"/>
              <a:t>306, 10th Main, 46th Cross, 4th Block </a:t>
            </a:r>
            <a:r>
              <a:rPr lang="en-IN" dirty="0" err="1" smtClean="0"/>
              <a:t>Rajajinagar</a:t>
            </a:r>
            <a:r>
              <a:rPr lang="en-IN" dirty="0" smtClean="0"/>
              <a:t>, Bangalore - 560010</a:t>
            </a:r>
          </a:p>
          <a:p>
            <a:r>
              <a:rPr lang="en-IN" dirty="0" smtClean="0"/>
              <a:t>Mobile: </a:t>
            </a:r>
            <a:r>
              <a:rPr lang="en-IN" b="1" dirty="0" smtClean="0">
                <a:hlinkClick r:id="rId3"/>
              </a:rPr>
              <a:t>+91 8050580888</a:t>
            </a:r>
            <a:endParaRPr lang="en-IN" b="1" dirty="0" smtClean="0"/>
          </a:p>
          <a:p>
            <a:r>
              <a:rPr lang="en-US" dirty="0" smtClean="0"/>
              <a:t>Mail:</a:t>
            </a:r>
            <a:r>
              <a:rPr lang="en-IN" b="1" dirty="0" smtClean="0">
                <a:hlinkClick r:id="rId4"/>
              </a:rPr>
              <a:t>info@apponix.com</a:t>
            </a:r>
            <a:endParaRPr lang="en-IN" b="1" dirty="0"/>
          </a:p>
        </p:txBody>
      </p:sp>
      <p:pic>
        <p:nvPicPr>
          <p:cNvPr id="14" name="Picture 13" descr="task-6 4.jpg"/>
          <p:cNvPicPr>
            <a:picLocks noChangeAspect="1"/>
          </p:cNvPicPr>
          <p:nvPr/>
        </p:nvPicPr>
        <p:blipFill>
          <a:blip r:embed="rId5"/>
          <a:stretch>
            <a:fillRect/>
          </a:stretch>
        </p:blipFill>
        <p:spPr>
          <a:xfrm>
            <a:off x="5214942" y="1928802"/>
            <a:ext cx="3724279" cy="2857520"/>
          </a:xfrm>
          <a:prstGeom prst="rect">
            <a:avLst/>
          </a:prstGeom>
        </p:spPr>
      </p:pic>
      <p:sp>
        <p:nvSpPr>
          <p:cNvPr id="12" name="Rectangle 11"/>
          <p:cNvSpPr/>
          <p:nvPr/>
        </p:nvSpPr>
        <p:spPr>
          <a:xfrm>
            <a:off x="4929190" y="5857892"/>
            <a:ext cx="4572000" cy="646331"/>
          </a:xfrm>
          <a:prstGeom prst="rect">
            <a:avLst/>
          </a:prstGeom>
        </p:spPr>
        <p:txBody>
          <a:bodyPr>
            <a:spAutoFit/>
          </a:bodyPr>
          <a:lstStyle/>
          <a:p>
            <a:r>
              <a:rPr lang="en-IN" dirty="0" smtClean="0">
                <a:solidFill>
                  <a:schemeClr val="tx2">
                    <a:lumMod val="60000"/>
                    <a:lumOff val="40000"/>
                  </a:schemeClr>
                </a:solidFill>
              </a:rPr>
              <a:t>https://www.apponix.com/data-science-training-in-bangalore.html</a:t>
            </a:r>
            <a:endParaRPr lang="en-IN" dirty="0">
              <a:solidFill>
                <a:schemeClr val="tx2">
                  <a:lumMod val="60000"/>
                  <a:lumOff val="4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8" name="Picture 7" descr="GettyImages-185002046-5772f4153df78cb62ce1ad69.jpg"/>
          <p:cNvPicPr>
            <a:picLocks noChangeAspect="1"/>
          </p:cNvPicPr>
          <p:nvPr/>
        </p:nvPicPr>
        <p:blipFill>
          <a:blip r:embed="rId3"/>
          <a:stretch>
            <a:fillRect/>
          </a:stretch>
        </p:blipFill>
        <p:spPr>
          <a:xfrm>
            <a:off x="928662" y="1142984"/>
            <a:ext cx="7112152" cy="4643470"/>
          </a:xfrm>
          <a:prstGeom prst="rect">
            <a:avLst/>
          </a:prstGeom>
        </p:spPr>
      </p:pic>
      <p:sp>
        <p:nvSpPr>
          <p:cNvPr id="6" name="Rectangle 5"/>
          <p:cNvSpPr/>
          <p:nvPr/>
        </p:nvSpPr>
        <p:spPr>
          <a:xfrm>
            <a:off x="5000628" y="5929330"/>
            <a:ext cx="4572000" cy="646331"/>
          </a:xfrm>
          <a:prstGeom prst="rect">
            <a:avLst/>
          </a:prstGeom>
        </p:spPr>
        <p:txBody>
          <a:bodyPr>
            <a:spAutoFit/>
          </a:bodyPr>
          <a:lstStyle/>
          <a:p>
            <a:r>
              <a:rPr lang="en-IN" dirty="0" smtClean="0">
                <a:solidFill>
                  <a:schemeClr val="tx2">
                    <a:lumMod val="60000"/>
                    <a:lumOff val="40000"/>
                  </a:schemeClr>
                </a:solidFill>
              </a:rPr>
              <a:t>https://www.apponix.com/data-science-training-in-bangalore.html</a:t>
            </a:r>
            <a:endParaRPr lang="en-IN" dirty="0">
              <a:solidFill>
                <a:schemeClr val="tx2">
                  <a:lumMod val="60000"/>
                  <a:lumOff val="4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378</Words>
  <Application>Microsoft Office PowerPoint</Application>
  <PresentationFormat>On-screen Show (4:3)</PresentationFormat>
  <Paragraphs>45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Data Science Course in Bangalore with Placement</vt:lpstr>
      <vt:lpstr>Data Science Course Objectives  </vt:lpstr>
      <vt:lpstr>Salary expectation after completing Data Science course </vt:lpstr>
      <vt:lpstr>Data Science classroom training in Bangalore  </vt:lpstr>
      <vt:lpstr>Official Address of Apponix Technologies </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Certification Training Course</dc:title>
  <dc:creator>Akash</dc:creator>
  <cp:lastModifiedBy>WIN7</cp:lastModifiedBy>
  <cp:revision>23</cp:revision>
  <dcterms:created xsi:type="dcterms:W3CDTF">2021-08-06T11:01:51Z</dcterms:created>
  <dcterms:modified xsi:type="dcterms:W3CDTF">2021-08-12T08:59:30Z</dcterms:modified>
</cp:coreProperties>
</file>