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C617EC4-9EA9-43CC-B95D-CF23BD628D2F}" type="datetimeFigureOut">
              <a:rPr lang="en-US" smtClean="0"/>
              <a:t>8/29/2021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76E85D-526A-472A-95FA-BB7EE9606FB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C617EC4-9EA9-43CC-B95D-CF23BD628D2F}" type="datetimeFigureOut">
              <a:rPr lang="en-US" smtClean="0"/>
              <a:t>8/29/2021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76E85D-526A-472A-95FA-BB7EE9606FB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C617EC4-9EA9-43CC-B95D-CF23BD628D2F}" type="datetimeFigureOut">
              <a:rPr lang="en-US" smtClean="0"/>
              <a:t>8/29/2021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76E85D-526A-472A-95FA-BB7EE9606FB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C617EC4-9EA9-43CC-B95D-CF23BD628D2F}" type="datetimeFigureOut">
              <a:rPr lang="en-US" smtClean="0"/>
              <a:t>8/29/2021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76E85D-526A-472A-95FA-BB7EE9606FB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617EC4-9EA9-43CC-B95D-CF23BD628D2F}" type="datetimeFigureOut">
              <a:rPr lang="en-US" smtClean="0"/>
              <a:t>8/29/2021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76E85D-526A-472A-95FA-BB7EE9606FB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C617EC4-9EA9-43CC-B95D-CF23BD628D2F}" type="datetimeFigureOut">
              <a:rPr lang="en-US" smtClean="0"/>
              <a:t>8/29/2021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76E85D-526A-472A-95FA-BB7EE9606FB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C617EC4-9EA9-43CC-B95D-CF23BD628D2F}" type="datetimeFigureOut">
              <a:rPr lang="en-US" smtClean="0"/>
              <a:t>8/29/2021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76E85D-526A-472A-95FA-BB7EE9606FB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C617EC4-9EA9-43CC-B95D-CF23BD628D2F}" type="datetimeFigureOut">
              <a:rPr lang="en-US" smtClean="0"/>
              <a:t>8/29/2021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76E85D-526A-472A-95FA-BB7EE9606FB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617EC4-9EA9-43CC-B95D-CF23BD628D2F}" type="datetimeFigureOut">
              <a:rPr lang="en-US" smtClean="0"/>
              <a:t>8/29/2021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76E85D-526A-472A-95FA-BB7EE9606FB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617EC4-9EA9-43CC-B95D-CF23BD628D2F}" type="datetimeFigureOut">
              <a:rPr lang="en-US" smtClean="0"/>
              <a:t>8/29/2021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76E85D-526A-472A-95FA-BB7EE9606FB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617EC4-9EA9-43CC-B95D-CF23BD628D2F}" type="datetimeFigureOut">
              <a:rPr lang="en-US" smtClean="0"/>
              <a:t>8/29/2021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76E85D-526A-472A-95FA-BB7EE9606FB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617EC4-9EA9-43CC-B95D-CF23BD628D2F}" type="datetimeFigureOut">
              <a:rPr lang="en-US" smtClean="0"/>
              <a:t>8/29/2021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6E85D-526A-472A-95FA-BB7EE9606FB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tel:+91%208050580888"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hyperlink" Target="mailto:info@apponix.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wnload.png"/>
          <p:cNvPicPr>
            <a:picLocks noChangeAspect="1"/>
          </p:cNvPicPr>
          <p:nvPr/>
        </p:nvPicPr>
        <p:blipFill>
          <a:blip r:embed="rId2"/>
          <a:stretch>
            <a:fillRect/>
          </a:stretch>
        </p:blipFill>
        <p:spPr>
          <a:xfrm>
            <a:off x="7286644" y="0"/>
            <a:ext cx="1643067" cy="1643067"/>
          </a:xfrm>
          <a:prstGeom prst="rect">
            <a:avLst/>
          </a:prstGeom>
        </p:spPr>
      </p:pic>
      <p:sp>
        <p:nvSpPr>
          <p:cNvPr id="3" name="Rectangle 2"/>
          <p:cNvSpPr/>
          <p:nvPr/>
        </p:nvSpPr>
        <p:spPr>
          <a:xfrm>
            <a:off x="2071670" y="2428868"/>
            <a:ext cx="5072098" cy="523220"/>
          </a:xfrm>
          <a:prstGeom prst="rect">
            <a:avLst/>
          </a:prstGeom>
        </p:spPr>
        <p:txBody>
          <a:bodyPr wrap="square">
            <a:spAutoFit/>
          </a:bodyPr>
          <a:lstStyle/>
          <a:p>
            <a:r>
              <a:rPr lang="en-IN" sz="2800" b="1" dirty="0" smtClean="0"/>
              <a:t>Digital Marketing Courses Online</a:t>
            </a:r>
            <a:endParaRPr lang="en-IN" sz="2800" b="1" dirty="0"/>
          </a:p>
        </p:txBody>
      </p:sp>
      <p:sp>
        <p:nvSpPr>
          <p:cNvPr id="4" name="Rectangle 3"/>
          <p:cNvSpPr/>
          <p:nvPr/>
        </p:nvSpPr>
        <p:spPr>
          <a:xfrm>
            <a:off x="4572000" y="6000768"/>
            <a:ext cx="4572000" cy="646331"/>
          </a:xfrm>
          <a:prstGeom prst="rect">
            <a:avLst/>
          </a:prstGeom>
        </p:spPr>
        <p:txBody>
          <a:bodyPr>
            <a:spAutoFit/>
          </a:bodyPr>
          <a:lstStyle/>
          <a:p>
            <a:r>
              <a:rPr lang="en-IN" b="1" dirty="0" smtClean="0">
                <a:solidFill>
                  <a:schemeClr val="accent2">
                    <a:lumMod val="50000"/>
                  </a:schemeClr>
                </a:solidFill>
              </a:rPr>
              <a:t>https://www.apponix.com/digital-marketing-courses-online</a:t>
            </a:r>
            <a:endParaRPr lang="en-IN" b="1" dirty="0">
              <a:solidFill>
                <a:schemeClr val="accent2">
                  <a:lumMod val="50000"/>
                </a:schemeClr>
              </a:solidFill>
            </a:endParaRPr>
          </a:p>
        </p:txBody>
      </p:sp>
      <p:pic>
        <p:nvPicPr>
          <p:cNvPr id="5" name="Picture 4" descr="digitalmarketing.jpg"/>
          <p:cNvPicPr>
            <a:picLocks noChangeAspect="1"/>
          </p:cNvPicPr>
          <p:nvPr/>
        </p:nvPicPr>
        <p:blipFill>
          <a:blip r:embed="rId3"/>
          <a:stretch>
            <a:fillRect/>
          </a:stretch>
        </p:blipFill>
        <p:spPr>
          <a:xfrm>
            <a:off x="2714612" y="3214686"/>
            <a:ext cx="3714776" cy="207170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wnload.png"/>
          <p:cNvPicPr>
            <a:picLocks noChangeAspect="1"/>
          </p:cNvPicPr>
          <p:nvPr/>
        </p:nvPicPr>
        <p:blipFill>
          <a:blip r:embed="rId2"/>
          <a:stretch>
            <a:fillRect/>
          </a:stretch>
        </p:blipFill>
        <p:spPr>
          <a:xfrm>
            <a:off x="7286644" y="0"/>
            <a:ext cx="1643067" cy="1643067"/>
          </a:xfrm>
          <a:prstGeom prst="rect">
            <a:avLst/>
          </a:prstGeom>
        </p:spPr>
      </p:pic>
      <p:sp>
        <p:nvSpPr>
          <p:cNvPr id="4" name="Rectangle 3"/>
          <p:cNvSpPr/>
          <p:nvPr/>
        </p:nvSpPr>
        <p:spPr>
          <a:xfrm>
            <a:off x="4572000" y="6000768"/>
            <a:ext cx="4572000" cy="646331"/>
          </a:xfrm>
          <a:prstGeom prst="rect">
            <a:avLst/>
          </a:prstGeom>
        </p:spPr>
        <p:txBody>
          <a:bodyPr>
            <a:spAutoFit/>
          </a:bodyPr>
          <a:lstStyle/>
          <a:p>
            <a:r>
              <a:rPr lang="en-IN" b="1" dirty="0" smtClean="0">
                <a:solidFill>
                  <a:schemeClr val="accent2">
                    <a:lumMod val="50000"/>
                  </a:schemeClr>
                </a:solidFill>
              </a:rPr>
              <a:t>https://www.apponix.com/digital-marketing-courses-online</a:t>
            </a:r>
            <a:endParaRPr lang="en-IN" b="1" dirty="0">
              <a:solidFill>
                <a:schemeClr val="accent2">
                  <a:lumMod val="50000"/>
                </a:schemeClr>
              </a:solidFill>
            </a:endParaRPr>
          </a:p>
        </p:txBody>
      </p:sp>
      <p:sp>
        <p:nvSpPr>
          <p:cNvPr id="5" name="Rectangle 4"/>
          <p:cNvSpPr/>
          <p:nvPr/>
        </p:nvSpPr>
        <p:spPr>
          <a:xfrm>
            <a:off x="642910" y="785794"/>
            <a:ext cx="5584029" cy="461665"/>
          </a:xfrm>
          <a:prstGeom prst="rect">
            <a:avLst/>
          </a:prstGeom>
        </p:spPr>
        <p:txBody>
          <a:bodyPr wrap="none">
            <a:spAutoFit/>
          </a:bodyPr>
          <a:lstStyle/>
          <a:p>
            <a:r>
              <a:rPr lang="en-IN" sz="2400" b="1" dirty="0"/>
              <a:t>Digital marketing training course objective</a:t>
            </a:r>
          </a:p>
        </p:txBody>
      </p:sp>
      <p:sp>
        <p:nvSpPr>
          <p:cNvPr id="6" name="Rectangle 5"/>
          <p:cNvSpPr/>
          <p:nvPr/>
        </p:nvSpPr>
        <p:spPr>
          <a:xfrm>
            <a:off x="1214414" y="1643050"/>
            <a:ext cx="4714908" cy="3416320"/>
          </a:xfrm>
          <a:prstGeom prst="rect">
            <a:avLst/>
          </a:prstGeom>
        </p:spPr>
        <p:txBody>
          <a:bodyPr wrap="square">
            <a:spAutoFit/>
          </a:bodyPr>
          <a:lstStyle/>
          <a:p>
            <a:pPr>
              <a:buFont typeface="Wingdings" pitchFamily="2" charset="2"/>
              <a:buChar char="Ø"/>
            </a:pPr>
            <a:r>
              <a:rPr lang="en-IN" dirty="0"/>
              <a:t>Start from learning digital marketing basic concepts of Social media marketing, Webinar marketing. etc.</a:t>
            </a:r>
          </a:p>
          <a:p>
            <a:pPr>
              <a:buFont typeface="Wingdings" pitchFamily="2" charset="2"/>
              <a:buChar char="Ø"/>
            </a:pPr>
            <a:r>
              <a:rPr lang="en-IN" dirty="0"/>
              <a:t>Organising social media, </a:t>
            </a:r>
            <a:r>
              <a:rPr lang="en-IN" dirty="0" err="1"/>
              <a:t>google</a:t>
            </a:r>
            <a:r>
              <a:rPr lang="en-IN" dirty="0"/>
              <a:t> display network campaign.</a:t>
            </a:r>
          </a:p>
          <a:p>
            <a:pPr>
              <a:buFont typeface="Wingdings" pitchFamily="2" charset="2"/>
              <a:buChar char="Ø"/>
            </a:pPr>
            <a:r>
              <a:rPr lang="en-IN" dirty="0"/>
              <a:t>Using variety of techniques to generate follow ups.</a:t>
            </a:r>
          </a:p>
          <a:p>
            <a:pPr>
              <a:buFont typeface="Wingdings" pitchFamily="2" charset="2"/>
              <a:buChar char="Ø"/>
            </a:pPr>
            <a:r>
              <a:rPr lang="en-IN" dirty="0"/>
              <a:t>Creation of blog with CMS.</a:t>
            </a:r>
          </a:p>
          <a:p>
            <a:pPr>
              <a:buFont typeface="Wingdings" pitchFamily="2" charset="2"/>
              <a:buChar char="Ø"/>
            </a:pPr>
            <a:r>
              <a:rPr lang="en-IN" dirty="0"/>
              <a:t> Use of software vendors for email marketing .</a:t>
            </a:r>
          </a:p>
          <a:p>
            <a:pPr>
              <a:buFont typeface="Wingdings" pitchFamily="2" charset="2"/>
              <a:buChar char="Ø"/>
            </a:pPr>
            <a:r>
              <a:rPr lang="en-IN" dirty="0"/>
              <a:t>Hands on learning experience in PPC and </a:t>
            </a:r>
            <a:r>
              <a:rPr lang="en-IN" dirty="0" err="1"/>
              <a:t>google</a:t>
            </a:r>
            <a:r>
              <a:rPr lang="en-IN" dirty="0"/>
              <a:t> analytics to get certified over the period of course.</a:t>
            </a:r>
          </a:p>
        </p:txBody>
      </p:sp>
      <p:pic>
        <p:nvPicPr>
          <p:cNvPr id="7" name="Picture 6" descr="images 4.jpg"/>
          <p:cNvPicPr>
            <a:picLocks noChangeAspect="1"/>
          </p:cNvPicPr>
          <p:nvPr/>
        </p:nvPicPr>
        <p:blipFill>
          <a:blip r:embed="rId3"/>
          <a:stretch>
            <a:fillRect/>
          </a:stretch>
        </p:blipFill>
        <p:spPr>
          <a:xfrm>
            <a:off x="6215074" y="1643050"/>
            <a:ext cx="2357454" cy="27146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wnload.png"/>
          <p:cNvPicPr>
            <a:picLocks noChangeAspect="1"/>
          </p:cNvPicPr>
          <p:nvPr/>
        </p:nvPicPr>
        <p:blipFill>
          <a:blip r:embed="rId2"/>
          <a:stretch>
            <a:fillRect/>
          </a:stretch>
        </p:blipFill>
        <p:spPr>
          <a:xfrm>
            <a:off x="7286644" y="0"/>
            <a:ext cx="1643067" cy="1643067"/>
          </a:xfrm>
          <a:prstGeom prst="rect">
            <a:avLst/>
          </a:prstGeom>
        </p:spPr>
      </p:pic>
      <p:sp>
        <p:nvSpPr>
          <p:cNvPr id="4" name="Rectangle 3"/>
          <p:cNvSpPr/>
          <p:nvPr/>
        </p:nvSpPr>
        <p:spPr>
          <a:xfrm>
            <a:off x="4572000" y="6000768"/>
            <a:ext cx="4572000" cy="646331"/>
          </a:xfrm>
          <a:prstGeom prst="rect">
            <a:avLst/>
          </a:prstGeom>
        </p:spPr>
        <p:txBody>
          <a:bodyPr>
            <a:spAutoFit/>
          </a:bodyPr>
          <a:lstStyle/>
          <a:p>
            <a:r>
              <a:rPr lang="en-IN" b="1" dirty="0" smtClean="0">
                <a:solidFill>
                  <a:schemeClr val="accent2">
                    <a:lumMod val="50000"/>
                  </a:schemeClr>
                </a:solidFill>
              </a:rPr>
              <a:t>https://www.apponix.com/digital-marketing-courses-online</a:t>
            </a:r>
            <a:endParaRPr lang="en-IN" b="1" dirty="0">
              <a:solidFill>
                <a:schemeClr val="accent2">
                  <a:lumMod val="50000"/>
                </a:schemeClr>
              </a:solidFill>
            </a:endParaRPr>
          </a:p>
        </p:txBody>
      </p:sp>
      <p:sp>
        <p:nvSpPr>
          <p:cNvPr id="5" name="Rectangle 4"/>
          <p:cNvSpPr/>
          <p:nvPr/>
        </p:nvSpPr>
        <p:spPr>
          <a:xfrm>
            <a:off x="571472" y="785794"/>
            <a:ext cx="4929222" cy="830997"/>
          </a:xfrm>
          <a:prstGeom prst="rect">
            <a:avLst/>
          </a:prstGeom>
        </p:spPr>
        <p:txBody>
          <a:bodyPr wrap="square">
            <a:spAutoFit/>
          </a:bodyPr>
          <a:lstStyle/>
          <a:p>
            <a:r>
              <a:rPr lang="en-IN" sz="2400" b="1" dirty="0"/>
              <a:t>Salary expectation after completing the course</a:t>
            </a:r>
          </a:p>
        </p:txBody>
      </p:sp>
      <p:sp>
        <p:nvSpPr>
          <p:cNvPr id="6" name="Rectangle 5"/>
          <p:cNvSpPr/>
          <p:nvPr/>
        </p:nvSpPr>
        <p:spPr>
          <a:xfrm>
            <a:off x="857224" y="1714488"/>
            <a:ext cx="5357850" cy="1754326"/>
          </a:xfrm>
          <a:prstGeom prst="rect">
            <a:avLst/>
          </a:prstGeom>
        </p:spPr>
        <p:txBody>
          <a:bodyPr wrap="square">
            <a:spAutoFit/>
          </a:bodyPr>
          <a:lstStyle/>
          <a:p>
            <a:pPr>
              <a:buFont typeface="Wingdings" pitchFamily="2" charset="2"/>
              <a:buChar char="Ø"/>
            </a:pPr>
            <a:r>
              <a:rPr lang="en-IN" dirty="0"/>
              <a:t>There are uncountable job options for digital marketing professionals. Salary ranges from 3 </a:t>
            </a:r>
            <a:r>
              <a:rPr lang="en-IN" dirty="0" err="1"/>
              <a:t>lakh</a:t>
            </a:r>
            <a:r>
              <a:rPr lang="en-IN" dirty="0"/>
              <a:t> per annum to 12 </a:t>
            </a:r>
            <a:r>
              <a:rPr lang="en-IN" dirty="0" err="1"/>
              <a:t>lakh</a:t>
            </a:r>
            <a:r>
              <a:rPr lang="en-IN" dirty="0"/>
              <a:t> and more than that adding on along with increase in your experience. Many experts are earning a handsome amount of money with their perfect skill sets and experience.</a:t>
            </a:r>
          </a:p>
        </p:txBody>
      </p:sp>
      <p:sp>
        <p:nvSpPr>
          <p:cNvPr id="7" name="Rectangle 6"/>
          <p:cNvSpPr/>
          <p:nvPr/>
        </p:nvSpPr>
        <p:spPr>
          <a:xfrm>
            <a:off x="571472" y="3071810"/>
            <a:ext cx="5857916" cy="830997"/>
          </a:xfrm>
          <a:prstGeom prst="rect">
            <a:avLst/>
          </a:prstGeom>
        </p:spPr>
        <p:txBody>
          <a:bodyPr wrap="square">
            <a:spAutoFit/>
          </a:bodyPr>
          <a:lstStyle/>
          <a:p>
            <a:r>
              <a:rPr lang="en-IN" sz="2400" dirty="0" smtClean="0"/>
              <a:t/>
            </a:r>
            <a:br>
              <a:rPr lang="en-IN" sz="2400" dirty="0" smtClean="0"/>
            </a:br>
            <a:r>
              <a:rPr lang="en-IN" sz="2400" b="1" dirty="0"/>
              <a:t>Career after digital marketing course</a:t>
            </a:r>
            <a:endParaRPr lang="en-IN" sz="2400" dirty="0"/>
          </a:p>
        </p:txBody>
      </p:sp>
      <p:sp>
        <p:nvSpPr>
          <p:cNvPr id="8" name="Rectangle 7"/>
          <p:cNvSpPr/>
          <p:nvPr/>
        </p:nvSpPr>
        <p:spPr>
          <a:xfrm>
            <a:off x="642910" y="3857628"/>
            <a:ext cx="7358114" cy="2308324"/>
          </a:xfrm>
          <a:prstGeom prst="rect">
            <a:avLst/>
          </a:prstGeom>
        </p:spPr>
        <p:txBody>
          <a:bodyPr wrap="square">
            <a:spAutoFit/>
          </a:bodyPr>
          <a:lstStyle/>
          <a:p>
            <a:pPr>
              <a:buFont typeface="Wingdings" pitchFamily="2" charset="2"/>
              <a:buChar char="Ø"/>
            </a:pPr>
            <a:r>
              <a:rPr lang="en-IN" dirty="0"/>
              <a:t>At </a:t>
            </a:r>
            <a:r>
              <a:rPr lang="en-IN" dirty="0" err="1"/>
              <a:t>Apponix</a:t>
            </a:r>
            <a:r>
              <a:rPr lang="en-IN" dirty="0"/>
              <a:t> , we designed each and every course to establish in demand skills in our takers and </a:t>
            </a:r>
            <a:r>
              <a:rPr lang="en-IN" dirty="0" err="1"/>
              <a:t>fulfill</a:t>
            </a:r>
            <a:r>
              <a:rPr lang="en-IN" dirty="0"/>
              <a:t> the industrial need . Our focus revolves around our career. Take our guidance to grab any of millions of digital marketing job available in the market.</a:t>
            </a:r>
          </a:p>
          <a:p>
            <a:pPr>
              <a:buFont typeface="Wingdings" pitchFamily="2" charset="2"/>
              <a:buChar char="Ø"/>
            </a:pPr>
            <a:r>
              <a:rPr lang="en-IN" dirty="0"/>
              <a:t>The industry experiences millions of dollars growth in the online market every year, participates in the current boom and establishes your career in brand marketing ,social media marketing etc. Everything is online so does the marketing and so is our course.</a:t>
            </a:r>
          </a:p>
        </p:txBody>
      </p:sp>
      <p:pic>
        <p:nvPicPr>
          <p:cNvPr id="9" name="Picture 8" descr="images 5.jpg"/>
          <p:cNvPicPr>
            <a:picLocks noChangeAspect="1"/>
          </p:cNvPicPr>
          <p:nvPr/>
        </p:nvPicPr>
        <p:blipFill>
          <a:blip r:embed="rId3"/>
          <a:stretch>
            <a:fillRect/>
          </a:stretch>
        </p:blipFill>
        <p:spPr>
          <a:xfrm>
            <a:off x="6000760" y="1857364"/>
            <a:ext cx="3143240" cy="164782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wnload.png"/>
          <p:cNvPicPr>
            <a:picLocks noChangeAspect="1"/>
          </p:cNvPicPr>
          <p:nvPr/>
        </p:nvPicPr>
        <p:blipFill>
          <a:blip r:embed="rId2"/>
          <a:stretch>
            <a:fillRect/>
          </a:stretch>
        </p:blipFill>
        <p:spPr>
          <a:xfrm>
            <a:off x="7286644" y="0"/>
            <a:ext cx="1643067" cy="1643067"/>
          </a:xfrm>
          <a:prstGeom prst="rect">
            <a:avLst/>
          </a:prstGeom>
        </p:spPr>
      </p:pic>
      <p:sp>
        <p:nvSpPr>
          <p:cNvPr id="4" name="Rectangle 3"/>
          <p:cNvSpPr/>
          <p:nvPr/>
        </p:nvSpPr>
        <p:spPr>
          <a:xfrm>
            <a:off x="4572000" y="6000768"/>
            <a:ext cx="4572000" cy="646331"/>
          </a:xfrm>
          <a:prstGeom prst="rect">
            <a:avLst/>
          </a:prstGeom>
        </p:spPr>
        <p:txBody>
          <a:bodyPr>
            <a:spAutoFit/>
          </a:bodyPr>
          <a:lstStyle/>
          <a:p>
            <a:r>
              <a:rPr lang="en-IN" b="1" dirty="0" smtClean="0">
                <a:solidFill>
                  <a:schemeClr val="accent2">
                    <a:lumMod val="50000"/>
                  </a:schemeClr>
                </a:solidFill>
              </a:rPr>
              <a:t>https://www.apponix.com/digital-marketing-courses-online</a:t>
            </a:r>
            <a:endParaRPr lang="en-IN" b="1" dirty="0">
              <a:solidFill>
                <a:schemeClr val="accent2">
                  <a:lumMod val="50000"/>
                </a:schemeClr>
              </a:solidFill>
            </a:endParaRPr>
          </a:p>
        </p:txBody>
      </p:sp>
      <p:sp>
        <p:nvSpPr>
          <p:cNvPr id="5" name="Rectangle 4"/>
          <p:cNvSpPr/>
          <p:nvPr/>
        </p:nvSpPr>
        <p:spPr>
          <a:xfrm>
            <a:off x="785786" y="857232"/>
            <a:ext cx="5171096" cy="461665"/>
          </a:xfrm>
          <a:prstGeom prst="rect">
            <a:avLst/>
          </a:prstGeom>
        </p:spPr>
        <p:txBody>
          <a:bodyPr wrap="none">
            <a:spAutoFit/>
          </a:bodyPr>
          <a:lstStyle/>
          <a:p>
            <a:r>
              <a:rPr lang="en-IN" sz="2400" b="1" dirty="0"/>
              <a:t>Best digital marketing training institute</a:t>
            </a:r>
          </a:p>
        </p:txBody>
      </p:sp>
      <p:sp>
        <p:nvSpPr>
          <p:cNvPr id="6" name="Rectangle 5"/>
          <p:cNvSpPr/>
          <p:nvPr/>
        </p:nvSpPr>
        <p:spPr>
          <a:xfrm>
            <a:off x="1071538" y="1071546"/>
            <a:ext cx="6500858" cy="2308324"/>
          </a:xfrm>
          <a:prstGeom prst="rect">
            <a:avLst/>
          </a:prstGeom>
        </p:spPr>
        <p:txBody>
          <a:bodyPr wrap="square">
            <a:spAutoFit/>
          </a:bodyPr>
          <a:lstStyle/>
          <a:p>
            <a:pPr>
              <a:buFont typeface="Wingdings" pitchFamily="2" charset="2"/>
              <a:buChar char="Ø"/>
            </a:pPr>
            <a:endParaRPr lang="en-IN" dirty="0" smtClean="0"/>
          </a:p>
          <a:p>
            <a:pPr>
              <a:buFont typeface="Wingdings" pitchFamily="2" charset="2"/>
              <a:buChar char="Ø"/>
            </a:pPr>
            <a:r>
              <a:rPr lang="en-IN" dirty="0" smtClean="0"/>
              <a:t>To </a:t>
            </a:r>
            <a:r>
              <a:rPr lang="en-IN" dirty="0"/>
              <a:t>comprehend digital marketing, its basic concepts, execution, workload handling, one must learn from the best experts on the internet. </a:t>
            </a:r>
            <a:r>
              <a:rPr lang="en-IN" dirty="0" err="1"/>
              <a:t>Apponix</a:t>
            </a:r>
            <a:r>
              <a:rPr lang="en-IN" dirty="0"/>
              <a:t> provides you Digital marketing certification training within your terms. Among a bunch of courses online, we stand out for our excellent mentorship which sets our students' satisfaction ratings at 5 stars. Take a free demo today and experience the quality education yourself.</a:t>
            </a:r>
          </a:p>
        </p:txBody>
      </p:sp>
      <p:sp>
        <p:nvSpPr>
          <p:cNvPr id="7" name="Rectangle 6"/>
          <p:cNvSpPr/>
          <p:nvPr/>
        </p:nvSpPr>
        <p:spPr>
          <a:xfrm>
            <a:off x="714348" y="3500438"/>
            <a:ext cx="5786478" cy="830997"/>
          </a:xfrm>
          <a:prstGeom prst="rect">
            <a:avLst/>
          </a:prstGeom>
        </p:spPr>
        <p:txBody>
          <a:bodyPr wrap="square">
            <a:spAutoFit/>
          </a:bodyPr>
          <a:lstStyle/>
          <a:p>
            <a:r>
              <a:rPr lang="en-US" sz="2400" b="1" dirty="0" smtClean="0"/>
              <a:t>Official Address of </a:t>
            </a:r>
            <a:r>
              <a:rPr lang="en-US" sz="2400" b="1" dirty="0" err="1" smtClean="0"/>
              <a:t>Apponix</a:t>
            </a:r>
            <a:r>
              <a:rPr lang="en-US" sz="2400" b="1" dirty="0" smtClean="0"/>
              <a:t> Technologies</a:t>
            </a:r>
            <a:r>
              <a:rPr lang="en-IN" sz="2400" b="1" dirty="0" smtClean="0"/>
              <a:t/>
            </a:r>
            <a:br>
              <a:rPr lang="en-IN" sz="2400" b="1" dirty="0" smtClean="0"/>
            </a:br>
            <a:endParaRPr lang="en-IN" sz="2400" dirty="0"/>
          </a:p>
        </p:txBody>
      </p:sp>
      <p:sp>
        <p:nvSpPr>
          <p:cNvPr id="8" name="Rectangle 7"/>
          <p:cNvSpPr/>
          <p:nvPr/>
        </p:nvSpPr>
        <p:spPr>
          <a:xfrm>
            <a:off x="928662" y="4000504"/>
            <a:ext cx="4572000" cy="1508105"/>
          </a:xfrm>
          <a:prstGeom prst="rect">
            <a:avLst/>
          </a:prstGeom>
        </p:spPr>
        <p:txBody>
          <a:bodyPr>
            <a:spAutoFit/>
          </a:bodyPr>
          <a:lstStyle/>
          <a:p>
            <a:r>
              <a:rPr lang="en-IN" sz="2000" b="1" dirty="0" smtClean="0"/>
              <a:t>Head Office - Bangalore</a:t>
            </a:r>
          </a:p>
          <a:p>
            <a:r>
              <a:rPr lang="en-IN" dirty="0" smtClean="0"/>
              <a:t>306, 10th Main, 46th Cross, 4th Block </a:t>
            </a:r>
            <a:r>
              <a:rPr lang="en-IN" dirty="0" err="1" smtClean="0"/>
              <a:t>Rajajinagar</a:t>
            </a:r>
            <a:r>
              <a:rPr lang="en-IN" dirty="0" smtClean="0"/>
              <a:t>, Bangalore - 560010</a:t>
            </a:r>
          </a:p>
          <a:p>
            <a:r>
              <a:rPr lang="en-IN" dirty="0" smtClean="0"/>
              <a:t>Mobile: </a:t>
            </a:r>
            <a:r>
              <a:rPr lang="en-IN" b="1" dirty="0" smtClean="0">
                <a:hlinkClick r:id="rId3"/>
              </a:rPr>
              <a:t>+91 8050580888</a:t>
            </a:r>
            <a:endParaRPr lang="en-IN" b="1" dirty="0" smtClean="0"/>
          </a:p>
          <a:p>
            <a:r>
              <a:rPr lang="en-US" dirty="0" smtClean="0"/>
              <a:t>Mail:</a:t>
            </a:r>
            <a:r>
              <a:rPr lang="en-IN" b="1" dirty="0" smtClean="0">
                <a:hlinkClick r:id="rId4"/>
              </a:rPr>
              <a:t>info@apponix.com</a:t>
            </a:r>
            <a:endParaRPr lang="en-IN" b="1" dirty="0"/>
          </a:p>
        </p:txBody>
      </p:sp>
      <p:pic>
        <p:nvPicPr>
          <p:cNvPr id="9" name="Picture 8" descr="task-6 4.jpg"/>
          <p:cNvPicPr>
            <a:picLocks noChangeAspect="1"/>
          </p:cNvPicPr>
          <p:nvPr/>
        </p:nvPicPr>
        <p:blipFill>
          <a:blip r:embed="rId5"/>
          <a:stretch>
            <a:fillRect/>
          </a:stretch>
        </p:blipFill>
        <p:spPr>
          <a:xfrm>
            <a:off x="5286380" y="3929066"/>
            <a:ext cx="3428992" cy="20002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wnload.png"/>
          <p:cNvPicPr>
            <a:picLocks noChangeAspect="1"/>
          </p:cNvPicPr>
          <p:nvPr/>
        </p:nvPicPr>
        <p:blipFill>
          <a:blip r:embed="rId2"/>
          <a:stretch>
            <a:fillRect/>
          </a:stretch>
        </p:blipFill>
        <p:spPr>
          <a:xfrm>
            <a:off x="7286644" y="0"/>
            <a:ext cx="1643067" cy="1643067"/>
          </a:xfrm>
          <a:prstGeom prst="rect">
            <a:avLst/>
          </a:prstGeom>
        </p:spPr>
      </p:pic>
      <p:sp>
        <p:nvSpPr>
          <p:cNvPr id="4" name="Rectangle 3"/>
          <p:cNvSpPr/>
          <p:nvPr/>
        </p:nvSpPr>
        <p:spPr>
          <a:xfrm>
            <a:off x="4572000" y="6000768"/>
            <a:ext cx="4572000" cy="646331"/>
          </a:xfrm>
          <a:prstGeom prst="rect">
            <a:avLst/>
          </a:prstGeom>
        </p:spPr>
        <p:txBody>
          <a:bodyPr>
            <a:spAutoFit/>
          </a:bodyPr>
          <a:lstStyle/>
          <a:p>
            <a:r>
              <a:rPr lang="en-IN" b="1" dirty="0" smtClean="0">
                <a:solidFill>
                  <a:schemeClr val="accent2">
                    <a:lumMod val="50000"/>
                  </a:schemeClr>
                </a:solidFill>
              </a:rPr>
              <a:t>https://www.apponix.com/digital-marketing-courses-online</a:t>
            </a:r>
            <a:endParaRPr lang="en-IN" b="1" dirty="0">
              <a:solidFill>
                <a:schemeClr val="accent2">
                  <a:lumMod val="50000"/>
                </a:schemeClr>
              </a:solidFill>
            </a:endParaRPr>
          </a:p>
        </p:txBody>
      </p:sp>
      <p:pic>
        <p:nvPicPr>
          <p:cNvPr id="5" name="Picture 4" descr="GettyImages-185002046-5772f4153df78cb62ce1ad69.jpg"/>
          <p:cNvPicPr>
            <a:picLocks noChangeAspect="1"/>
          </p:cNvPicPr>
          <p:nvPr/>
        </p:nvPicPr>
        <p:blipFill>
          <a:blip r:embed="rId3"/>
          <a:stretch>
            <a:fillRect/>
          </a:stretch>
        </p:blipFill>
        <p:spPr>
          <a:xfrm>
            <a:off x="928662" y="1142984"/>
            <a:ext cx="7112152" cy="464347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317</Words>
  <Application>Microsoft Office PowerPoint</Application>
  <PresentationFormat>On-screen Show (4:3)</PresentationFormat>
  <Paragraphs>26</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Slide 1</vt:lpstr>
      <vt:lpstr>Slide 2</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WIN7</dc:creator>
  <cp:lastModifiedBy>WIN7</cp:lastModifiedBy>
  <cp:revision>6</cp:revision>
  <dcterms:created xsi:type="dcterms:W3CDTF">2021-08-29T03:21:28Z</dcterms:created>
  <dcterms:modified xsi:type="dcterms:W3CDTF">2021-08-29T03:35:08Z</dcterms:modified>
</cp:coreProperties>
</file>