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CB445-A860-4509-9142-5AFFB90F6B01}"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1CB445-A860-4509-9142-5AFFB90F6B01}"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1CB445-A860-4509-9142-5AFFB90F6B01}" type="datetimeFigureOut">
              <a:rPr lang="en-US" smtClean="0"/>
              <a:pPr/>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1CB445-A860-4509-9142-5AFFB90F6B01}" type="datetimeFigureOut">
              <a:rPr lang="en-US" smtClean="0"/>
              <a:pPr/>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CB445-A860-4509-9142-5AFFB90F6B01}" type="datetimeFigureOut">
              <a:rPr lang="en-US" smtClean="0"/>
              <a:pPr/>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CB445-A860-4509-9142-5AFFB90F6B01}" type="datetimeFigureOut">
              <a:rPr lang="en-US" smtClean="0"/>
              <a:pPr/>
              <a:t>8/25/2021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55D49-990F-4A7E-BA6E-6CF9AAD0A3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mailto:info@apponi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571612"/>
            <a:ext cx="7772400" cy="1470025"/>
          </a:xfrm>
        </p:spPr>
        <p:txBody>
          <a:bodyPr/>
          <a:lstStyle/>
          <a:p>
            <a:r>
              <a:rPr lang="en-IN" dirty="0" smtClean="0"/>
              <a:t>Python Course by </a:t>
            </a:r>
            <a:r>
              <a:rPr lang="en-IN" dirty="0" err="1" smtClean="0"/>
              <a:t>Apponix</a:t>
            </a:r>
            <a:r>
              <a:rPr lang="en-IN" dirty="0" smtClean="0"/>
              <a:t> Academy </a:t>
            </a:r>
            <a:endParaRPr lang="en-US"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5" name="Picture 4" descr="task6-1.jpg"/>
          <p:cNvPicPr>
            <a:picLocks noChangeAspect="1"/>
          </p:cNvPicPr>
          <p:nvPr/>
        </p:nvPicPr>
        <p:blipFill>
          <a:blip r:embed="rId3"/>
          <a:stretch>
            <a:fillRect/>
          </a:stretch>
        </p:blipFill>
        <p:spPr>
          <a:xfrm>
            <a:off x="2571736" y="3429000"/>
            <a:ext cx="4357718" cy="1900242"/>
          </a:xfrm>
          <a:prstGeom prst="rect">
            <a:avLst/>
          </a:prstGeom>
        </p:spPr>
      </p:pic>
      <p:sp>
        <p:nvSpPr>
          <p:cNvPr id="7" name="Rectangle 6"/>
          <p:cNvSpPr/>
          <p:nvPr/>
        </p:nvSpPr>
        <p:spPr>
          <a:xfrm>
            <a:off x="4643438" y="6143644"/>
            <a:ext cx="4312976" cy="369332"/>
          </a:xfrm>
          <a:prstGeom prst="rect">
            <a:avLst/>
          </a:prstGeom>
        </p:spPr>
        <p:txBody>
          <a:bodyPr wrap="none">
            <a:spAutoFit/>
          </a:bodyPr>
          <a:lstStyle/>
          <a:p>
            <a:r>
              <a:rPr lang="en-IN" b="1" dirty="0" smtClean="0">
                <a:solidFill>
                  <a:schemeClr val="accent2">
                    <a:lumMod val="75000"/>
                  </a:schemeClr>
                </a:solidFill>
              </a:rPr>
              <a:t>https://www.apponix.com/python-courses</a:t>
            </a:r>
            <a:endParaRPr lang="en-IN" b="1" dirty="0">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14290"/>
            <a:ext cx="4714908" cy="1571636"/>
          </a:xfrm>
        </p:spPr>
        <p:txBody>
          <a:bodyPr>
            <a:normAutofit/>
          </a:bodyPr>
          <a:lstStyle/>
          <a:p>
            <a:pPr algn="l"/>
            <a:r>
              <a:rPr lang="en-IN" sz="2400" b="1" dirty="0" smtClean="0"/>
              <a:t>Python Course Objectives</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1" name="Picture 10" descr="task6-3.jpg"/>
          <p:cNvPicPr>
            <a:picLocks noChangeAspect="1"/>
          </p:cNvPicPr>
          <p:nvPr/>
        </p:nvPicPr>
        <p:blipFill>
          <a:blip r:embed="rId3"/>
          <a:stretch>
            <a:fillRect/>
          </a:stretch>
        </p:blipFill>
        <p:spPr>
          <a:xfrm>
            <a:off x="6500826" y="2071678"/>
            <a:ext cx="2347910" cy="2500330"/>
          </a:xfrm>
          <a:prstGeom prst="rect">
            <a:avLst/>
          </a:prstGeom>
        </p:spPr>
      </p:pic>
      <p:sp>
        <p:nvSpPr>
          <p:cNvPr id="7" name="Rectangle 6"/>
          <p:cNvSpPr/>
          <p:nvPr/>
        </p:nvSpPr>
        <p:spPr>
          <a:xfrm>
            <a:off x="285720" y="1000108"/>
            <a:ext cx="6286528" cy="5632311"/>
          </a:xfrm>
          <a:prstGeom prst="rect">
            <a:avLst/>
          </a:prstGeom>
        </p:spPr>
        <p:txBody>
          <a:bodyPr wrap="square">
            <a:spAutoFit/>
          </a:bodyPr>
          <a:lstStyle/>
          <a:p>
            <a:pPr>
              <a:buFont typeface="Wingdings" pitchFamily="2" charset="2"/>
              <a:buChar char="Ø"/>
            </a:pPr>
            <a:r>
              <a:rPr lang="en-IN" dirty="0" smtClean="0"/>
              <a:t>Understanding the status of Pythons as the best scripting language for developers.</a:t>
            </a:r>
          </a:p>
          <a:p>
            <a:pPr>
              <a:buFont typeface="Wingdings" pitchFamily="2" charset="2"/>
              <a:buChar char="Ø"/>
            </a:pPr>
            <a:r>
              <a:rPr lang="en-IN" dirty="0" smtClean="0"/>
              <a:t>Learning python applications and its design and program.</a:t>
            </a:r>
          </a:p>
          <a:p>
            <a:pPr>
              <a:buFont typeface="Wingdings" pitchFamily="2" charset="2"/>
              <a:buChar char="Ø"/>
            </a:pPr>
            <a:r>
              <a:rPr lang="en-IN" dirty="0" smtClean="0"/>
              <a:t>To know how python offers the tools like lists, </a:t>
            </a:r>
            <a:r>
              <a:rPr lang="en-IN" dirty="0" err="1" smtClean="0"/>
              <a:t>tuples</a:t>
            </a:r>
            <a:r>
              <a:rPr lang="en-IN" dirty="0" smtClean="0"/>
              <a:t> and dictionaries.</a:t>
            </a:r>
          </a:p>
          <a:p>
            <a:pPr>
              <a:buFont typeface="Wingdings" pitchFamily="2" charset="2"/>
              <a:buChar char="Ø"/>
            </a:pPr>
            <a:r>
              <a:rPr lang="en-IN" dirty="0" smtClean="0"/>
              <a:t>Identifying standard object types in python.</a:t>
            </a:r>
          </a:p>
          <a:p>
            <a:pPr>
              <a:buFont typeface="Wingdings" pitchFamily="2" charset="2"/>
              <a:buChar char="Ø"/>
            </a:pPr>
            <a:r>
              <a:rPr lang="en-IN" dirty="0" smtClean="0"/>
              <a:t>Getting access to the usage and operation of indexing and slicing of data in Python.</a:t>
            </a:r>
          </a:p>
          <a:p>
            <a:pPr>
              <a:buFont typeface="Wingdings" pitchFamily="2" charset="2"/>
              <a:buChar char="Ø"/>
            </a:pPr>
            <a:r>
              <a:rPr lang="en-IN" dirty="0" smtClean="0"/>
              <a:t>Outlining the structure of a program executed in python and stating its components.</a:t>
            </a:r>
          </a:p>
          <a:p>
            <a:pPr>
              <a:buFont typeface="Wingdings" pitchFamily="2" charset="2"/>
              <a:buChar char="Ø"/>
            </a:pPr>
            <a:r>
              <a:rPr lang="en-IN" dirty="0" smtClean="0"/>
              <a:t>To get introduced with conditioning in python, especially about decision making and loops.</a:t>
            </a:r>
          </a:p>
          <a:p>
            <a:pPr>
              <a:buFont typeface="Wingdings" pitchFamily="2" charset="2"/>
              <a:buChar char="Ø"/>
            </a:pPr>
            <a:r>
              <a:rPr lang="en-IN" dirty="0" smtClean="0"/>
              <a:t>Developing skill in writing the functions in python and passing those arguments.</a:t>
            </a:r>
          </a:p>
          <a:p>
            <a:pPr>
              <a:buFont typeface="Wingdings" pitchFamily="2" charset="2"/>
              <a:buChar char="Ø"/>
            </a:pPr>
            <a:r>
              <a:rPr lang="en-IN" dirty="0" smtClean="0"/>
              <a:t>Know and apply the processes of file handling that is, to read and write a file.</a:t>
            </a:r>
          </a:p>
          <a:p>
            <a:pPr>
              <a:buFont typeface="Wingdings" pitchFamily="2" charset="2"/>
              <a:buChar char="Ø"/>
            </a:pPr>
            <a:r>
              <a:rPr lang="en-IN" dirty="0" smtClean="0"/>
              <a:t>Building and packaging Python modules for reuse.</a:t>
            </a:r>
          </a:p>
          <a:p>
            <a:pPr>
              <a:buFont typeface="Wingdings" pitchFamily="2" charset="2"/>
              <a:buChar char="Ø"/>
            </a:pPr>
            <a:r>
              <a:rPr lang="en-IN" dirty="0" smtClean="0"/>
              <a:t>Understand the various concepts of OOPs and how to design it.</a:t>
            </a:r>
          </a:p>
          <a:p>
            <a:pPr>
              <a:buFont typeface="Wingdings" pitchFamily="2" charset="2"/>
              <a:buChar char="Ø"/>
            </a:pPr>
            <a:r>
              <a:rPr lang="en-IN" dirty="0" smtClean="0"/>
              <a:t>Learn Class inheritance which helps for reusability.</a:t>
            </a:r>
          </a:p>
          <a:p>
            <a:pPr>
              <a:buFont typeface="Wingdings" pitchFamily="2" charset="2"/>
              <a:buChar char="Ø"/>
            </a:pPr>
            <a:r>
              <a:rPr lang="en-IN" dirty="0" smtClean="0"/>
              <a:t>Exception handling and Error handling in python.</a:t>
            </a:r>
            <a:endParaRPr lang="en-IN" dirty="0"/>
          </a:p>
        </p:txBody>
      </p:sp>
      <p:sp>
        <p:nvSpPr>
          <p:cNvPr id="8" name="Rectangle 7"/>
          <p:cNvSpPr/>
          <p:nvPr/>
        </p:nvSpPr>
        <p:spPr>
          <a:xfrm>
            <a:off x="4831024" y="6488668"/>
            <a:ext cx="4312976" cy="369332"/>
          </a:xfrm>
          <a:prstGeom prst="rect">
            <a:avLst/>
          </a:prstGeom>
        </p:spPr>
        <p:txBody>
          <a:bodyPr wrap="none">
            <a:spAutoFit/>
          </a:bodyPr>
          <a:lstStyle/>
          <a:p>
            <a:r>
              <a:rPr lang="en-IN" b="1" dirty="0" smtClean="0">
                <a:solidFill>
                  <a:schemeClr val="accent2">
                    <a:lumMod val="75000"/>
                  </a:schemeClr>
                </a:solidFill>
              </a:rPr>
              <a:t>https://www.apponix.com/python-courses</a:t>
            </a:r>
            <a:endParaRPr lang="en-IN" b="1" dirty="0">
              <a:solidFill>
                <a:schemeClr val="accent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6143668" cy="1143008"/>
          </a:xfrm>
        </p:spPr>
        <p:txBody>
          <a:bodyPr>
            <a:normAutofit/>
          </a:bodyPr>
          <a:lstStyle/>
          <a:p>
            <a:r>
              <a:rPr lang="en-US" sz="2400" b="1" dirty="0"/>
              <a:t>Salary expectation after completing course</a:t>
            </a:r>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714620"/>
            <a:ext cx="5080535" cy="461665"/>
          </a:xfrm>
          <a:prstGeom prst="rect">
            <a:avLst/>
          </a:prstGeom>
        </p:spPr>
        <p:txBody>
          <a:bodyPr wrap="square">
            <a:spAutoFit/>
          </a:bodyPr>
          <a:lstStyle/>
          <a:p>
            <a:r>
              <a:rPr lang="en-IN" sz="2400" b="1" dirty="0" smtClean="0">
                <a:latin typeface="+mj-lt"/>
              </a:rPr>
              <a:t>Career after Python Course</a:t>
            </a:r>
            <a:endParaRPr lang="en-IN" sz="2400" b="1" dirty="0">
              <a:latin typeface="+mj-lt"/>
            </a:endParaRPr>
          </a:p>
        </p:txBody>
      </p:sp>
      <p:pic>
        <p:nvPicPr>
          <p:cNvPr id="12" name="Picture 11" descr="task6-5.jpg"/>
          <p:cNvPicPr>
            <a:picLocks noChangeAspect="1"/>
          </p:cNvPicPr>
          <p:nvPr/>
        </p:nvPicPr>
        <p:blipFill>
          <a:blip r:embed="rId3"/>
          <a:stretch>
            <a:fillRect/>
          </a:stretch>
        </p:blipFill>
        <p:spPr>
          <a:xfrm>
            <a:off x="6500826" y="2786058"/>
            <a:ext cx="2428892" cy="2205042"/>
          </a:xfrm>
          <a:prstGeom prst="rect">
            <a:avLst/>
          </a:prstGeom>
        </p:spPr>
      </p:pic>
      <p:sp>
        <p:nvSpPr>
          <p:cNvPr id="9" name="Rectangle 8"/>
          <p:cNvSpPr/>
          <p:nvPr/>
        </p:nvSpPr>
        <p:spPr>
          <a:xfrm>
            <a:off x="928662" y="1500174"/>
            <a:ext cx="6786610" cy="1200329"/>
          </a:xfrm>
          <a:prstGeom prst="rect">
            <a:avLst/>
          </a:prstGeom>
        </p:spPr>
        <p:txBody>
          <a:bodyPr wrap="square">
            <a:spAutoFit/>
          </a:bodyPr>
          <a:lstStyle/>
          <a:p>
            <a:pPr>
              <a:buFont typeface="Wingdings" pitchFamily="2" charset="2"/>
              <a:buChar char="Ø"/>
            </a:pPr>
            <a:r>
              <a:rPr lang="en-IN" dirty="0" smtClean="0"/>
              <a:t>As there is a growing demand for Python Engineers, the salary is also constantly increasing for Python skills,</a:t>
            </a:r>
            <a:br>
              <a:rPr lang="en-IN" dirty="0" smtClean="0"/>
            </a:br>
            <a:r>
              <a:rPr lang="en-IN" dirty="0" smtClean="0"/>
              <a:t>As per payscale.com Average salary for VMware Engineer is Rs 7,12,453 Per year.</a:t>
            </a:r>
            <a:endParaRPr lang="en-IN" dirty="0"/>
          </a:p>
        </p:txBody>
      </p:sp>
      <p:sp>
        <p:nvSpPr>
          <p:cNvPr id="14" name="Rectangle 13"/>
          <p:cNvSpPr/>
          <p:nvPr/>
        </p:nvSpPr>
        <p:spPr>
          <a:xfrm>
            <a:off x="785786" y="3143248"/>
            <a:ext cx="5857916" cy="2862322"/>
          </a:xfrm>
          <a:prstGeom prst="rect">
            <a:avLst/>
          </a:prstGeom>
        </p:spPr>
        <p:txBody>
          <a:bodyPr wrap="square">
            <a:spAutoFit/>
          </a:bodyPr>
          <a:lstStyle/>
          <a:p>
            <a:pPr>
              <a:buFont typeface="Wingdings" pitchFamily="2" charset="2"/>
              <a:buChar char="Ø"/>
            </a:pPr>
            <a:r>
              <a:rPr lang="en-IN" dirty="0" smtClean="0"/>
              <a:t>There are millions of job opening for python developers. Python is widely used programming language for web development language, This fact will create more and more job opportunities for python skills. One must not have any doubt on shortage of python jobs. Due to growing demand of websites, web applications &amp; artificial intelligence python has acquired the market for its survival. If you look at the popular job market and search for a python developer jobs you will realize the importance of this language. Salary </a:t>
            </a:r>
            <a:r>
              <a:rPr lang="en-IN" dirty="0" err="1" smtClean="0"/>
              <a:t>expecta</a:t>
            </a:r>
            <a:endParaRPr lang="en-IN" dirty="0"/>
          </a:p>
        </p:txBody>
      </p:sp>
      <p:sp>
        <p:nvSpPr>
          <p:cNvPr id="15" name="Rectangle 14"/>
          <p:cNvSpPr/>
          <p:nvPr/>
        </p:nvSpPr>
        <p:spPr>
          <a:xfrm>
            <a:off x="4831024" y="6143644"/>
            <a:ext cx="4312976" cy="369332"/>
          </a:xfrm>
          <a:prstGeom prst="rect">
            <a:avLst/>
          </a:prstGeom>
        </p:spPr>
        <p:txBody>
          <a:bodyPr wrap="none">
            <a:spAutoFit/>
          </a:bodyPr>
          <a:lstStyle/>
          <a:p>
            <a:r>
              <a:rPr lang="en-IN" b="1" dirty="0" smtClean="0">
                <a:solidFill>
                  <a:schemeClr val="accent2">
                    <a:lumMod val="75000"/>
                  </a:schemeClr>
                </a:solidFill>
              </a:rPr>
              <a:t>https://www.apponix.com/python-courses</a:t>
            </a:r>
            <a:endParaRPr lang="en-IN" b="1" dirty="0">
              <a:solidFill>
                <a:schemeClr val="accent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412" y="642918"/>
            <a:ext cx="5286412" cy="1143008"/>
          </a:xfrm>
        </p:spPr>
        <p:txBody>
          <a:bodyPr>
            <a:normAutofit/>
          </a:bodyPr>
          <a:lstStyle/>
          <a:p>
            <a:r>
              <a:rPr lang="en-IN" sz="2400" b="1" dirty="0" smtClean="0"/>
              <a:t>Best Python Institute</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2" name="Picture 11" descr="task6-2.png"/>
          <p:cNvPicPr>
            <a:picLocks noChangeAspect="1"/>
          </p:cNvPicPr>
          <p:nvPr/>
        </p:nvPicPr>
        <p:blipFill>
          <a:blip r:embed="rId3"/>
          <a:stretch>
            <a:fillRect/>
          </a:stretch>
        </p:blipFill>
        <p:spPr>
          <a:xfrm>
            <a:off x="6572264" y="2000240"/>
            <a:ext cx="2571736" cy="1743075"/>
          </a:xfrm>
          <a:prstGeom prst="rect">
            <a:avLst/>
          </a:prstGeom>
        </p:spPr>
      </p:pic>
      <p:sp>
        <p:nvSpPr>
          <p:cNvPr id="9" name="Rectangle 8"/>
          <p:cNvSpPr/>
          <p:nvPr/>
        </p:nvSpPr>
        <p:spPr>
          <a:xfrm>
            <a:off x="428596" y="1500174"/>
            <a:ext cx="6357966" cy="3970318"/>
          </a:xfrm>
          <a:prstGeom prst="rect">
            <a:avLst/>
          </a:prstGeom>
        </p:spPr>
        <p:txBody>
          <a:bodyPr wrap="square">
            <a:spAutoFit/>
          </a:bodyPr>
          <a:lstStyle/>
          <a:p>
            <a:r>
              <a:rPr lang="en-IN" dirty="0" smtClean="0"/>
              <a:t>When you want to choose the best python institute you can look for the below criteria.</a:t>
            </a:r>
          </a:p>
          <a:p>
            <a:r>
              <a:rPr lang="en-IN" dirty="0" smtClean="0"/>
              <a:t>1.</a:t>
            </a:r>
            <a:r>
              <a:rPr lang="en-IN" b="1" dirty="0" smtClean="0"/>
              <a:t>Course Content</a:t>
            </a:r>
            <a:r>
              <a:rPr lang="en-IN" dirty="0" smtClean="0"/>
              <a:t>. Are the latest topics covered in the training?</a:t>
            </a:r>
          </a:p>
          <a:p>
            <a:r>
              <a:rPr lang="en-IN" dirty="0" smtClean="0"/>
              <a:t>2.</a:t>
            </a:r>
            <a:r>
              <a:rPr lang="en-IN" b="1" dirty="0" smtClean="0"/>
              <a:t>Trainer</a:t>
            </a:r>
            <a:r>
              <a:rPr lang="en-IN" dirty="0" smtClean="0"/>
              <a:t>. Whether the trainer has good technical and teaching experience</a:t>
            </a:r>
          </a:p>
          <a:p>
            <a:r>
              <a:rPr lang="en-IN" dirty="0" smtClean="0"/>
              <a:t>3.</a:t>
            </a:r>
            <a:r>
              <a:rPr lang="en-IN" b="1" dirty="0" smtClean="0"/>
              <a:t>Course Fees</a:t>
            </a:r>
            <a:r>
              <a:rPr lang="en-IN" dirty="0" smtClean="0"/>
              <a:t>. Is it reasonable? If the course fee is more compared to other training institutes, then is the quality worth the fees.</a:t>
            </a:r>
          </a:p>
          <a:p>
            <a:r>
              <a:rPr lang="en-IN" dirty="0" smtClean="0"/>
              <a:t>4.</a:t>
            </a:r>
            <a:r>
              <a:rPr lang="en-IN" b="1" dirty="0" smtClean="0"/>
              <a:t>Placement</a:t>
            </a:r>
            <a:r>
              <a:rPr lang="en-IN" dirty="0" smtClean="0"/>
              <a:t>. How is placement support?</a:t>
            </a:r>
          </a:p>
          <a:p>
            <a:r>
              <a:rPr lang="en-IN" dirty="0" smtClean="0"/>
              <a:t>5.</a:t>
            </a:r>
            <a:r>
              <a:rPr lang="en-IN" b="1" dirty="0" smtClean="0"/>
              <a:t>Feedback</a:t>
            </a:r>
            <a:r>
              <a:rPr lang="en-IN" dirty="0" smtClean="0"/>
              <a:t>. What the students who have already taken training from the institute tell about the institute. Check the Google reviews.</a:t>
            </a:r>
          </a:p>
          <a:p>
            <a:r>
              <a:rPr lang="en-IN" dirty="0" smtClean="0"/>
              <a:t>If you consider all the above points you will find that </a:t>
            </a:r>
            <a:r>
              <a:rPr lang="en-IN" b="1" dirty="0" err="1" smtClean="0"/>
              <a:t>Apponix</a:t>
            </a:r>
            <a:r>
              <a:rPr lang="en-IN" b="1" dirty="0" smtClean="0"/>
              <a:t> is the best Python Training Institute</a:t>
            </a:r>
            <a:r>
              <a:rPr lang="en-IN" dirty="0" smtClean="0"/>
              <a:t>.</a:t>
            </a:r>
            <a:endParaRPr lang="en-IN" dirty="0"/>
          </a:p>
        </p:txBody>
      </p:sp>
      <p:sp>
        <p:nvSpPr>
          <p:cNvPr id="14" name="Rectangle 13"/>
          <p:cNvSpPr/>
          <p:nvPr/>
        </p:nvSpPr>
        <p:spPr>
          <a:xfrm>
            <a:off x="4831024" y="6143644"/>
            <a:ext cx="4312976" cy="369332"/>
          </a:xfrm>
          <a:prstGeom prst="rect">
            <a:avLst/>
          </a:prstGeom>
        </p:spPr>
        <p:txBody>
          <a:bodyPr wrap="none">
            <a:spAutoFit/>
          </a:bodyPr>
          <a:lstStyle/>
          <a:p>
            <a:r>
              <a:rPr lang="en-IN" b="1" dirty="0" smtClean="0">
                <a:solidFill>
                  <a:schemeClr val="accent2">
                    <a:lumMod val="75000"/>
                  </a:schemeClr>
                </a:solidFill>
              </a:rPr>
              <a:t>https://www.apponix.com/python-courses</a:t>
            </a:r>
            <a:endParaRPr lang="en-IN" b="1" dirty="0">
              <a:solidFill>
                <a:schemeClr val="accent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642918"/>
            <a:ext cx="7072362" cy="1143008"/>
          </a:xfrm>
        </p:spPr>
        <p:txBody>
          <a:bodyPr>
            <a:normAutofit/>
          </a:bodyPr>
          <a:lstStyle/>
          <a:p>
            <a:r>
              <a:rPr lang="en-US" sz="2400" b="1" dirty="0" smtClean="0"/>
              <a:t>Official Address of </a:t>
            </a:r>
            <a:r>
              <a:rPr lang="en-US" sz="2400" b="1" dirty="0" err="1" smtClean="0"/>
              <a:t>Apponix</a:t>
            </a:r>
            <a:r>
              <a:rPr lang="en-US" sz="2400" b="1" dirty="0" smtClean="0"/>
              <a:t> Technologies</a:t>
            </a:r>
            <a:r>
              <a:rPr lang="en-IN" sz="2400" b="1" dirty="0" smtClean="0"/>
              <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11" name="Rectangle 10"/>
          <p:cNvSpPr/>
          <p:nvPr/>
        </p:nvSpPr>
        <p:spPr>
          <a:xfrm>
            <a:off x="642910" y="3429000"/>
            <a:ext cx="7000924" cy="369332"/>
          </a:xfrm>
          <a:prstGeom prst="rect">
            <a:avLst/>
          </a:prstGeom>
        </p:spPr>
        <p:txBody>
          <a:bodyPr wrap="square">
            <a:spAutoFit/>
          </a:bodyPr>
          <a:lstStyle/>
          <a:p>
            <a:pPr>
              <a:buFont typeface="Wingdings" pitchFamily="2" charset="2"/>
              <a:buChar char="Ø"/>
            </a:pPr>
            <a:endParaRPr lang="en-IN" dirty="0"/>
          </a:p>
        </p:txBody>
      </p:sp>
      <p:sp>
        <p:nvSpPr>
          <p:cNvPr id="13" name="Rectangle 12"/>
          <p:cNvSpPr/>
          <p:nvPr/>
        </p:nvSpPr>
        <p:spPr>
          <a:xfrm>
            <a:off x="928662" y="1714488"/>
            <a:ext cx="4429156" cy="1508105"/>
          </a:xfrm>
          <a:prstGeom prst="rect">
            <a:avLst/>
          </a:prstGeom>
        </p:spPr>
        <p:txBody>
          <a:bodyPr wrap="square">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pic>
        <p:nvPicPr>
          <p:cNvPr id="14" name="Picture 13" descr="task-6 4.jpg"/>
          <p:cNvPicPr>
            <a:picLocks noChangeAspect="1"/>
          </p:cNvPicPr>
          <p:nvPr/>
        </p:nvPicPr>
        <p:blipFill>
          <a:blip r:embed="rId5"/>
          <a:stretch>
            <a:fillRect/>
          </a:stretch>
        </p:blipFill>
        <p:spPr>
          <a:xfrm>
            <a:off x="5214942" y="1928802"/>
            <a:ext cx="3724279" cy="2857520"/>
          </a:xfrm>
          <a:prstGeom prst="rect">
            <a:avLst/>
          </a:prstGeom>
        </p:spPr>
      </p:pic>
      <p:sp>
        <p:nvSpPr>
          <p:cNvPr id="12" name="Rectangle 11"/>
          <p:cNvSpPr/>
          <p:nvPr/>
        </p:nvSpPr>
        <p:spPr>
          <a:xfrm>
            <a:off x="4831024" y="6143644"/>
            <a:ext cx="4312976" cy="369332"/>
          </a:xfrm>
          <a:prstGeom prst="rect">
            <a:avLst/>
          </a:prstGeom>
        </p:spPr>
        <p:txBody>
          <a:bodyPr wrap="none">
            <a:spAutoFit/>
          </a:bodyPr>
          <a:lstStyle/>
          <a:p>
            <a:r>
              <a:rPr lang="en-IN" b="1" dirty="0" smtClean="0">
                <a:solidFill>
                  <a:schemeClr val="accent2">
                    <a:lumMod val="75000"/>
                  </a:schemeClr>
                </a:solidFill>
              </a:rPr>
              <a:t>https://www.apponix.com/python-courses</a:t>
            </a:r>
            <a:endParaRPr lang="en-IN" b="1" dirty="0">
              <a:solidFill>
                <a:schemeClr val="accent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8" name="Picture 7" descr="GettyImages-185002046-5772f4153df78cb62ce1ad69.jpg"/>
          <p:cNvPicPr>
            <a:picLocks noChangeAspect="1"/>
          </p:cNvPicPr>
          <p:nvPr/>
        </p:nvPicPr>
        <p:blipFill>
          <a:blip r:embed="rId3"/>
          <a:stretch>
            <a:fillRect/>
          </a:stretch>
        </p:blipFill>
        <p:spPr>
          <a:xfrm>
            <a:off x="928662" y="1142984"/>
            <a:ext cx="7112152" cy="4643470"/>
          </a:xfrm>
          <a:prstGeom prst="rect">
            <a:avLst/>
          </a:prstGeom>
        </p:spPr>
      </p:pic>
      <p:sp>
        <p:nvSpPr>
          <p:cNvPr id="6" name="Rectangle 5"/>
          <p:cNvSpPr/>
          <p:nvPr/>
        </p:nvSpPr>
        <p:spPr>
          <a:xfrm>
            <a:off x="4831024" y="6215082"/>
            <a:ext cx="4312976" cy="369332"/>
          </a:xfrm>
          <a:prstGeom prst="rect">
            <a:avLst/>
          </a:prstGeom>
        </p:spPr>
        <p:txBody>
          <a:bodyPr wrap="none">
            <a:spAutoFit/>
          </a:bodyPr>
          <a:lstStyle/>
          <a:p>
            <a:r>
              <a:rPr lang="en-IN" b="1" dirty="0" smtClean="0">
                <a:solidFill>
                  <a:schemeClr val="accent2">
                    <a:lumMod val="75000"/>
                  </a:schemeClr>
                </a:solidFill>
              </a:rPr>
              <a:t>https://www.apponix.com/python-courses</a:t>
            </a:r>
            <a:endParaRPr lang="en-IN" b="1" dirty="0">
              <a:solidFill>
                <a:schemeClr val="accent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440</Words>
  <Application>Microsoft Office PowerPoint</Application>
  <PresentationFormat>On-screen Show (4:3)</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Python Course by Apponix Academy </vt:lpstr>
      <vt:lpstr>Python Course Objectives </vt:lpstr>
      <vt:lpstr>Salary expectation after completing course</vt:lpstr>
      <vt:lpstr>Best Python Institute </vt:lpstr>
      <vt:lpstr>Official Address of Apponix Technologies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Certification Training Course</dc:title>
  <dc:creator>Akash</dc:creator>
  <cp:lastModifiedBy>WIN7</cp:lastModifiedBy>
  <cp:revision>13</cp:revision>
  <dcterms:created xsi:type="dcterms:W3CDTF">2021-08-06T11:01:51Z</dcterms:created>
  <dcterms:modified xsi:type="dcterms:W3CDTF">2021-08-25T12:22:43Z</dcterms:modified>
</cp:coreProperties>
</file>