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454587"/>
            <a:ext cx="7772400" cy="45719"/>
          </a:xfrm>
        </p:spPr>
        <p:txBody>
          <a:bodyPr>
            <a:normAutofit fontScale="90000"/>
          </a:bodyPr>
          <a:lstStyle/>
          <a:p>
            <a:r>
              <a:rPr lang="en-IN" dirty="0" smtClean="0"/>
              <a:t/>
            </a:r>
            <a:br>
              <a:rPr lang="en-IN" dirty="0" smtClean="0"/>
            </a:b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7" name="Picture 6" descr="i1.jpg"/>
          <p:cNvPicPr>
            <a:picLocks noChangeAspect="1"/>
          </p:cNvPicPr>
          <p:nvPr/>
        </p:nvPicPr>
        <p:blipFill>
          <a:blip r:embed="rId3"/>
          <a:stretch>
            <a:fillRect/>
          </a:stretch>
        </p:blipFill>
        <p:spPr>
          <a:xfrm>
            <a:off x="3071802" y="2928934"/>
            <a:ext cx="3214710" cy="2571753"/>
          </a:xfrm>
          <a:prstGeom prst="rect">
            <a:avLst/>
          </a:prstGeom>
        </p:spPr>
      </p:pic>
      <p:sp>
        <p:nvSpPr>
          <p:cNvPr id="6" name="Rectangle 5"/>
          <p:cNvSpPr/>
          <p:nvPr/>
        </p:nvSpPr>
        <p:spPr>
          <a:xfrm>
            <a:off x="1643042" y="1928802"/>
            <a:ext cx="6500858" cy="830997"/>
          </a:xfrm>
          <a:prstGeom prst="rect">
            <a:avLst/>
          </a:prstGeom>
        </p:spPr>
        <p:txBody>
          <a:bodyPr wrap="square">
            <a:spAutoFit/>
          </a:bodyPr>
          <a:lstStyle/>
          <a:p>
            <a:r>
              <a:rPr lang="en-IN" sz="2400" b="1" dirty="0" smtClean="0">
                <a:latin typeface="+mj-lt"/>
              </a:rPr>
              <a:t>Best Social Media Marketing Company in Chennai </a:t>
            </a:r>
            <a:r>
              <a:rPr lang="en-IN" sz="2400" b="1" dirty="0" smtClean="0">
                <a:latin typeface="+mj-lt"/>
              </a:rPr>
              <a:t> </a:t>
            </a:r>
            <a:r>
              <a:rPr lang="en-IN" sz="2400" b="1" dirty="0" smtClean="0">
                <a:latin typeface="+mj-lt"/>
              </a:rPr>
              <a:t>Most Trusted SMM Agency </a:t>
            </a:r>
            <a:endParaRPr lang="en-IN" sz="2400" b="1" dirty="0">
              <a:latin typeface="+mj-lt"/>
            </a:endParaRPr>
          </a:p>
        </p:txBody>
      </p:sp>
      <p:sp>
        <p:nvSpPr>
          <p:cNvPr id="9" name="Rectangle 8"/>
          <p:cNvSpPr/>
          <p:nvPr/>
        </p:nvSpPr>
        <p:spPr>
          <a:xfrm>
            <a:off x="4572000" y="6000768"/>
            <a:ext cx="4572000" cy="646331"/>
          </a:xfrm>
          <a:prstGeom prst="rect">
            <a:avLst/>
          </a:prstGeom>
        </p:spPr>
        <p:txBody>
          <a:bodyPr>
            <a:spAutoFit/>
          </a:bodyPr>
          <a:lstStyle/>
          <a:p>
            <a:r>
              <a:rPr lang="en-IN" b="1" dirty="0" smtClean="0">
                <a:solidFill>
                  <a:schemeClr val="accent4">
                    <a:lumMod val="50000"/>
                  </a:schemeClr>
                </a:solidFill>
              </a:rPr>
              <a:t>https://www.apponix.com/service/social-media-marketing-company-in-chennai</a:t>
            </a:r>
            <a:endParaRPr lang="en-IN" b="1" dirty="0">
              <a:solidFill>
                <a:schemeClr val="accent4">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1" name="Picture 10" descr="task6-3.jpg"/>
          <p:cNvPicPr>
            <a:picLocks noChangeAspect="1"/>
          </p:cNvPicPr>
          <p:nvPr/>
        </p:nvPicPr>
        <p:blipFill>
          <a:blip r:embed="rId3"/>
          <a:stretch>
            <a:fillRect/>
          </a:stretch>
        </p:blipFill>
        <p:spPr>
          <a:xfrm>
            <a:off x="7143768" y="2071678"/>
            <a:ext cx="1785950" cy="2500330"/>
          </a:xfrm>
          <a:prstGeom prst="rect">
            <a:avLst/>
          </a:prstGeom>
        </p:spPr>
      </p:pic>
      <p:sp>
        <p:nvSpPr>
          <p:cNvPr id="12" name="Rectangle 11"/>
          <p:cNvSpPr/>
          <p:nvPr/>
        </p:nvSpPr>
        <p:spPr>
          <a:xfrm>
            <a:off x="4786282" y="6000768"/>
            <a:ext cx="4357718" cy="646331"/>
          </a:xfrm>
          <a:prstGeom prst="rect">
            <a:avLst/>
          </a:prstGeom>
        </p:spPr>
        <p:txBody>
          <a:bodyPr wrap="square">
            <a:spAutoFit/>
          </a:bodyPr>
          <a:lstStyle/>
          <a:p>
            <a:r>
              <a:rPr lang="en-IN" b="1" dirty="0" smtClean="0">
                <a:solidFill>
                  <a:schemeClr val="accent4">
                    <a:lumMod val="50000"/>
                  </a:schemeClr>
                </a:solidFill>
              </a:rPr>
              <a:t>https://www.apponix.com/service/social-media-marketing-company-in-chennai</a:t>
            </a:r>
            <a:endParaRPr lang="en-IN" b="1" dirty="0">
              <a:solidFill>
                <a:schemeClr val="accent4">
                  <a:lumMod val="50000"/>
                </a:schemeClr>
              </a:solidFill>
            </a:endParaRPr>
          </a:p>
        </p:txBody>
      </p:sp>
      <p:sp>
        <p:nvSpPr>
          <p:cNvPr id="8" name="Title 7"/>
          <p:cNvSpPr>
            <a:spLocks noGrp="1"/>
          </p:cNvSpPr>
          <p:nvPr>
            <p:ph type="ctrTitle"/>
          </p:nvPr>
        </p:nvSpPr>
        <p:spPr>
          <a:xfrm>
            <a:off x="357158" y="500042"/>
            <a:ext cx="5286412" cy="857256"/>
          </a:xfrm>
        </p:spPr>
        <p:txBody>
          <a:bodyPr>
            <a:normAutofit fontScale="90000"/>
          </a:bodyPr>
          <a:lstStyle/>
          <a:p>
            <a:r>
              <a:rPr lang="en-IN" sz="2400" b="1" dirty="0" smtClean="0"/>
              <a:t/>
            </a:r>
            <a:br>
              <a:rPr lang="en-IN" sz="2400" b="1" dirty="0" smtClean="0"/>
            </a:br>
            <a:r>
              <a:rPr lang="en-IN" sz="2400" b="1" dirty="0" smtClean="0"/>
              <a:t/>
            </a:r>
            <a:br>
              <a:rPr lang="en-IN" sz="2400" b="1" dirty="0" smtClean="0"/>
            </a:br>
            <a:endParaRPr lang="en-IN" sz="2400" dirty="0"/>
          </a:p>
        </p:txBody>
      </p:sp>
      <p:sp>
        <p:nvSpPr>
          <p:cNvPr id="9" name="Title 7"/>
          <p:cNvSpPr txBox="1">
            <a:spLocks/>
          </p:cNvSpPr>
          <p:nvPr/>
        </p:nvSpPr>
        <p:spPr>
          <a:xfrm>
            <a:off x="509558" y="652442"/>
            <a:ext cx="5286412" cy="857256"/>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smtClean="0">
                <a:ln>
                  <a:noFill/>
                </a:ln>
                <a:solidFill>
                  <a:schemeClr val="tx1"/>
                </a:solidFill>
                <a:effectLst/>
                <a:uLnTx/>
                <a:uFillTx/>
                <a:latin typeface="+mj-lt"/>
                <a:ea typeface="+mj-ea"/>
                <a:cs typeface="+mj-cs"/>
              </a:rPr>
              <a:t/>
            </a:r>
            <a:br>
              <a:rPr kumimoji="0" lang="en-IN" sz="2400" b="1" i="0" u="none" strike="noStrike" kern="1200" cap="none" spc="0" normalizeH="0" baseline="0" noProof="0" smtClean="0">
                <a:ln>
                  <a:noFill/>
                </a:ln>
                <a:solidFill>
                  <a:schemeClr val="tx1"/>
                </a:solidFill>
                <a:effectLst/>
                <a:uLnTx/>
                <a:uFillTx/>
                <a:latin typeface="+mj-lt"/>
                <a:ea typeface="+mj-ea"/>
                <a:cs typeface="+mj-cs"/>
              </a:rPr>
            </a:br>
            <a:r>
              <a:rPr kumimoji="0" lang="en-IN" sz="2400" b="1" i="0" u="none" strike="noStrike" kern="1200" cap="none" spc="0" normalizeH="0" baseline="0" noProof="0" smtClean="0">
                <a:ln>
                  <a:noFill/>
                </a:ln>
                <a:solidFill>
                  <a:schemeClr val="tx1"/>
                </a:solidFill>
                <a:effectLst/>
                <a:uLnTx/>
                <a:uFillTx/>
                <a:latin typeface="+mj-lt"/>
                <a:ea typeface="+mj-ea"/>
                <a:cs typeface="+mj-cs"/>
              </a:rPr>
              <a:t/>
            </a:r>
            <a:br>
              <a:rPr kumimoji="0" lang="en-IN" sz="2400" b="1" i="0" u="none" strike="noStrike" kern="1200" cap="none" spc="0" normalizeH="0" baseline="0" noProof="0" smtClean="0">
                <a:ln>
                  <a:noFill/>
                </a:ln>
                <a:solidFill>
                  <a:schemeClr val="tx1"/>
                </a:solidFill>
                <a:effectLst/>
                <a:uLnTx/>
                <a:uFillTx/>
                <a:latin typeface="+mj-lt"/>
                <a:ea typeface="+mj-ea"/>
                <a:cs typeface="+mj-cs"/>
              </a:rPr>
            </a:br>
            <a:endParaRPr kumimoji="0" lang="en-IN"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Rectangle 12"/>
          <p:cNvSpPr/>
          <p:nvPr/>
        </p:nvSpPr>
        <p:spPr>
          <a:xfrm>
            <a:off x="571472" y="0"/>
            <a:ext cx="4572000" cy="1200329"/>
          </a:xfrm>
          <a:prstGeom prst="rect">
            <a:avLst/>
          </a:prstGeom>
        </p:spPr>
        <p:txBody>
          <a:bodyPr wrap="square">
            <a:spAutoFit/>
          </a:bodyPr>
          <a:lstStyle/>
          <a:p>
            <a:endParaRPr lang="en-IN" sz="2400" b="1" dirty="0" smtClean="0"/>
          </a:p>
          <a:p>
            <a:r>
              <a:rPr lang="en-IN" sz="2400" b="1" dirty="0" smtClean="0"/>
              <a:t>How is Social Media Marketing done?</a:t>
            </a:r>
            <a:endParaRPr lang="en-IN" sz="2400" b="1" dirty="0"/>
          </a:p>
        </p:txBody>
      </p:sp>
      <p:sp>
        <p:nvSpPr>
          <p:cNvPr id="15" name="Rectangle 14"/>
          <p:cNvSpPr/>
          <p:nvPr/>
        </p:nvSpPr>
        <p:spPr>
          <a:xfrm>
            <a:off x="642910" y="1142984"/>
            <a:ext cx="6215090" cy="2308324"/>
          </a:xfrm>
          <a:prstGeom prst="rect">
            <a:avLst/>
          </a:prstGeom>
        </p:spPr>
        <p:txBody>
          <a:bodyPr wrap="square">
            <a:spAutoFit/>
          </a:bodyPr>
          <a:lstStyle/>
          <a:p>
            <a:pPr>
              <a:buFont typeface="Wingdings" pitchFamily="2" charset="2"/>
              <a:buChar char="Ø"/>
            </a:pPr>
            <a:r>
              <a:rPr lang="en-IN" dirty="0" smtClean="0"/>
              <a:t>Social media marketing mainly involves carrying out the ideal method by subsiding to the various sites.</a:t>
            </a:r>
          </a:p>
          <a:p>
            <a:pPr>
              <a:buFont typeface="Wingdings" pitchFamily="2" charset="2"/>
              <a:buChar char="Ø"/>
            </a:pPr>
            <a:r>
              <a:rPr lang="en-IN" dirty="0" smtClean="0"/>
              <a:t>For different sites, there is a different algorithm present with which they are able to understand and create a variety of options.</a:t>
            </a:r>
          </a:p>
          <a:p>
            <a:pPr>
              <a:buFont typeface="Wingdings" pitchFamily="2" charset="2"/>
              <a:buChar char="Ø"/>
            </a:pPr>
            <a:r>
              <a:rPr lang="en-IN" dirty="0" smtClean="0"/>
              <a:t>Social media marketing is also done by adding posts, creative jingles, content writing through articles etc.</a:t>
            </a:r>
          </a:p>
          <a:p>
            <a:pPr>
              <a:buFont typeface="Wingdings" pitchFamily="2" charset="2"/>
              <a:buChar char="Ø"/>
            </a:pPr>
            <a:endParaRPr lang="en-IN" dirty="0"/>
          </a:p>
        </p:txBody>
      </p:sp>
      <p:sp>
        <p:nvSpPr>
          <p:cNvPr id="16" name="Rectangle 15"/>
          <p:cNvSpPr/>
          <p:nvPr/>
        </p:nvSpPr>
        <p:spPr>
          <a:xfrm>
            <a:off x="571472" y="2786058"/>
            <a:ext cx="4572000" cy="830997"/>
          </a:xfrm>
          <a:prstGeom prst="rect">
            <a:avLst/>
          </a:prstGeom>
        </p:spPr>
        <p:txBody>
          <a:bodyPr wrap="square">
            <a:spAutoFit/>
          </a:bodyPr>
          <a:lstStyle/>
          <a:p>
            <a:endParaRPr lang="en-IN" sz="2400" b="1" dirty="0" smtClean="0"/>
          </a:p>
          <a:p>
            <a:r>
              <a:rPr lang="en-IN" sz="2400" b="1" dirty="0" smtClean="0"/>
              <a:t>Social Media Marketing Services:</a:t>
            </a:r>
            <a:endParaRPr lang="en-IN" sz="2400" b="1" dirty="0"/>
          </a:p>
        </p:txBody>
      </p:sp>
      <p:sp>
        <p:nvSpPr>
          <p:cNvPr id="17" name="Rectangle 16"/>
          <p:cNvSpPr/>
          <p:nvPr/>
        </p:nvSpPr>
        <p:spPr>
          <a:xfrm>
            <a:off x="642910" y="3286124"/>
            <a:ext cx="6500842" cy="1477328"/>
          </a:xfrm>
          <a:prstGeom prst="rect">
            <a:avLst/>
          </a:prstGeom>
        </p:spPr>
        <p:txBody>
          <a:bodyPr wrap="square">
            <a:spAutoFit/>
          </a:bodyPr>
          <a:lstStyle/>
          <a:p>
            <a:pPr>
              <a:buFont typeface="Wingdings" pitchFamily="2" charset="2"/>
              <a:buChar char="Ø"/>
            </a:pPr>
            <a:endParaRPr lang="en-IN" dirty="0" smtClean="0"/>
          </a:p>
          <a:p>
            <a:pPr>
              <a:buFont typeface="Wingdings" pitchFamily="2" charset="2"/>
              <a:buChar char="Ø"/>
            </a:pPr>
            <a:r>
              <a:rPr lang="en-IN" dirty="0" smtClean="0"/>
              <a:t>Social media, in today’s world has been the most impeccable as well as understanding in creating a better quality of environment for the brands and companies to bring about a change in their structure and putting them on the mainstream media. </a:t>
            </a:r>
            <a:endParaRPr lang="en-IN" dirty="0"/>
          </a:p>
        </p:txBody>
      </p:sp>
      <p:sp>
        <p:nvSpPr>
          <p:cNvPr id="18" name="Rectangle 17"/>
          <p:cNvSpPr/>
          <p:nvPr/>
        </p:nvSpPr>
        <p:spPr>
          <a:xfrm>
            <a:off x="642910" y="4857760"/>
            <a:ext cx="6143668" cy="923330"/>
          </a:xfrm>
          <a:prstGeom prst="rect">
            <a:avLst/>
          </a:prstGeom>
        </p:spPr>
        <p:txBody>
          <a:bodyPr wrap="square">
            <a:spAutoFit/>
          </a:bodyPr>
          <a:lstStyle/>
          <a:p>
            <a:pPr>
              <a:buFont typeface="Wingdings" pitchFamily="2" charset="2"/>
              <a:buChar char="Ø"/>
            </a:pPr>
            <a:r>
              <a:rPr lang="en-IN" dirty="0" smtClean="0"/>
              <a:t>Social media marketing refers to the method by which the optimum utility of social media takes place with requisite steps ensuring the maximum reach made on these platforms.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0"/>
            <a:ext cx="6286544" cy="1285860"/>
          </a:xfrm>
        </p:spPr>
        <p:txBody>
          <a:bodyPr>
            <a:normAutofit/>
          </a:bodyPr>
          <a:lstStyle/>
          <a:p>
            <a:r>
              <a:rPr lang="en-US" sz="2400" b="1" dirty="0" err="1" smtClean="0"/>
              <a:t>Apponix</a:t>
            </a:r>
            <a:r>
              <a:rPr lang="en-US" sz="2400" b="1" dirty="0" smtClean="0"/>
              <a:t> Social Media Marketing process:</a:t>
            </a:r>
            <a:br>
              <a:rPr lang="en-US" sz="2400" b="1" dirty="0" smtClean="0"/>
            </a:br>
            <a:r>
              <a:rPr lang="en-US" sz="2400" b="1" dirty="0" smtClean="0"/>
              <a:t>			</a:t>
            </a: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7" name="Picture 16" descr="images 5.jpg"/>
          <p:cNvPicPr>
            <a:picLocks noChangeAspect="1"/>
          </p:cNvPicPr>
          <p:nvPr/>
        </p:nvPicPr>
        <p:blipFill>
          <a:blip r:embed="rId3"/>
          <a:stretch>
            <a:fillRect/>
          </a:stretch>
        </p:blipFill>
        <p:spPr>
          <a:xfrm>
            <a:off x="6715140" y="1571612"/>
            <a:ext cx="2428860" cy="2500330"/>
          </a:xfrm>
          <a:prstGeom prst="rect">
            <a:avLst/>
          </a:prstGeom>
        </p:spPr>
      </p:pic>
      <p:sp>
        <p:nvSpPr>
          <p:cNvPr id="14" name="Rectangle 13"/>
          <p:cNvSpPr/>
          <p:nvPr/>
        </p:nvSpPr>
        <p:spPr>
          <a:xfrm>
            <a:off x="928662" y="642918"/>
            <a:ext cx="6500858" cy="3139321"/>
          </a:xfrm>
          <a:prstGeom prst="rect">
            <a:avLst/>
          </a:prstGeom>
        </p:spPr>
        <p:txBody>
          <a:bodyPr wrap="square">
            <a:spAutoFit/>
          </a:bodyPr>
          <a:lstStyle/>
          <a:p>
            <a:pPr>
              <a:buFont typeface="Wingdings" pitchFamily="2" charset="2"/>
              <a:buChar char="Ø"/>
            </a:pPr>
            <a:r>
              <a:rPr lang="en-IN" dirty="0" smtClean="0"/>
              <a:t>Every brand has its own story and therefore there won’t be a common social media strategy for all the brands.</a:t>
            </a:r>
          </a:p>
          <a:p>
            <a:pPr>
              <a:buFont typeface="Wingdings" pitchFamily="2" charset="2"/>
              <a:buChar char="Ø"/>
            </a:pPr>
            <a:r>
              <a:rPr lang="en-IN" dirty="0" smtClean="0"/>
              <a:t>Every brand has its audience, market size, demographics, and cultural nuances. Being the best social media marketing agency in </a:t>
            </a:r>
            <a:r>
              <a:rPr lang="en-IN" dirty="0" err="1" smtClean="0"/>
              <a:t>Bengaluru</a:t>
            </a:r>
            <a:r>
              <a:rPr lang="en-IN" dirty="0" smtClean="0"/>
              <a:t>, </a:t>
            </a:r>
            <a:r>
              <a:rPr lang="en-IN" dirty="0" err="1" smtClean="0"/>
              <a:t>Apponix</a:t>
            </a:r>
            <a:r>
              <a:rPr lang="en-IN" dirty="0" smtClean="0"/>
              <a:t> digital treats each and every client or customer with differentiated structure as well as approach based upon the working of the same.</a:t>
            </a:r>
          </a:p>
          <a:p>
            <a:pPr>
              <a:buFont typeface="Wingdings" pitchFamily="2" charset="2"/>
              <a:buChar char="Ø"/>
            </a:pPr>
            <a:r>
              <a:rPr lang="en-IN" dirty="0" smtClean="0"/>
              <a:t>The marketing process involves the analysis of the company’s area of interest, outreach possibility, places where prospective customers can be found and correct way to take action to reach the desired action.		</a:t>
            </a:r>
            <a:endParaRPr lang="en-IN" dirty="0"/>
          </a:p>
        </p:txBody>
      </p:sp>
      <p:sp>
        <p:nvSpPr>
          <p:cNvPr id="16" name="Rectangle 15"/>
          <p:cNvSpPr/>
          <p:nvPr/>
        </p:nvSpPr>
        <p:spPr>
          <a:xfrm>
            <a:off x="857224" y="3643314"/>
            <a:ext cx="5786478" cy="830997"/>
          </a:xfrm>
          <a:prstGeom prst="rect">
            <a:avLst/>
          </a:prstGeom>
        </p:spPr>
        <p:txBody>
          <a:bodyPr wrap="square">
            <a:spAutoFit/>
          </a:bodyPr>
          <a:lstStyle/>
          <a:p>
            <a:r>
              <a:rPr lang="en-IN" sz="2400" b="1" dirty="0" smtClean="0"/>
              <a:t>How social media Agency Assists Small Business?</a:t>
            </a:r>
            <a:endParaRPr lang="en-IN" sz="2400" b="1" dirty="0"/>
          </a:p>
        </p:txBody>
      </p:sp>
      <p:sp>
        <p:nvSpPr>
          <p:cNvPr id="20" name="Rectangle 19"/>
          <p:cNvSpPr/>
          <p:nvPr/>
        </p:nvSpPr>
        <p:spPr>
          <a:xfrm>
            <a:off x="928662" y="4357694"/>
            <a:ext cx="7715304" cy="1754326"/>
          </a:xfrm>
          <a:prstGeom prst="rect">
            <a:avLst/>
          </a:prstGeom>
        </p:spPr>
        <p:txBody>
          <a:bodyPr wrap="square">
            <a:spAutoFit/>
          </a:bodyPr>
          <a:lstStyle/>
          <a:p>
            <a:pPr>
              <a:buFont typeface="Wingdings" pitchFamily="2" charset="2"/>
              <a:buChar char="Ø"/>
            </a:pPr>
            <a:r>
              <a:rPr lang="en-IN" dirty="0" smtClean="0"/>
              <a:t>Social media is known to be a platform which has successfully been able to change the fortunes of many companies over night.</a:t>
            </a:r>
          </a:p>
          <a:p>
            <a:r>
              <a:rPr lang="en-IN" dirty="0" smtClean="0"/>
              <a:t>fortunes of many companies over night. This resulting factor helps in the establishment of small businesses to have a strong foot hold along the lines which will help in increasing the expandability of the business which will make them bigger over time.</a:t>
            </a:r>
            <a:endParaRPr lang="en-IN" dirty="0"/>
          </a:p>
        </p:txBody>
      </p:sp>
      <p:sp>
        <p:nvSpPr>
          <p:cNvPr id="9" name="Rectangle 8"/>
          <p:cNvSpPr/>
          <p:nvPr/>
        </p:nvSpPr>
        <p:spPr>
          <a:xfrm>
            <a:off x="4572000" y="6000768"/>
            <a:ext cx="4572000" cy="646331"/>
          </a:xfrm>
          <a:prstGeom prst="rect">
            <a:avLst/>
          </a:prstGeom>
        </p:spPr>
        <p:txBody>
          <a:bodyPr>
            <a:spAutoFit/>
          </a:bodyPr>
          <a:lstStyle/>
          <a:p>
            <a:r>
              <a:rPr lang="en-IN" b="1" dirty="0" smtClean="0">
                <a:solidFill>
                  <a:schemeClr val="accent4">
                    <a:lumMod val="50000"/>
                  </a:schemeClr>
                </a:solidFill>
              </a:rPr>
              <a:t>https://www.apponix.com/service/social-media-marketing-company-in-chennai</a:t>
            </a:r>
            <a:endParaRPr lang="en-IN" b="1" dirty="0">
              <a:solidFill>
                <a:schemeClr val="accent4">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290"/>
            <a:ext cx="6000792" cy="785818"/>
          </a:xfrm>
        </p:spPr>
        <p:txBody>
          <a:bodyPr>
            <a:noAutofit/>
          </a:bodyPr>
          <a:lstStyle/>
          <a:p>
            <a:r>
              <a:rPr lang="en-IN" sz="2400" b="1" dirty="0" err="1" smtClean="0"/>
              <a:t>Apponix</a:t>
            </a:r>
            <a:r>
              <a:rPr lang="en-IN" sz="2400" b="1" dirty="0" smtClean="0"/>
              <a:t> Social Media Marketing Services</a:t>
            </a: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3073"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3"/>
          <p:cNvSpPr/>
          <p:nvPr/>
        </p:nvSpPr>
        <p:spPr>
          <a:xfrm>
            <a:off x="357158" y="928670"/>
            <a:ext cx="6429420" cy="5355312"/>
          </a:xfrm>
          <a:prstGeom prst="rect">
            <a:avLst/>
          </a:prstGeom>
        </p:spPr>
        <p:txBody>
          <a:bodyPr wrap="square">
            <a:spAutoFit/>
          </a:bodyPr>
          <a:lstStyle/>
          <a:p>
            <a:r>
              <a:rPr lang="en-IN" dirty="0" smtClean="0"/>
              <a:t>The importance of a company being able to understand and create a platform with which you are able to put yourself on a pedestal as well as create a better environment under which there is a high possibility of developing and creating maximum outreach. .We at </a:t>
            </a:r>
            <a:r>
              <a:rPr lang="en-IN" dirty="0" err="1" smtClean="0"/>
              <a:t>Apponix</a:t>
            </a:r>
            <a:r>
              <a:rPr lang="en-IN" dirty="0" smtClean="0"/>
              <a:t>, with over 8 years of experience in the digital field, have given a higher</a:t>
            </a:r>
          </a:p>
          <a:p>
            <a:r>
              <a:rPr lang="en-IN" dirty="0" smtClean="0"/>
              <a:t>preferential view and maximizing the output value.</a:t>
            </a:r>
          </a:p>
          <a:p>
            <a:pPr>
              <a:buFont typeface="Wingdings" pitchFamily="2" charset="2"/>
              <a:buChar char="Ø"/>
            </a:pPr>
            <a:r>
              <a:rPr lang="en-IN" b="1" dirty="0" smtClean="0"/>
              <a:t>Lead Generation</a:t>
            </a:r>
            <a:r>
              <a:rPr lang="en-IN" dirty="0" smtClean="0"/>
              <a:t>:- Lead generation mainly refers to the process by which one is able to distinctly provide for a qualitative function that results in conversion of prospective customers or viewers into a holder of the business. . The lead generation helps directly in increasing traffic for the website owners which will help in the development of creating better opening and revenues for the company.</a:t>
            </a:r>
          </a:p>
          <a:p>
            <a:pPr>
              <a:buFont typeface="Wingdings" pitchFamily="2" charset="2"/>
              <a:buChar char="Ø"/>
            </a:pPr>
            <a:r>
              <a:rPr lang="en-IN" b="1" dirty="0" smtClean="0"/>
              <a:t>Traffic Boost</a:t>
            </a:r>
            <a:r>
              <a:rPr lang="en-IN" dirty="0" smtClean="0"/>
              <a:t>:- </a:t>
            </a:r>
            <a:r>
              <a:rPr lang="en-IN" dirty="0" err="1" smtClean="0"/>
              <a:t>Apponix</a:t>
            </a:r>
            <a:r>
              <a:rPr lang="en-IN" dirty="0" smtClean="0"/>
              <a:t> Digital Service is known to have been procuring the best possible way with which there has been a huge boost to the traffic of various websites. . Traffic boost is the process</a:t>
            </a:r>
          </a:p>
          <a:p>
            <a:pPr>
              <a:buFont typeface="Wingdings" pitchFamily="2" charset="2"/>
              <a:buChar char="Ø"/>
            </a:pPr>
            <a:r>
              <a:rPr lang="en-IN" dirty="0" smtClean="0"/>
              <a:t> by which there is an increase in the views and visitors to your website which will help in generating the revenues for the website.</a:t>
            </a:r>
            <a:endParaRPr lang="en-IN" dirty="0"/>
          </a:p>
        </p:txBody>
      </p:sp>
      <p:pic>
        <p:nvPicPr>
          <p:cNvPr id="16" name="Picture 15" descr="i2.jpg"/>
          <p:cNvPicPr>
            <a:picLocks noChangeAspect="1"/>
          </p:cNvPicPr>
          <p:nvPr/>
        </p:nvPicPr>
        <p:blipFill>
          <a:blip r:embed="rId3"/>
          <a:stretch>
            <a:fillRect/>
          </a:stretch>
        </p:blipFill>
        <p:spPr>
          <a:xfrm>
            <a:off x="6643702" y="2643182"/>
            <a:ext cx="2500298" cy="1885952"/>
          </a:xfrm>
          <a:prstGeom prst="rect">
            <a:avLst/>
          </a:prstGeom>
        </p:spPr>
      </p:pic>
      <p:sp>
        <p:nvSpPr>
          <p:cNvPr id="9" name="Rectangle 8"/>
          <p:cNvSpPr/>
          <p:nvPr/>
        </p:nvSpPr>
        <p:spPr>
          <a:xfrm>
            <a:off x="4572000" y="6211669"/>
            <a:ext cx="4572000" cy="646331"/>
          </a:xfrm>
          <a:prstGeom prst="rect">
            <a:avLst/>
          </a:prstGeom>
        </p:spPr>
        <p:txBody>
          <a:bodyPr>
            <a:spAutoFit/>
          </a:bodyPr>
          <a:lstStyle/>
          <a:p>
            <a:r>
              <a:rPr lang="en-IN" b="1" dirty="0" smtClean="0">
                <a:solidFill>
                  <a:schemeClr val="accent4">
                    <a:lumMod val="50000"/>
                  </a:schemeClr>
                </a:solidFill>
              </a:rPr>
              <a:t>https://www.apponix.com/service/social-media-marketing-company-in-chennai</a:t>
            </a:r>
            <a:endParaRPr lang="en-IN" b="1" dirty="0">
              <a:solidFill>
                <a:schemeClr val="accent4">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2285992"/>
            <a:ext cx="6786610" cy="1000132"/>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1142976" y="3071810"/>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4" name="Picture 13" descr="task-6 4.jpg"/>
          <p:cNvPicPr>
            <a:picLocks noChangeAspect="1"/>
          </p:cNvPicPr>
          <p:nvPr/>
        </p:nvPicPr>
        <p:blipFill>
          <a:blip r:embed="rId5"/>
          <a:stretch>
            <a:fillRect/>
          </a:stretch>
        </p:blipFill>
        <p:spPr>
          <a:xfrm>
            <a:off x="5857884" y="2428868"/>
            <a:ext cx="2857520" cy="2857520"/>
          </a:xfrm>
          <a:prstGeom prst="rect">
            <a:avLst/>
          </a:prstGeom>
        </p:spPr>
      </p:pic>
      <p:sp>
        <p:nvSpPr>
          <p:cNvPr id="12" name="Rectangle 11"/>
          <p:cNvSpPr/>
          <p:nvPr/>
        </p:nvSpPr>
        <p:spPr>
          <a:xfrm>
            <a:off x="428596" y="357166"/>
            <a:ext cx="7072362" cy="2031325"/>
          </a:xfrm>
          <a:prstGeom prst="rect">
            <a:avLst/>
          </a:prstGeom>
        </p:spPr>
        <p:txBody>
          <a:bodyPr wrap="square">
            <a:spAutoFit/>
          </a:bodyPr>
          <a:lstStyle/>
          <a:p>
            <a:r>
              <a:rPr lang="en-IN" b="1" dirty="0" smtClean="0"/>
              <a:t/>
            </a:r>
            <a:br>
              <a:rPr lang="en-IN" b="1" dirty="0" smtClean="0"/>
            </a:br>
            <a:r>
              <a:rPr lang="en-IN" b="1" dirty="0" smtClean="0"/>
              <a:t>Social Media Engagement</a:t>
            </a:r>
            <a:r>
              <a:rPr lang="en-IN" dirty="0" smtClean="0"/>
              <a:t>: To have a good and substantial amount of holding on to the search engine field, there is a requisite amount of holding on these sites. . At </a:t>
            </a:r>
            <a:r>
              <a:rPr lang="en-IN" dirty="0" err="1" smtClean="0"/>
              <a:t>Apponix</a:t>
            </a:r>
            <a:r>
              <a:rPr lang="en-IN" dirty="0" smtClean="0"/>
              <a:t> digital, we create content and the ways in such a way that they come in match with the algorithm of these social media platforms which caters directly to your prospective customer based upon the business which is being conducted.</a:t>
            </a:r>
            <a:endParaRPr lang="en-IN" dirty="0"/>
          </a:p>
        </p:txBody>
      </p:sp>
      <p:sp>
        <p:nvSpPr>
          <p:cNvPr id="15" name="Rectangle 14"/>
          <p:cNvSpPr/>
          <p:nvPr/>
        </p:nvSpPr>
        <p:spPr>
          <a:xfrm>
            <a:off x="4786314" y="5857892"/>
            <a:ext cx="4572000" cy="646331"/>
          </a:xfrm>
          <a:prstGeom prst="rect">
            <a:avLst/>
          </a:prstGeom>
        </p:spPr>
        <p:txBody>
          <a:bodyPr>
            <a:spAutoFit/>
          </a:bodyPr>
          <a:lstStyle/>
          <a:p>
            <a:r>
              <a:rPr lang="en-IN" b="1" dirty="0" smtClean="0">
                <a:solidFill>
                  <a:schemeClr val="accent4">
                    <a:lumMod val="50000"/>
                  </a:schemeClr>
                </a:solidFill>
              </a:rPr>
              <a:t>https://www.apponix.com/service/social-media-marketing-company-in-chennai</a:t>
            </a:r>
            <a:endParaRPr lang="en-IN" b="1" dirty="0">
              <a:solidFill>
                <a:schemeClr val="accent4">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142984"/>
            <a:ext cx="7112152" cy="4643470"/>
          </a:xfrm>
          <a:prstGeom prst="rect">
            <a:avLst/>
          </a:prstGeom>
        </p:spPr>
      </p:pic>
      <p:sp>
        <p:nvSpPr>
          <p:cNvPr id="6" name="Rectangle 5"/>
          <p:cNvSpPr/>
          <p:nvPr/>
        </p:nvSpPr>
        <p:spPr>
          <a:xfrm>
            <a:off x="4572000" y="5857892"/>
            <a:ext cx="4572000" cy="646331"/>
          </a:xfrm>
          <a:prstGeom prst="rect">
            <a:avLst/>
          </a:prstGeom>
        </p:spPr>
        <p:txBody>
          <a:bodyPr>
            <a:spAutoFit/>
          </a:bodyPr>
          <a:lstStyle/>
          <a:p>
            <a:r>
              <a:rPr lang="en-IN" b="1" dirty="0" smtClean="0">
                <a:solidFill>
                  <a:schemeClr val="accent4">
                    <a:lumMod val="50000"/>
                  </a:schemeClr>
                </a:solidFill>
              </a:rPr>
              <a:t>https://www.apponix.com/service/social-media-marketing-company-in-chennai</a:t>
            </a:r>
            <a:endParaRPr lang="en-IN" b="1" dirty="0">
              <a:solidFill>
                <a:schemeClr val="accent4">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466</Words>
  <Application>Microsoft Office PowerPoint</Application>
  <PresentationFormat>On-screen Show (4:3)</PresentationFormat>
  <Paragraphs>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vt:lpstr>
      <vt:lpstr>  </vt:lpstr>
      <vt:lpstr>Apponix Social Media Marketing process:    </vt:lpstr>
      <vt:lpstr>Apponix Social Media Marketing Services</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42</cp:revision>
  <dcterms:created xsi:type="dcterms:W3CDTF">2021-08-06T11:01:51Z</dcterms:created>
  <dcterms:modified xsi:type="dcterms:W3CDTF">2021-08-19T10:14:42Z</dcterms:modified>
</cp:coreProperties>
</file>