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B445-A860-4509-9142-5AFFB90F6B01}" type="datetimeFigureOut">
              <a:rPr lang="en-US" smtClean="0"/>
              <a:pPr/>
              <a:t>8/18/2021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CB445-A860-4509-9142-5AFFB90F6B01}" type="datetimeFigureOut">
              <a:rPr lang="en-US" smtClean="0"/>
              <a:pPr/>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CB445-A860-4509-9142-5AFFB90F6B01}" type="datetimeFigureOut">
              <a:rPr lang="en-US" smtClean="0"/>
              <a:pPr/>
              <a:t>8/18/2021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CB445-A860-4509-9142-5AFFB90F6B01}" type="datetimeFigureOut">
              <a:rPr lang="en-US" smtClean="0"/>
              <a:pPr/>
              <a:t>8/18/2021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B445-A860-4509-9142-5AFFB90F6B01}" type="datetimeFigureOut">
              <a:rPr lang="en-US" smtClean="0"/>
              <a:pPr/>
              <a:t>8/18/2021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B445-A860-4509-9142-5AFFB90F6B01}" type="datetimeFigureOut">
              <a:rPr lang="en-US" smtClean="0"/>
              <a:pPr/>
              <a:t>8/18/2021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5D49-990F-4A7E-BA6E-6CF9AAD0A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mailto:info@apponi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428736"/>
            <a:ext cx="7772400" cy="1500199"/>
          </a:xfrm>
        </p:spPr>
        <p:txBody>
          <a:bodyPr>
            <a:normAutofit/>
          </a:bodyPr>
          <a:lstStyle/>
          <a:p>
            <a:r>
              <a:rPr lang="en-IN" dirty="0" smtClean="0"/>
              <a:t>Web Designing Course in Hyderabad - Request Demo</a:t>
            </a:r>
            <a:endParaRPr lang="en-US"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8" name="Rectangle 7"/>
          <p:cNvSpPr/>
          <p:nvPr/>
        </p:nvSpPr>
        <p:spPr>
          <a:xfrm>
            <a:off x="3857588" y="5715016"/>
            <a:ext cx="5286412" cy="923330"/>
          </a:xfrm>
          <a:prstGeom prst="rect">
            <a:avLst/>
          </a:prstGeom>
        </p:spPr>
        <p:txBody>
          <a:bodyPr wrap="square">
            <a:spAutoFit/>
          </a:bodyPr>
          <a:lstStyle/>
          <a:p>
            <a:endParaRPr lang="en-IN" b="1" dirty="0" smtClean="0">
              <a:solidFill>
                <a:schemeClr val="accent1">
                  <a:lumMod val="75000"/>
                </a:schemeClr>
              </a:solidFill>
            </a:endParaRPr>
          </a:p>
          <a:p>
            <a:r>
              <a:rPr lang="en-IN" b="1" dirty="0" smtClean="0">
                <a:solidFill>
                  <a:schemeClr val="accent1">
                    <a:lumMod val="75000"/>
                  </a:schemeClr>
                </a:solidFill>
              </a:rPr>
              <a:t>https://www.apponix.com/web/Web-Designing-and-Development-Training-in-Hyderabad.html</a:t>
            </a:r>
            <a:endParaRPr lang="en-IN" b="1" dirty="0">
              <a:solidFill>
                <a:schemeClr val="accent1">
                  <a:lumMod val="75000"/>
                </a:schemeClr>
              </a:solidFill>
            </a:endParaRPr>
          </a:p>
        </p:txBody>
      </p:sp>
      <p:pic>
        <p:nvPicPr>
          <p:cNvPr id="9" name="Picture 8" descr="task14-i2.jpg"/>
          <p:cNvPicPr>
            <a:picLocks noChangeAspect="1"/>
          </p:cNvPicPr>
          <p:nvPr/>
        </p:nvPicPr>
        <p:blipFill>
          <a:blip r:embed="rId3"/>
          <a:stretch>
            <a:fillRect/>
          </a:stretch>
        </p:blipFill>
        <p:spPr>
          <a:xfrm>
            <a:off x="2071670" y="3071810"/>
            <a:ext cx="4929222" cy="25717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5715040" cy="1143008"/>
          </a:xfrm>
        </p:spPr>
        <p:txBody>
          <a:bodyPr>
            <a:normAutofit fontScale="90000"/>
          </a:bodyPr>
          <a:lstStyle/>
          <a:p>
            <a:pPr algn="l"/>
            <a:r>
              <a:rPr lang="en-IN" sz="2400" b="1" dirty="0" smtClean="0"/>
              <a:t>Web Designing and Development Course Objectives</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1" name="Picture 10" descr="task6-3.jpg"/>
          <p:cNvPicPr>
            <a:picLocks noChangeAspect="1"/>
          </p:cNvPicPr>
          <p:nvPr/>
        </p:nvPicPr>
        <p:blipFill>
          <a:blip r:embed="rId3"/>
          <a:stretch>
            <a:fillRect/>
          </a:stretch>
        </p:blipFill>
        <p:spPr>
          <a:xfrm>
            <a:off x="5643570" y="2143116"/>
            <a:ext cx="2857520" cy="2500330"/>
          </a:xfrm>
          <a:prstGeom prst="rect">
            <a:avLst/>
          </a:prstGeom>
        </p:spPr>
      </p:pic>
      <p:sp>
        <p:nvSpPr>
          <p:cNvPr id="7" name="Rectangle 6"/>
          <p:cNvSpPr/>
          <p:nvPr/>
        </p:nvSpPr>
        <p:spPr>
          <a:xfrm>
            <a:off x="714348" y="1500174"/>
            <a:ext cx="4572000" cy="4247317"/>
          </a:xfrm>
          <a:prstGeom prst="rect">
            <a:avLst/>
          </a:prstGeom>
        </p:spPr>
        <p:txBody>
          <a:bodyPr>
            <a:spAutoFit/>
          </a:bodyPr>
          <a:lstStyle/>
          <a:p>
            <a:pPr>
              <a:buFont typeface="Wingdings" pitchFamily="2" charset="2"/>
              <a:buChar char="Ø"/>
            </a:pPr>
            <a:r>
              <a:rPr lang="en-IN" dirty="0" smtClean="0"/>
              <a:t>Understanding the fundamental principles and key features of Web designing and development</a:t>
            </a:r>
          </a:p>
          <a:p>
            <a:pPr>
              <a:buFont typeface="Wingdings" pitchFamily="2" charset="2"/>
              <a:buChar char="Ø"/>
            </a:pPr>
            <a:r>
              <a:rPr lang="en-IN" dirty="0" smtClean="0"/>
              <a:t> Know the practical applications of web development tools</a:t>
            </a:r>
          </a:p>
          <a:p>
            <a:pPr>
              <a:buFont typeface="Wingdings" pitchFamily="2" charset="2"/>
              <a:buChar char="Ø"/>
            </a:pPr>
            <a:r>
              <a:rPr lang="en-IN" dirty="0" smtClean="0"/>
              <a:t> HTML basics and different types</a:t>
            </a:r>
          </a:p>
          <a:p>
            <a:pPr>
              <a:buFont typeface="Wingdings" pitchFamily="2" charset="2"/>
              <a:buChar char="Ø"/>
            </a:pPr>
            <a:r>
              <a:rPr lang="en-IN" dirty="0" smtClean="0"/>
              <a:t> Creating Content Management System (CMS) using PHP.</a:t>
            </a:r>
          </a:p>
          <a:p>
            <a:pPr>
              <a:buFont typeface="Wingdings" pitchFamily="2" charset="2"/>
              <a:buChar char="Ø"/>
            </a:pPr>
            <a:r>
              <a:rPr lang="en-IN" dirty="0" smtClean="0"/>
              <a:t> Expertise in Adobe Photoshop and Dream Viewer</a:t>
            </a:r>
          </a:p>
          <a:p>
            <a:pPr>
              <a:buFont typeface="Wingdings" pitchFamily="2" charset="2"/>
              <a:buChar char="Ø"/>
            </a:pPr>
            <a:r>
              <a:rPr lang="en-IN" dirty="0" smtClean="0"/>
              <a:t> Client Side and Scripting Side Scripting, Static Web Designing, and Web Apps</a:t>
            </a:r>
          </a:p>
          <a:p>
            <a:pPr>
              <a:buFont typeface="Wingdings" pitchFamily="2" charset="2"/>
              <a:buChar char="Ø"/>
            </a:pPr>
            <a:r>
              <a:rPr lang="en-IN" dirty="0" smtClean="0"/>
              <a:t> PHP </a:t>
            </a:r>
            <a:r>
              <a:rPr lang="en-IN" dirty="0" err="1" smtClean="0"/>
              <a:t>MySQL</a:t>
            </a:r>
            <a:r>
              <a:rPr lang="en-IN" dirty="0" smtClean="0"/>
              <a:t> Web Developer Syllabus.</a:t>
            </a:r>
          </a:p>
          <a:p>
            <a:pPr>
              <a:buFont typeface="Wingdings" pitchFamily="2" charset="2"/>
              <a:buChar char="Ø"/>
            </a:pPr>
            <a:r>
              <a:rPr lang="en-IN" dirty="0" smtClean="0"/>
              <a:t> In-depth idea about Web Standards and W3C recommendations</a:t>
            </a:r>
            <a:endParaRPr lang="en-IN" dirty="0"/>
          </a:p>
        </p:txBody>
      </p:sp>
      <p:sp>
        <p:nvSpPr>
          <p:cNvPr id="8" name="Rectangle 7"/>
          <p:cNvSpPr/>
          <p:nvPr/>
        </p:nvSpPr>
        <p:spPr>
          <a:xfrm>
            <a:off x="3857620" y="5715016"/>
            <a:ext cx="5643602" cy="923330"/>
          </a:xfrm>
          <a:prstGeom prst="rect">
            <a:avLst/>
          </a:prstGeom>
        </p:spPr>
        <p:txBody>
          <a:bodyPr wrap="square">
            <a:spAutoFit/>
          </a:bodyPr>
          <a:lstStyle/>
          <a:p>
            <a:endParaRPr lang="en-IN" b="1" dirty="0" smtClean="0">
              <a:solidFill>
                <a:schemeClr val="accent1">
                  <a:lumMod val="75000"/>
                </a:schemeClr>
              </a:solidFill>
            </a:endParaRPr>
          </a:p>
          <a:p>
            <a:r>
              <a:rPr lang="en-IN" b="1" dirty="0" smtClean="0">
                <a:solidFill>
                  <a:schemeClr val="accent1">
                    <a:lumMod val="75000"/>
                  </a:schemeClr>
                </a:solidFill>
              </a:rPr>
              <a:t>https://www.apponix.com/web/Web-Designing-and-Development-Training-in-Hyderabad.html</a:t>
            </a:r>
            <a:endParaRPr lang="en-IN" b="1"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6143668" cy="1143008"/>
          </a:xfrm>
        </p:spPr>
        <p:txBody>
          <a:bodyPr>
            <a:normAutofit/>
          </a:bodyPr>
          <a:lstStyle/>
          <a:p>
            <a:r>
              <a:rPr lang="en-US" sz="2400" b="1" dirty="0"/>
              <a:t>Salary expectation after completing course</a:t>
            </a:r>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7" name="Rectangle 6"/>
          <p:cNvSpPr/>
          <p:nvPr/>
        </p:nvSpPr>
        <p:spPr>
          <a:xfrm>
            <a:off x="857224" y="1571612"/>
            <a:ext cx="6000792" cy="1477328"/>
          </a:xfrm>
          <a:prstGeom prst="rect">
            <a:avLst/>
          </a:prstGeom>
        </p:spPr>
        <p:txBody>
          <a:bodyPr wrap="square">
            <a:spAutoFit/>
          </a:bodyPr>
          <a:lstStyle/>
          <a:p>
            <a:pPr>
              <a:buFont typeface="Wingdings" pitchFamily="2" charset="2"/>
              <a:buChar char="Ø"/>
            </a:pPr>
            <a:r>
              <a:rPr lang="en-IN" dirty="0" smtClean="0"/>
              <a:t>Web </a:t>
            </a:r>
            <a:r>
              <a:rPr lang="en-IN" dirty="0" smtClean="0"/>
              <a:t>designers and developers have an increased demand in various levels of the industry. This demand has proportionally raised the salary margin of professionals. At present, according to payscale.com, INR 6.5 – 7 </a:t>
            </a:r>
            <a:r>
              <a:rPr lang="en-IN" dirty="0" err="1" smtClean="0"/>
              <a:t>lakhs</a:t>
            </a:r>
            <a:r>
              <a:rPr lang="en-IN" dirty="0" smtClean="0"/>
              <a:t> is the estimated average annual salary in this field.</a:t>
            </a:r>
            <a:endParaRPr lang="en-IN" dirty="0"/>
          </a:p>
        </p:txBody>
      </p:sp>
      <p:pic>
        <p:nvPicPr>
          <p:cNvPr id="12" name="Picture 11" descr="task6-5.jpg"/>
          <p:cNvPicPr>
            <a:picLocks noChangeAspect="1"/>
          </p:cNvPicPr>
          <p:nvPr/>
        </p:nvPicPr>
        <p:blipFill>
          <a:blip r:embed="rId3"/>
          <a:stretch>
            <a:fillRect/>
          </a:stretch>
        </p:blipFill>
        <p:spPr>
          <a:xfrm>
            <a:off x="5572132" y="2786058"/>
            <a:ext cx="3143272" cy="2205042"/>
          </a:xfrm>
          <a:prstGeom prst="rect">
            <a:avLst/>
          </a:prstGeom>
        </p:spPr>
      </p:pic>
      <p:sp>
        <p:nvSpPr>
          <p:cNvPr id="9" name="Rectangle 8"/>
          <p:cNvSpPr/>
          <p:nvPr/>
        </p:nvSpPr>
        <p:spPr>
          <a:xfrm>
            <a:off x="857224" y="3071810"/>
            <a:ext cx="4572000" cy="830997"/>
          </a:xfrm>
          <a:prstGeom prst="rect">
            <a:avLst/>
          </a:prstGeom>
        </p:spPr>
        <p:txBody>
          <a:bodyPr>
            <a:spAutoFit/>
          </a:bodyPr>
          <a:lstStyle/>
          <a:p>
            <a:r>
              <a:rPr lang="en-IN" sz="2400" b="1" dirty="0" smtClean="0"/>
              <a:t>Career after Web Designing and Development course</a:t>
            </a:r>
            <a:endParaRPr lang="en-IN" sz="2400" b="1" dirty="0"/>
          </a:p>
        </p:txBody>
      </p:sp>
      <p:sp>
        <p:nvSpPr>
          <p:cNvPr id="14" name="Rectangle 13"/>
          <p:cNvSpPr/>
          <p:nvPr/>
        </p:nvSpPr>
        <p:spPr>
          <a:xfrm>
            <a:off x="928662" y="3929066"/>
            <a:ext cx="4572000" cy="1754326"/>
          </a:xfrm>
          <a:prstGeom prst="rect">
            <a:avLst/>
          </a:prstGeom>
        </p:spPr>
        <p:txBody>
          <a:bodyPr wrap="square">
            <a:spAutoFit/>
          </a:bodyPr>
          <a:lstStyle/>
          <a:p>
            <a:pPr>
              <a:buFont typeface="Wingdings" pitchFamily="2" charset="2"/>
              <a:buChar char="Ø"/>
            </a:pPr>
            <a:r>
              <a:rPr lang="en-IN" dirty="0" smtClean="0"/>
              <a:t>There are already millions of never ending opportunities waiting for web developers and designers all over the world, irrespective of the size of the firm. By the introduction of Digital India, India too became a hotspot for innumerable opportunities with good salary.</a:t>
            </a:r>
            <a:endParaRPr lang="en-IN" dirty="0"/>
          </a:p>
        </p:txBody>
      </p:sp>
      <p:sp>
        <p:nvSpPr>
          <p:cNvPr id="15" name="Rectangle 14"/>
          <p:cNvSpPr/>
          <p:nvPr/>
        </p:nvSpPr>
        <p:spPr>
          <a:xfrm>
            <a:off x="3929058" y="5929330"/>
            <a:ext cx="5500694" cy="646331"/>
          </a:xfrm>
          <a:prstGeom prst="rect">
            <a:avLst/>
          </a:prstGeom>
        </p:spPr>
        <p:txBody>
          <a:bodyPr wrap="square">
            <a:spAutoFit/>
          </a:bodyPr>
          <a:lstStyle/>
          <a:p>
            <a:r>
              <a:rPr lang="en-IN" b="1" dirty="0" smtClean="0">
                <a:solidFill>
                  <a:schemeClr val="accent1">
                    <a:lumMod val="75000"/>
                  </a:schemeClr>
                </a:solidFill>
              </a:rPr>
              <a:t>https://www.apponix.com/web/Web-Designing-and-Development-Training-in-Hyderabad.html</a:t>
            </a:r>
            <a:endParaRPr lang="en-IN" b="1" dirty="0">
              <a:solidFill>
                <a:schemeClr val="accent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642918"/>
            <a:ext cx="5286412" cy="1143008"/>
          </a:xfrm>
        </p:spPr>
        <p:txBody>
          <a:bodyPr>
            <a:normAutofit fontScale="90000"/>
          </a:bodyPr>
          <a:lstStyle/>
          <a:p>
            <a:r>
              <a:rPr lang="en-IN" sz="2400" b="1" dirty="0" smtClean="0"/>
              <a:t>Why Should You Learn Web Designing and Development?</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2" name="Picture 11" descr="task6-2.png"/>
          <p:cNvPicPr>
            <a:picLocks noChangeAspect="1"/>
          </p:cNvPicPr>
          <p:nvPr/>
        </p:nvPicPr>
        <p:blipFill>
          <a:blip r:embed="rId3"/>
          <a:stretch>
            <a:fillRect/>
          </a:stretch>
        </p:blipFill>
        <p:spPr>
          <a:xfrm>
            <a:off x="7000892" y="1928802"/>
            <a:ext cx="2143108" cy="1743075"/>
          </a:xfrm>
          <a:prstGeom prst="rect">
            <a:avLst/>
          </a:prstGeom>
        </p:spPr>
      </p:pic>
      <p:sp>
        <p:nvSpPr>
          <p:cNvPr id="9" name="Rectangle 8"/>
          <p:cNvSpPr/>
          <p:nvPr/>
        </p:nvSpPr>
        <p:spPr>
          <a:xfrm>
            <a:off x="357158" y="1357298"/>
            <a:ext cx="7000924" cy="3139321"/>
          </a:xfrm>
          <a:prstGeom prst="rect">
            <a:avLst/>
          </a:prstGeom>
        </p:spPr>
        <p:txBody>
          <a:bodyPr wrap="square">
            <a:spAutoFit/>
          </a:bodyPr>
          <a:lstStyle/>
          <a:p>
            <a:pPr>
              <a:buFont typeface="Wingdings" pitchFamily="2" charset="2"/>
              <a:buChar char="Ø"/>
            </a:pPr>
            <a:r>
              <a:rPr lang="en-IN" dirty="0" smtClean="0"/>
              <a:t> This is one of the most novel and demanding area that decides the market of any sector.</a:t>
            </a:r>
          </a:p>
          <a:p>
            <a:pPr>
              <a:buFont typeface="Wingdings" pitchFamily="2" charset="2"/>
              <a:buChar char="Ø"/>
            </a:pPr>
            <a:r>
              <a:rPr lang="en-IN" dirty="0" smtClean="0"/>
              <a:t> 100% career assured field with millions of opportunities and various job roles</a:t>
            </a:r>
          </a:p>
          <a:p>
            <a:pPr>
              <a:buFont typeface="Wingdings" pitchFamily="2" charset="2"/>
              <a:buChar char="Ø"/>
            </a:pPr>
            <a:r>
              <a:rPr lang="en-IN" dirty="0" smtClean="0"/>
              <a:t> Most promising career with wide range salary and never ending options</a:t>
            </a:r>
          </a:p>
          <a:p>
            <a:pPr>
              <a:buFont typeface="Wingdings" pitchFamily="2" charset="2"/>
              <a:buChar char="Ø"/>
            </a:pPr>
            <a:r>
              <a:rPr lang="en-IN" dirty="0" smtClean="0"/>
              <a:t> Best platform to exhibit your creativity and exposure to new technologies</a:t>
            </a:r>
          </a:p>
          <a:p>
            <a:pPr>
              <a:buFont typeface="Wingdings" pitchFamily="2" charset="2"/>
              <a:buChar char="Ø"/>
            </a:pPr>
            <a:r>
              <a:rPr lang="en-IN" dirty="0" smtClean="0"/>
              <a:t> Freelancing being one of the most hopeful option for a fresher, it offers greater possibility of freedom and independence in your career .</a:t>
            </a:r>
          </a:p>
          <a:p>
            <a:pPr>
              <a:buFont typeface="Wingdings" pitchFamily="2" charset="2"/>
              <a:buChar char="Ø"/>
            </a:pPr>
            <a:r>
              <a:rPr lang="en-IN" dirty="0" smtClean="0"/>
              <a:t> Greater exposure of your creative intelligence and skills</a:t>
            </a:r>
            <a:endParaRPr lang="en-IN" dirty="0"/>
          </a:p>
        </p:txBody>
      </p:sp>
      <p:sp>
        <p:nvSpPr>
          <p:cNvPr id="3074" name="AutoShape 2" descr="https://www.apponix.com/AWS-Essentials-Solutions-Architect/images/why-aws.webp"/>
          <p:cNvSpPr>
            <a:spLocks noChangeAspect="1" noChangeArrowheads="1"/>
          </p:cNvSpPr>
          <p:nvPr/>
        </p:nvSpPr>
        <p:spPr bwMode="auto">
          <a:xfrm>
            <a:off x="101600" y="-1995488"/>
            <a:ext cx="2857500" cy="28575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4" name="Rectangle 13"/>
          <p:cNvSpPr/>
          <p:nvPr/>
        </p:nvSpPr>
        <p:spPr>
          <a:xfrm>
            <a:off x="357158" y="4357694"/>
            <a:ext cx="8215370" cy="461665"/>
          </a:xfrm>
          <a:prstGeom prst="rect">
            <a:avLst/>
          </a:prstGeom>
        </p:spPr>
        <p:txBody>
          <a:bodyPr wrap="square">
            <a:spAutoFit/>
          </a:bodyPr>
          <a:lstStyle/>
          <a:p>
            <a:r>
              <a:rPr lang="en-IN" sz="2400" b="1" dirty="0" smtClean="0"/>
              <a:t>Web Designing and Development Training in Hyderabad</a:t>
            </a:r>
            <a:endParaRPr lang="en-IN" sz="2400" b="1" dirty="0"/>
          </a:p>
        </p:txBody>
      </p:sp>
      <p:sp>
        <p:nvSpPr>
          <p:cNvPr id="15" name="Rectangle 14"/>
          <p:cNvSpPr/>
          <p:nvPr/>
        </p:nvSpPr>
        <p:spPr>
          <a:xfrm>
            <a:off x="357158" y="4714884"/>
            <a:ext cx="7929618" cy="1477328"/>
          </a:xfrm>
          <a:prstGeom prst="rect">
            <a:avLst/>
          </a:prstGeom>
        </p:spPr>
        <p:txBody>
          <a:bodyPr wrap="square">
            <a:spAutoFit/>
          </a:bodyPr>
          <a:lstStyle/>
          <a:p>
            <a:pPr>
              <a:buFont typeface="Wingdings" pitchFamily="2" charset="2"/>
              <a:buChar char="Ø"/>
            </a:pPr>
            <a:r>
              <a:rPr lang="en-IN" dirty="0" err="1" smtClean="0"/>
              <a:t>Apponix</a:t>
            </a:r>
            <a:r>
              <a:rPr lang="en-IN" dirty="0" smtClean="0"/>
              <a:t> stands at the top of best technical training providers in Hyderabad and many other cities.</a:t>
            </a:r>
          </a:p>
          <a:p>
            <a:pPr>
              <a:buFont typeface="Wingdings" pitchFamily="2" charset="2"/>
              <a:buChar char="Ø"/>
            </a:pPr>
            <a:r>
              <a:rPr lang="en-IN" dirty="0" smtClean="0"/>
              <a:t> 100% career oriented training by expert trainers are the hallmark features of our institute.</a:t>
            </a:r>
          </a:p>
          <a:p>
            <a:pPr>
              <a:buFont typeface="Wingdings" pitchFamily="2" charset="2"/>
              <a:buChar char="Ø"/>
            </a:pPr>
            <a:r>
              <a:rPr lang="en-IN" dirty="0" smtClean="0"/>
              <a:t> We assist the students in professional level Resume and Interview preparation</a:t>
            </a:r>
            <a:endParaRPr lang="en-IN" dirty="0"/>
          </a:p>
        </p:txBody>
      </p:sp>
      <p:sp>
        <p:nvSpPr>
          <p:cNvPr id="16" name="Rectangle 15"/>
          <p:cNvSpPr/>
          <p:nvPr/>
        </p:nvSpPr>
        <p:spPr>
          <a:xfrm>
            <a:off x="3857620" y="6211669"/>
            <a:ext cx="5500726" cy="646331"/>
          </a:xfrm>
          <a:prstGeom prst="rect">
            <a:avLst/>
          </a:prstGeom>
        </p:spPr>
        <p:txBody>
          <a:bodyPr wrap="square">
            <a:spAutoFit/>
          </a:bodyPr>
          <a:lstStyle/>
          <a:p>
            <a:r>
              <a:rPr lang="en-IN" b="1" dirty="0" smtClean="0">
                <a:solidFill>
                  <a:schemeClr val="accent1">
                    <a:lumMod val="75000"/>
                  </a:schemeClr>
                </a:solidFill>
              </a:rPr>
              <a:t>https://www.apponix.com/web/Web-Designing-and-Development-Training-in-Hyderabad.html</a:t>
            </a:r>
            <a:endParaRPr lang="en-IN" b="1"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642918"/>
            <a:ext cx="7072362" cy="1143008"/>
          </a:xfrm>
        </p:spPr>
        <p:txBody>
          <a:bodyPr>
            <a:norm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642910" y="3429000"/>
            <a:ext cx="7000924" cy="369332"/>
          </a:xfrm>
          <a:prstGeom prst="rect">
            <a:avLst/>
          </a:prstGeom>
        </p:spPr>
        <p:txBody>
          <a:bodyPr wrap="square">
            <a:spAutoFit/>
          </a:bodyPr>
          <a:lstStyle/>
          <a:p>
            <a:pPr>
              <a:buFont typeface="Wingdings" pitchFamily="2" charset="2"/>
              <a:buChar char="Ø"/>
            </a:pPr>
            <a:endParaRPr lang="en-IN" dirty="0"/>
          </a:p>
        </p:txBody>
      </p:sp>
      <p:sp>
        <p:nvSpPr>
          <p:cNvPr id="13" name="Rectangle 12"/>
          <p:cNvSpPr/>
          <p:nvPr/>
        </p:nvSpPr>
        <p:spPr>
          <a:xfrm>
            <a:off x="928662" y="1714488"/>
            <a:ext cx="4429156" cy="1508105"/>
          </a:xfrm>
          <a:prstGeom prst="rect">
            <a:avLst/>
          </a:prstGeom>
        </p:spPr>
        <p:txBody>
          <a:bodyPr wrap="square">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14" name="Picture 13" descr="task-6 4.jpg"/>
          <p:cNvPicPr>
            <a:picLocks noChangeAspect="1"/>
          </p:cNvPicPr>
          <p:nvPr/>
        </p:nvPicPr>
        <p:blipFill>
          <a:blip r:embed="rId5"/>
          <a:stretch>
            <a:fillRect/>
          </a:stretch>
        </p:blipFill>
        <p:spPr>
          <a:xfrm>
            <a:off x="5214942" y="1928802"/>
            <a:ext cx="3724279" cy="2857520"/>
          </a:xfrm>
          <a:prstGeom prst="rect">
            <a:avLst/>
          </a:prstGeom>
        </p:spPr>
      </p:pic>
      <p:sp>
        <p:nvSpPr>
          <p:cNvPr id="12" name="Rectangle 11"/>
          <p:cNvSpPr/>
          <p:nvPr/>
        </p:nvSpPr>
        <p:spPr>
          <a:xfrm>
            <a:off x="4572000" y="5643578"/>
            <a:ext cx="4572000" cy="923330"/>
          </a:xfrm>
          <a:prstGeom prst="rect">
            <a:avLst/>
          </a:prstGeom>
        </p:spPr>
        <p:txBody>
          <a:bodyPr>
            <a:spAutoFit/>
          </a:bodyPr>
          <a:lstStyle/>
          <a:p>
            <a:r>
              <a:rPr lang="en-IN" b="1" dirty="0" smtClean="0">
                <a:solidFill>
                  <a:schemeClr val="accent1">
                    <a:lumMod val="75000"/>
                  </a:schemeClr>
                </a:solidFill>
              </a:rPr>
              <a:t>https://www.apponix.com/web/Web-Designing-and-Development-Training-in-Hyderabad.html</a:t>
            </a:r>
            <a:endParaRPr lang="en-IN" b="1" dirty="0">
              <a:solidFill>
                <a:schemeClr val="accent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8" name="Picture 7" descr="GettyImages-185002046-5772f4153df78cb62ce1ad69.jpg"/>
          <p:cNvPicPr>
            <a:picLocks noChangeAspect="1"/>
          </p:cNvPicPr>
          <p:nvPr/>
        </p:nvPicPr>
        <p:blipFill>
          <a:blip r:embed="rId3"/>
          <a:stretch>
            <a:fillRect/>
          </a:stretch>
        </p:blipFill>
        <p:spPr>
          <a:xfrm>
            <a:off x="928662" y="1142984"/>
            <a:ext cx="7112152" cy="4500594"/>
          </a:xfrm>
          <a:prstGeom prst="rect">
            <a:avLst/>
          </a:prstGeom>
        </p:spPr>
      </p:pic>
      <p:sp>
        <p:nvSpPr>
          <p:cNvPr id="6" name="Rectangle 5"/>
          <p:cNvSpPr/>
          <p:nvPr/>
        </p:nvSpPr>
        <p:spPr>
          <a:xfrm>
            <a:off x="4572000" y="5786454"/>
            <a:ext cx="4572000" cy="923330"/>
          </a:xfrm>
          <a:prstGeom prst="rect">
            <a:avLst/>
          </a:prstGeom>
        </p:spPr>
        <p:txBody>
          <a:bodyPr>
            <a:spAutoFit/>
          </a:bodyPr>
          <a:lstStyle/>
          <a:p>
            <a:r>
              <a:rPr lang="en-IN" b="1" dirty="0" smtClean="0">
                <a:solidFill>
                  <a:schemeClr val="accent1">
                    <a:lumMod val="75000"/>
                  </a:schemeClr>
                </a:solidFill>
              </a:rPr>
              <a:t>https://www.apponix.com/web/Web-Designing-and-Development-Training-in-Hyderabad.html</a:t>
            </a:r>
            <a:endParaRPr lang="en-IN" b="1" dirty="0">
              <a:solidFill>
                <a:schemeClr val="accent1">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209</Words>
  <Application>Microsoft Office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Web Designing Course in Hyderabad - Request Demo</vt:lpstr>
      <vt:lpstr>Web Designing and Development Course Objectives </vt:lpstr>
      <vt:lpstr>Salary expectation after completing course</vt:lpstr>
      <vt:lpstr>Why Should You Learn Web Designing and Development? </vt:lpstr>
      <vt:lpstr>Official Address of Apponix Technologies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Certification Training Course</dc:title>
  <dc:creator>Akash</dc:creator>
  <cp:lastModifiedBy>WIN7</cp:lastModifiedBy>
  <cp:revision>19</cp:revision>
  <dcterms:created xsi:type="dcterms:W3CDTF">2021-08-06T11:01:51Z</dcterms:created>
  <dcterms:modified xsi:type="dcterms:W3CDTF">2021-08-18T12:38:55Z</dcterms:modified>
</cp:coreProperties>
</file>