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445-A860-4509-9142-5AFFB90F6B01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5D49-990F-4A7E-BA6E-6CF9AAD0A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445-A860-4509-9142-5AFFB90F6B01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5D49-990F-4A7E-BA6E-6CF9AAD0A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445-A860-4509-9142-5AFFB90F6B01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5D49-990F-4A7E-BA6E-6CF9AAD0A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445-A860-4509-9142-5AFFB90F6B01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5D49-990F-4A7E-BA6E-6CF9AAD0A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445-A860-4509-9142-5AFFB90F6B01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5D49-990F-4A7E-BA6E-6CF9AAD0A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445-A860-4509-9142-5AFFB90F6B01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5D49-990F-4A7E-BA6E-6CF9AAD0A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445-A860-4509-9142-5AFFB90F6B01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5D49-990F-4A7E-BA6E-6CF9AAD0A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445-A860-4509-9142-5AFFB90F6B01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5D49-990F-4A7E-BA6E-6CF9AAD0A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445-A860-4509-9142-5AFFB90F6B01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5D49-990F-4A7E-BA6E-6CF9AAD0A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445-A860-4509-9142-5AFFB90F6B01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5D49-990F-4A7E-BA6E-6CF9AAD0A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445-A860-4509-9142-5AFFB90F6B01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5D49-990F-4A7E-BA6E-6CF9AAD0A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CB445-A860-4509-9142-5AFFB90F6B01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55D49-990F-4A7E-BA6E-6CF9AAD0A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tel:+91%20805058088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hyperlink" Target="mailto:info@apponix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571612"/>
            <a:ext cx="7772400" cy="1470025"/>
          </a:xfrm>
        </p:spPr>
        <p:txBody>
          <a:bodyPr/>
          <a:lstStyle/>
          <a:p>
            <a:r>
              <a:rPr lang="en-IN" dirty="0" smtClean="0"/>
              <a:t>Python Training in Mumbai, Request Demo Class</a:t>
            </a:r>
            <a:endParaRPr lang="en-US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0"/>
            <a:ext cx="1643067" cy="1643067"/>
          </a:xfrm>
          <a:prstGeom prst="rect">
            <a:avLst/>
          </a:prstGeom>
        </p:spPr>
      </p:pic>
      <p:pic>
        <p:nvPicPr>
          <p:cNvPr id="8" name="Picture 7" descr="image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46" y="3286124"/>
            <a:ext cx="4357718" cy="22860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29256" y="5857892"/>
            <a:ext cx="3714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https://www.apponix.com/Python-Institute/Python-Training-in-Mumbai.html</a:t>
            </a:r>
            <a:endParaRPr lang="en-I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642918"/>
            <a:ext cx="4429156" cy="1143008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 smtClean="0"/>
              <a:t>Python Course Objectives</a:t>
            </a:r>
            <a:br>
              <a:rPr lang="en-IN" sz="2400" b="1" dirty="0" smtClean="0"/>
            </a:br>
            <a:endParaRPr lang="en-US" sz="2400" b="1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0"/>
            <a:ext cx="1643067" cy="16430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00694" y="5857893"/>
            <a:ext cx="3643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https://www.apponix.com/Python-Institute/Python-Training-in-Mumbai.html</a:t>
            </a:r>
          </a:p>
          <a:p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14348" y="1582340"/>
            <a:ext cx="45720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Setting up Python and its history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Understand the basic concepts: Identifiers, Variable, Assigning values, Lines and </a:t>
            </a:r>
            <a:r>
              <a:rPr lang="en-IN" dirty="0" err="1" smtClean="0"/>
              <a:t>Identation</a:t>
            </a:r>
            <a:r>
              <a:rPr lang="en-IN" dirty="0" smtClean="0"/>
              <a:t>, Strings, List, </a:t>
            </a:r>
            <a:r>
              <a:rPr lang="en-IN" dirty="0" err="1" smtClean="0"/>
              <a:t>Tuples</a:t>
            </a:r>
            <a:r>
              <a:rPr lang="en-IN" dirty="0" smtClean="0"/>
              <a:t>, Dictionary, Basic operators, Looping structure, Functions, Lambda structures and so on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Detail understanding on Object Oriented Programming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Advanced Python ideas: Modules and Packages, Exception Handling, </a:t>
            </a:r>
            <a:r>
              <a:rPr lang="en-IN" dirty="0" err="1" smtClean="0"/>
              <a:t>Regex</a:t>
            </a:r>
            <a:r>
              <a:rPr lang="en-IN" dirty="0" smtClean="0"/>
              <a:t>, and Multi-threading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Introduction to </a:t>
            </a:r>
            <a:r>
              <a:rPr lang="en-IN" dirty="0" err="1" smtClean="0"/>
              <a:t>OpenCV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err="1" smtClean="0"/>
              <a:t>Django</a:t>
            </a:r>
            <a:r>
              <a:rPr lang="en-IN" dirty="0" smtClean="0"/>
              <a:t> framework</a:t>
            </a:r>
            <a:endParaRPr lang="en-IN" dirty="0"/>
          </a:p>
        </p:txBody>
      </p:sp>
      <p:pic>
        <p:nvPicPr>
          <p:cNvPr id="10" name="Picture 9" descr="images 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94" y="1857364"/>
            <a:ext cx="2857520" cy="30003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642918"/>
            <a:ext cx="6143668" cy="1143008"/>
          </a:xfrm>
        </p:spPr>
        <p:txBody>
          <a:bodyPr>
            <a:normAutofit/>
          </a:bodyPr>
          <a:lstStyle/>
          <a:p>
            <a:r>
              <a:rPr lang="en-US" sz="2400" b="1" dirty="0"/>
              <a:t>Salary expectation after completing course</a:t>
            </a: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0"/>
            <a:ext cx="1643067" cy="16430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1472" y="1643051"/>
            <a:ext cx="55721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Python being the most used programming language in the world there is a massive rise in Python adoption at various fields from academics to finance. This strengthening demand has increased a greater demand for Python professionals. According to the expectations calculated by Payscale.com, A Python professional is offers INR 7-8 </a:t>
            </a:r>
            <a:r>
              <a:rPr lang="en-IN" dirty="0" err="1" smtClean="0"/>
              <a:t>lakhs</a:t>
            </a:r>
            <a:r>
              <a:rPr lang="en-IN" dirty="0" smtClean="0"/>
              <a:t> per year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Python has greater demand because it is compatible with any of the high-end frameworks like Big Data Analytics and Machine Learning. There are numerous career opportunities for a skilled and certified professional round the globe. The excellent features of Python have made it widely popular in every field. Thus it has made the Python training a job-oriented one with 100% placement assurance.</a:t>
            </a:r>
            <a:endParaRPr lang="en-IN" dirty="0"/>
          </a:p>
        </p:txBody>
      </p:sp>
      <p:pic>
        <p:nvPicPr>
          <p:cNvPr id="11" name="Picture 10" descr="images 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4" y="1857364"/>
            <a:ext cx="3286116" cy="271464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572132" y="5786454"/>
            <a:ext cx="35718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https://www.apponix.com/Python-Institute/Python-Training-in-Mumbai.html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500042"/>
            <a:ext cx="6143668" cy="92869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 err="1" smtClean="0"/>
              <a:t>PythonCertification</a:t>
            </a:r>
            <a:r>
              <a:rPr lang="en-US" sz="2400" b="1" dirty="0" smtClean="0"/>
              <a:t> </a:t>
            </a:r>
            <a:r>
              <a:rPr lang="en-US" sz="2400" b="1" dirty="0"/>
              <a:t>And Cost</a:t>
            </a: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0"/>
            <a:ext cx="1643067" cy="1643067"/>
          </a:xfrm>
          <a:prstGeom prst="rect">
            <a:avLst/>
          </a:prstGeom>
        </p:spPr>
      </p:pic>
      <p:pic>
        <p:nvPicPr>
          <p:cNvPr id="8" name="Picture 7" descr="images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702" y="2000240"/>
            <a:ext cx="2171700" cy="257176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71538" y="1357298"/>
            <a:ext cx="51435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Every student who completes the Python Course gets a course completion certificate from </a:t>
            </a:r>
            <a:r>
              <a:rPr lang="en-IN" dirty="0" err="1" smtClean="0"/>
              <a:t>Apponix</a:t>
            </a:r>
            <a:r>
              <a:rPr lang="en-IN" dirty="0" smtClean="0"/>
              <a:t>. On top of that </a:t>
            </a:r>
            <a:r>
              <a:rPr lang="en-IN" dirty="0" err="1" smtClean="0"/>
              <a:t>Apponix</a:t>
            </a:r>
            <a:r>
              <a:rPr lang="en-IN" dirty="0" smtClean="0"/>
              <a:t> provides "</a:t>
            </a:r>
            <a:r>
              <a:rPr lang="en-IN" b="1" dirty="0" err="1" smtClean="0"/>
              <a:t>Apponix</a:t>
            </a:r>
            <a:r>
              <a:rPr lang="en-IN" b="1" dirty="0" smtClean="0"/>
              <a:t> Certified Python Programmer</a:t>
            </a:r>
            <a:r>
              <a:rPr lang="en-IN" dirty="0" smtClean="0"/>
              <a:t>" certificate to those students who score more than 80% in the assessment test post completion of the training. Assessment is done as per current interview questions</a:t>
            </a:r>
            <a:r>
              <a:rPr lang="en-IN" dirty="0" smtClean="0"/>
              <a:t>.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071538" y="3357562"/>
            <a:ext cx="56436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The average fee for a Python course in Bangalore is 15K to 20K. Many institutes run discount offers. It also depends on the course content and quality of the instructor.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Many </a:t>
            </a:r>
            <a:r>
              <a:rPr lang="en-IN" dirty="0" smtClean="0"/>
              <a:t>institutes offer python training in Bangalore between 5K to 8K also, but their quality is very poor. So be careful while choosing the institute. As discussed above in "</a:t>
            </a:r>
            <a:r>
              <a:rPr lang="en-IN" b="1" dirty="0" smtClean="0"/>
              <a:t>Best Python Institute in Bangalore</a:t>
            </a:r>
            <a:r>
              <a:rPr lang="en-IN" dirty="0" smtClean="0"/>
              <a:t>" there are many factors to consider while choosing a training </a:t>
            </a:r>
            <a:r>
              <a:rPr lang="en-IN" dirty="0" err="1" smtClean="0"/>
              <a:t>center</a:t>
            </a:r>
            <a:r>
              <a:rPr lang="en-IN" dirty="0" smtClean="0"/>
              <a:t>. The course fee is just one of them.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429256" y="5786454"/>
            <a:ext cx="39290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https://www.apponix.com/Python-Institute/Python-Training-in-Mumbai.html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642918"/>
            <a:ext cx="6143668" cy="114300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Official Address of </a:t>
            </a:r>
            <a:r>
              <a:rPr lang="en-US" sz="2400" b="1" dirty="0" err="1" smtClean="0"/>
              <a:t>Apponix</a:t>
            </a:r>
            <a:r>
              <a:rPr lang="en-US" sz="2400" b="1" dirty="0" smtClean="0"/>
              <a:t> Technologies</a:t>
            </a:r>
            <a:endParaRPr lang="en-US" sz="2400" b="1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0"/>
            <a:ext cx="1643067" cy="164306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71538" y="1714488"/>
            <a:ext cx="5143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000100" y="1857364"/>
            <a:ext cx="50006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+mj-lt"/>
              </a:rPr>
              <a:t>Head Office - Bangalore</a:t>
            </a:r>
          </a:p>
          <a:p>
            <a:r>
              <a:rPr lang="en-IN" sz="2000" dirty="0" smtClean="0"/>
              <a:t>306</a:t>
            </a:r>
            <a:r>
              <a:rPr lang="en-IN" sz="2000" dirty="0" smtClean="0"/>
              <a:t>, 10th Main, 46th Cross, 4th Block </a:t>
            </a:r>
            <a:r>
              <a:rPr lang="en-IN" sz="2000" dirty="0" err="1" smtClean="0"/>
              <a:t>Rajajinagar</a:t>
            </a:r>
            <a:r>
              <a:rPr lang="en-IN" sz="2000" dirty="0" smtClean="0"/>
              <a:t>, Bangalore - 560010</a:t>
            </a:r>
          </a:p>
          <a:p>
            <a:r>
              <a:rPr lang="en-IN" dirty="0" smtClean="0"/>
              <a:t>Mobile:</a:t>
            </a:r>
            <a:r>
              <a:rPr lang="en-IN" dirty="0" smtClean="0"/>
              <a:t> </a:t>
            </a:r>
            <a:r>
              <a:rPr lang="en-IN" b="1" dirty="0" smtClean="0">
                <a:hlinkClick r:id="rId3"/>
              </a:rPr>
              <a:t>+91 </a:t>
            </a:r>
            <a:r>
              <a:rPr lang="en-IN" b="1" dirty="0" smtClean="0">
                <a:hlinkClick r:id="rId3"/>
              </a:rPr>
              <a:t>8050580888</a:t>
            </a:r>
            <a:endParaRPr lang="en-IN" b="1" dirty="0" smtClean="0"/>
          </a:p>
          <a:p>
            <a:r>
              <a:rPr lang="en-US" dirty="0" smtClean="0"/>
              <a:t>Mail:</a:t>
            </a:r>
            <a:r>
              <a:rPr lang="en-IN" b="1" dirty="0" smtClean="0">
                <a:hlinkClick r:id="rId4"/>
              </a:rPr>
              <a:t>info@apponix.com</a:t>
            </a:r>
            <a:endParaRPr lang="en-IN" b="1" dirty="0"/>
          </a:p>
        </p:txBody>
      </p:sp>
      <p:pic>
        <p:nvPicPr>
          <p:cNvPr id="13" name="Picture 12" descr="download 1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942" y="1857364"/>
            <a:ext cx="3462341" cy="278608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429256" y="5715016"/>
            <a:ext cx="3714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https://www.apponix.com/Python-Institute/Python-Training-in-Mumbai.html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0"/>
            <a:ext cx="1643067" cy="1643067"/>
          </a:xfrm>
          <a:prstGeom prst="rect">
            <a:avLst/>
          </a:prstGeom>
        </p:spPr>
      </p:pic>
      <p:pic>
        <p:nvPicPr>
          <p:cNvPr id="11" name="Picture 10" descr="GettyImages-185002046-5772f4153df78cb62ce1ad6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1428736"/>
            <a:ext cx="7112152" cy="40003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57818" y="5786454"/>
            <a:ext cx="3643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https://www.apponix.com/Python-Institute/Python-Training-in-Mumbai.html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407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Python Training in Mumbai, Request Demo Class</vt:lpstr>
      <vt:lpstr>Python Course Objectives </vt:lpstr>
      <vt:lpstr>Salary expectation after completing course</vt:lpstr>
      <vt:lpstr> PythonCertification And Cost</vt:lpstr>
      <vt:lpstr> Official Address of Apponix Technologies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Certification Training Course</dc:title>
  <dc:creator>Akash</dc:creator>
  <cp:lastModifiedBy>WIN7</cp:lastModifiedBy>
  <cp:revision>17</cp:revision>
  <dcterms:created xsi:type="dcterms:W3CDTF">2021-08-06T11:01:51Z</dcterms:created>
  <dcterms:modified xsi:type="dcterms:W3CDTF">2021-08-07T11:49:39Z</dcterms:modified>
</cp:coreProperties>
</file>