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B445-A860-4509-9142-5AFFB90F6B0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B445-A860-4509-9142-5AFFB90F6B01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5D49-990F-4A7E-BA6E-6CF9AAD0A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tel:+91%20805058088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hyperlink" Target="mailto:info@apponix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571612"/>
            <a:ext cx="7772400" cy="1470025"/>
          </a:xfrm>
        </p:spPr>
        <p:txBody>
          <a:bodyPr/>
          <a:lstStyle/>
          <a:p>
            <a:r>
              <a:rPr lang="en-IN" dirty="0" smtClean="0"/>
              <a:t>Python Training in Bhopal, Request Demo Class</a:t>
            </a:r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0"/>
            <a:ext cx="1643067" cy="1643067"/>
          </a:xfrm>
          <a:prstGeom prst="rect">
            <a:avLst/>
          </a:prstGeom>
        </p:spPr>
      </p:pic>
      <p:pic>
        <p:nvPicPr>
          <p:cNvPr id="5" name="Picture 4" descr="task6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3429000"/>
            <a:ext cx="4357718" cy="19002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3504" y="5786454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https://www.apponix.com/Python-Institute/Python-Training-in-Bhopal.html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4429156" cy="1143008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/>
              <a:t>Python Course Objectives</a:t>
            </a:r>
            <a:br>
              <a:rPr lang="en-IN" sz="2400" b="1" dirty="0" smtClean="0"/>
            </a:br>
            <a:endParaRPr lang="en-US" sz="2400" b="1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0"/>
            <a:ext cx="1643067" cy="1643067"/>
          </a:xfrm>
          <a:prstGeom prst="rect">
            <a:avLst/>
          </a:prstGeom>
        </p:spPr>
      </p:pic>
      <p:pic>
        <p:nvPicPr>
          <p:cNvPr id="11" name="Picture 10" descr="task6-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2071678"/>
            <a:ext cx="2705100" cy="25003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2910" y="135729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Understand the fundamentals of Python programming language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Excel in Python scripting and know Setting up of Python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Learn the core concepts like flow control, OOPs, etc.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File handling, managing Errors and Exceptions, Indexing and Slicing of Data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Tuples</a:t>
            </a:r>
            <a:r>
              <a:rPr lang="en-IN" dirty="0" smtClean="0"/>
              <a:t>, Dictionaries, and Lists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Learn the fundamentals of Class Inheritance that helps in reusability needs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Use regular expressions for searching a text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Introduction to </a:t>
            </a:r>
            <a:r>
              <a:rPr lang="en-IN" dirty="0" err="1" smtClean="0"/>
              <a:t>OpenCV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Django</a:t>
            </a:r>
            <a:r>
              <a:rPr lang="en-IN" dirty="0" smtClean="0"/>
              <a:t> framework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Key ideas of Standard Libraries and its uses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143504" y="58578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https://www.apponix.com/Python-Institute/Python-Training-in-Bhopal.html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642918"/>
            <a:ext cx="6143668" cy="1143008"/>
          </a:xfrm>
        </p:spPr>
        <p:txBody>
          <a:bodyPr>
            <a:normAutofit/>
          </a:bodyPr>
          <a:lstStyle/>
          <a:p>
            <a:r>
              <a:rPr lang="en-US" sz="2400" b="1" dirty="0"/>
              <a:t>Salary expectation after completing course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0"/>
            <a:ext cx="1643067" cy="16430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7224" y="3244334"/>
            <a:ext cx="5080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+mj-lt"/>
              </a:rPr>
              <a:t>Career after Python Course</a:t>
            </a:r>
            <a:endParaRPr lang="en-IN" sz="2400" b="1" dirty="0">
              <a:latin typeface="+mj-lt"/>
            </a:endParaRPr>
          </a:p>
        </p:txBody>
      </p:sp>
      <p:pic>
        <p:nvPicPr>
          <p:cNvPr id="12" name="Picture 11" descr="task6-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2786058"/>
            <a:ext cx="3143272" cy="22050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8662" y="1571612"/>
            <a:ext cx="61436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Python is one of the most demanding career skills today with </a:t>
            </a:r>
            <a:r>
              <a:rPr lang="en-IN" dirty="0" err="1" smtClean="0"/>
              <a:t>lakhs</a:t>
            </a:r>
            <a:r>
              <a:rPr lang="en-IN" dirty="0" smtClean="0"/>
              <a:t> of opportunities around the globe. Massive rise in Python adoption at various fields from academics to finance has increased a greater demand for Python professionals. According to the expectations calculated by Payscale.com, A Python professional is offers INR 7-8 </a:t>
            </a:r>
            <a:r>
              <a:rPr lang="en-IN" dirty="0" err="1" smtClean="0"/>
              <a:t>lakhs</a:t>
            </a:r>
            <a:r>
              <a:rPr lang="en-IN" dirty="0" smtClean="0"/>
              <a:t> per year.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28662" y="3714752"/>
            <a:ext cx="42862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There are numerous career opportunities for a properly skilled and certified professional in Python. The excellent features of Python have made it widely popular in every field. Tech giants like Google, </a:t>
            </a:r>
            <a:r>
              <a:rPr lang="en-IN" dirty="0" err="1" smtClean="0"/>
              <a:t>Facebook</a:t>
            </a:r>
            <a:r>
              <a:rPr lang="en-IN" dirty="0" smtClean="0"/>
              <a:t>, Amazon, YouTube, NASA, </a:t>
            </a:r>
            <a:r>
              <a:rPr lang="en-IN" dirty="0" err="1" smtClean="0"/>
              <a:t>Reddit</a:t>
            </a:r>
            <a:r>
              <a:rPr lang="en-IN" dirty="0" smtClean="0"/>
              <a:t>, </a:t>
            </a:r>
            <a:r>
              <a:rPr lang="en-IN" dirty="0" err="1" smtClean="0"/>
              <a:t>Quora</a:t>
            </a:r>
            <a:r>
              <a:rPr lang="en-IN" dirty="0" smtClean="0"/>
              <a:t>, and Mozilla use Python. Thus it has made the Python training a job-oriented one with 100% placement assurance.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214942" y="5929330"/>
            <a:ext cx="4143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https://www.apponix.com/Python-Institute/Python-Training-in-Bhopal.html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5784" y="642918"/>
            <a:ext cx="5286412" cy="1143008"/>
          </a:xfrm>
        </p:spPr>
        <p:txBody>
          <a:bodyPr>
            <a:normAutofit fontScale="90000"/>
          </a:bodyPr>
          <a:lstStyle/>
          <a:p>
            <a:r>
              <a:rPr lang="en-IN" sz="2400" b="1" dirty="0" smtClean="0"/>
              <a:t>Why Should You Learn Python?</a:t>
            </a:r>
            <a:br>
              <a:rPr lang="en-IN" sz="2400" b="1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1" dirty="0" smtClean="0"/>
              <a:t/>
            </a:r>
            <a:br>
              <a:rPr lang="en-IN" sz="2400" b="1" dirty="0" smtClean="0"/>
            </a:br>
            <a:endParaRPr lang="en-US" sz="2400" b="1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0"/>
            <a:ext cx="1643067" cy="16430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1472" y="3929067"/>
            <a:ext cx="6286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 smtClean="0"/>
              <a:t>Python Training </a:t>
            </a:r>
          </a:p>
          <a:p>
            <a:r>
              <a:rPr lang="sv-SE" sz="2400" dirty="0" smtClean="0"/>
              <a:t/>
            </a:r>
            <a:br>
              <a:rPr lang="sv-SE" sz="2400" dirty="0" smtClean="0"/>
            </a:br>
            <a:endParaRPr lang="en-IN" sz="2400" dirty="0"/>
          </a:p>
        </p:txBody>
      </p:sp>
      <p:pic>
        <p:nvPicPr>
          <p:cNvPr id="12" name="Picture 11" descr="task6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4071942"/>
            <a:ext cx="2762251" cy="1743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1472" y="857232"/>
            <a:ext cx="85725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100% placement assurance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Numerous career options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Developer friendly scripting language and thus it’s easy to learn and code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Free and open source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High-level and dynamic language which is object oriented and support GUI programming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Most preferred in the highly challenging and hopeful fields of AI, Robotics, Web Development and </a:t>
            </a:r>
            <a:r>
              <a:rPr lang="en-IN" dirty="0" err="1" smtClean="0"/>
              <a:t>DevOps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Possesses strong libraries for the manipulation and analysis of data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Python has its action centres in finance, physics, virtual platform, oil and gas, signal processing and so on.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643174" y="3929066"/>
            <a:ext cx="2143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In Bhopal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642910" y="4429132"/>
            <a:ext cx="5072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Apponix</a:t>
            </a:r>
            <a:r>
              <a:rPr lang="en-IN" dirty="0" smtClean="0"/>
              <a:t> is one of the finest institutions providing the best Python training in the city.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 We properly follow trends and the </a:t>
            </a:r>
            <a:r>
              <a:rPr lang="en-IN" dirty="0" err="1" smtClean="0"/>
              <a:t>needsof</a:t>
            </a:r>
            <a:r>
              <a:rPr lang="en-IN" dirty="0" smtClean="0"/>
              <a:t> the industry, the training enables you to meet the standards with utmost efficiency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5000628" y="5929330"/>
            <a:ext cx="4357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https://www.apponix.com/Python-Institute/Python-Training-in-Bhopal.html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5784" y="642918"/>
            <a:ext cx="7072362" cy="114300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Official Address of </a:t>
            </a:r>
            <a:r>
              <a:rPr lang="en-US" sz="2400" b="1" dirty="0" err="1" smtClean="0"/>
              <a:t>Apponix</a:t>
            </a:r>
            <a:r>
              <a:rPr lang="en-US" sz="2400" b="1" dirty="0" smtClean="0"/>
              <a:t> Technologies</a:t>
            </a:r>
            <a:r>
              <a:rPr lang="en-IN" sz="2400" b="1" dirty="0" smtClean="0"/>
              <a:t/>
            </a:r>
            <a:br>
              <a:rPr lang="en-IN" sz="2400" b="1" dirty="0" smtClean="0"/>
            </a:br>
            <a:endParaRPr lang="en-US" sz="2400" b="1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0"/>
            <a:ext cx="1643067" cy="16430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4348" y="2967335"/>
            <a:ext cx="6143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 smtClean="0"/>
              <a:t/>
            </a:r>
            <a:br>
              <a:rPr lang="sv-SE" sz="2400" dirty="0" smtClean="0"/>
            </a:br>
            <a:endParaRPr lang="en-IN" sz="2400" dirty="0"/>
          </a:p>
        </p:txBody>
      </p:sp>
      <p:sp>
        <p:nvSpPr>
          <p:cNvPr id="11" name="Rectangle 10"/>
          <p:cNvSpPr/>
          <p:nvPr/>
        </p:nvSpPr>
        <p:spPr>
          <a:xfrm>
            <a:off x="642910" y="3429000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28662" y="1714488"/>
            <a:ext cx="44291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Head Office - Bangalore</a:t>
            </a:r>
          </a:p>
          <a:p>
            <a:r>
              <a:rPr lang="en-IN" dirty="0" smtClean="0"/>
              <a:t>306, 10th Main, 46th Cross, 4th Block </a:t>
            </a:r>
            <a:r>
              <a:rPr lang="en-IN" dirty="0" err="1" smtClean="0"/>
              <a:t>Rajajinagar</a:t>
            </a:r>
            <a:r>
              <a:rPr lang="en-IN" dirty="0" smtClean="0"/>
              <a:t>, Bangalore - 560010</a:t>
            </a:r>
          </a:p>
          <a:p>
            <a:r>
              <a:rPr lang="en-IN" dirty="0" smtClean="0"/>
              <a:t>Mobile: </a:t>
            </a:r>
            <a:r>
              <a:rPr lang="en-IN" b="1" dirty="0" smtClean="0">
                <a:hlinkClick r:id="rId3"/>
              </a:rPr>
              <a:t>+91 8050580888</a:t>
            </a:r>
            <a:endParaRPr lang="en-IN" b="1" dirty="0" smtClean="0"/>
          </a:p>
          <a:p>
            <a:r>
              <a:rPr lang="en-US" dirty="0" smtClean="0"/>
              <a:t>Mail:</a:t>
            </a:r>
            <a:r>
              <a:rPr lang="en-IN" b="1" dirty="0" smtClean="0">
                <a:hlinkClick r:id="rId4"/>
              </a:rPr>
              <a:t>info@apponix.com</a:t>
            </a:r>
            <a:endParaRPr lang="en-IN" b="1" dirty="0"/>
          </a:p>
        </p:txBody>
      </p:sp>
      <p:pic>
        <p:nvPicPr>
          <p:cNvPr id="14" name="Picture 13" descr="task-6 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42" y="1928802"/>
            <a:ext cx="3724279" cy="285752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14942" y="59293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https://www.apponix.com/Python-Institute/Python-Training-in-Bhopal.html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4" y="0"/>
            <a:ext cx="1643067" cy="1643067"/>
          </a:xfrm>
          <a:prstGeom prst="rect">
            <a:avLst/>
          </a:prstGeom>
        </p:spPr>
      </p:pic>
      <p:pic>
        <p:nvPicPr>
          <p:cNvPr id="8" name="Picture 7" descr="GettyImages-185002046-5772f4153df78cb62ce1ad6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142984"/>
            <a:ext cx="7112152" cy="46434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43504" y="60007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https://www.apponix.com/Python-Institute/Python-Training-in-Bhopal.html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381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Python Training in Bhopal, Request Demo Class</vt:lpstr>
      <vt:lpstr>Python Course Objectives </vt:lpstr>
      <vt:lpstr>Salary expectation after completing course</vt:lpstr>
      <vt:lpstr>Why Should You Learn Python?   </vt:lpstr>
      <vt:lpstr>Official Address of Apponix Technologies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Certification Training Course</dc:title>
  <dc:creator>Akash</dc:creator>
  <cp:lastModifiedBy>WIN7</cp:lastModifiedBy>
  <cp:revision>20</cp:revision>
  <dcterms:created xsi:type="dcterms:W3CDTF">2021-08-06T11:01:51Z</dcterms:created>
  <dcterms:modified xsi:type="dcterms:W3CDTF">2021-08-11T09:14:37Z</dcterms:modified>
</cp:coreProperties>
</file>