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1CB445-A860-4509-9142-5AFFB90F6B01}" type="datetimeFigureOut">
              <a:rPr lang="en-US" smtClean="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1CB445-A860-4509-9142-5AFFB90F6B01}" type="datetimeFigureOut">
              <a:rPr lang="en-US" smtClean="0"/>
              <a:pPr/>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1CB445-A860-4509-9142-5AFFB90F6B01}" type="datetimeFigureOut">
              <a:rPr lang="en-US" smtClean="0"/>
              <a:pPr/>
              <a:t>8/10/2021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1CB445-A860-4509-9142-5AFFB90F6B01}" type="datetimeFigureOut">
              <a:rPr lang="en-US" smtClean="0"/>
              <a:pPr/>
              <a:t>8/10/2021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CB445-A860-4509-9142-5AFFB90F6B01}" type="datetimeFigureOut">
              <a:rPr lang="en-US" smtClean="0"/>
              <a:pPr/>
              <a:t>8/10/2021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1CB445-A860-4509-9142-5AFFB90F6B01}" type="datetimeFigureOut">
              <a:rPr lang="en-US" smtClean="0"/>
              <a:pPr/>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1CB445-A860-4509-9142-5AFFB90F6B01}" type="datetimeFigureOut">
              <a:rPr lang="en-US" smtClean="0"/>
              <a:pPr/>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1CB445-A860-4509-9142-5AFFB90F6B01}" type="datetimeFigureOut">
              <a:rPr lang="en-US" smtClean="0"/>
              <a:pPr/>
              <a:t>8/10/2021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55D49-990F-4A7E-BA6E-6CF9AAD0A3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tel:+91%208050580888"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hyperlink" Target="mailto:info@apponix.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571612"/>
            <a:ext cx="7772400" cy="1470025"/>
          </a:xfrm>
        </p:spPr>
        <p:txBody>
          <a:bodyPr/>
          <a:lstStyle/>
          <a:p>
            <a:r>
              <a:rPr lang="en-IN" dirty="0" smtClean="0"/>
              <a:t>Python Training in Hyderabad, Request Demo Class</a:t>
            </a:r>
            <a:endParaRPr lang="en-US"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5" name="Picture 4" descr="task6-1.jpg"/>
          <p:cNvPicPr>
            <a:picLocks noChangeAspect="1"/>
          </p:cNvPicPr>
          <p:nvPr/>
        </p:nvPicPr>
        <p:blipFill>
          <a:blip r:embed="rId3"/>
          <a:stretch>
            <a:fillRect/>
          </a:stretch>
        </p:blipFill>
        <p:spPr>
          <a:xfrm>
            <a:off x="2571736" y="3429000"/>
            <a:ext cx="4357718" cy="1900242"/>
          </a:xfrm>
          <a:prstGeom prst="rect">
            <a:avLst/>
          </a:prstGeom>
        </p:spPr>
      </p:pic>
      <p:sp>
        <p:nvSpPr>
          <p:cNvPr id="7" name="Rectangle 6"/>
          <p:cNvSpPr/>
          <p:nvPr/>
        </p:nvSpPr>
        <p:spPr>
          <a:xfrm>
            <a:off x="4572000" y="6000768"/>
            <a:ext cx="4572000" cy="646331"/>
          </a:xfrm>
          <a:prstGeom prst="rect">
            <a:avLst/>
          </a:prstGeom>
        </p:spPr>
        <p:txBody>
          <a:bodyPr>
            <a:spAutoFit/>
          </a:bodyPr>
          <a:lstStyle/>
          <a:p>
            <a:r>
              <a:rPr lang="en-IN" dirty="0" smtClean="0">
                <a:solidFill>
                  <a:schemeClr val="tx2">
                    <a:lumMod val="60000"/>
                    <a:lumOff val="40000"/>
                  </a:schemeClr>
                </a:solidFill>
              </a:rPr>
              <a:t>https://www.apponix.com/Python-Institute/Python-Training-in-Hyderabad.html</a:t>
            </a:r>
            <a:endParaRPr lang="en-IN" dirty="0">
              <a:solidFill>
                <a:schemeClr val="tx2">
                  <a:lumMod val="60000"/>
                  <a:lumOff val="4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642918"/>
            <a:ext cx="4429156" cy="1143008"/>
          </a:xfrm>
        </p:spPr>
        <p:txBody>
          <a:bodyPr>
            <a:normAutofit/>
          </a:bodyPr>
          <a:lstStyle/>
          <a:p>
            <a:pPr algn="l"/>
            <a:r>
              <a:rPr lang="en-IN" sz="2400" b="1" dirty="0" smtClean="0"/>
              <a:t>Python Course Objectives</a:t>
            </a:r>
            <a:br>
              <a:rPr lang="en-IN" sz="2400" b="1" dirty="0" smtClean="0"/>
            </a:b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sp>
        <p:nvSpPr>
          <p:cNvPr id="7" name="Rectangle 6"/>
          <p:cNvSpPr/>
          <p:nvPr/>
        </p:nvSpPr>
        <p:spPr>
          <a:xfrm>
            <a:off x="714348" y="1428736"/>
            <a:ext cx="4643470" cy="4667191"/>
          </a:xfrm>
          <a:prstGeom prst="rect">
            <a:avLst/>
          </a:prstGeom>
        </p:spPr>
        <p:txBody>
          <a:bodyPr wrap="square">
            <a:spAutoFit/>
          </a:bodyPr>
          <a:lstStyle/>
          <a:p>
            <a:pPr>
              <a:buFont typeface="Wingdings" pitchFamily="2" charset="2"/>
              <a:buChar char="Ø"/>
            </a:pPr>
            <a:r>
              <a:rPr lang="en-IN" dirty="0" smtClean="0"/>
              <a:t>Formation of thorough understanding on the concepts of Python from basic to advanced level</a:t>
            </a:r>
          </a:p>
          <a:p>
            <a:pPr>
              <a:buFont typeface="Wingdings" pitchFamily="2" charset="2"/>
              <a:buChar char="Ø"/>
            </a:pPr>
            <a:r>
              <a:rPr lang="en-IN" dirty="0" smtClean="0"/>
              <a:t>Build skills in File Handling operations and in algorithm development along with deployment of real-life applications</a:t>
            </a:r>
          </a:p>
          <a:p>
            <a:pPr>
              <a:buFont typeface="Wingdings" pitchFamily="2" charset="2"/>
              <a:buChar char="Ø"/>
            </a:pPr>
            <a:r>
              <a:rPr lang="en-IN" dirty="0" smtClean="0"/>
              <a:t>Expertise in OOPs, Data types and Lopping</a:t>
            </a:r>
          </a:p>
          <a:p>
            <a:pPr>
              <a:buFont typeface="Wingdings" pitchFamily="2" charset="2"/>
              <a:buChar char="Ø"/>
            </a:pPr>
            <a:r>
              <a:rPr lang="en-IN" dirty="0" smtClean="0"/>
              <a:t>In-depth understanding of various python applications including their Testing and Debugging</a:t>
            </a:r>
          </a:p>
          <a:p>
            <a:pPr>
              <a:buFont typeface="Wingdings" pitchFamily="2" charset="2"/>
              <a:buChar char="Ø"/>
            </a:pPr>
            <a:r>
              <a:rPr lang="en-IN" dirty="0" smtClean="0"/>
              <a:t>Learn how to use Python for writing and deploying Pig, UDF and Hive UDF</a:t>
            </a:r>
          </a:p>
          <a:p>
            <a:pPr>
              <a:buFont typeface="Wingdings" pitchFamily="2" charset="2"/>
              <a:buChar char="Ø"/>
            </a:pPr>
            <a:r>
              <a:rPr lang="en-IN" dirty="0" smtClean="0"/>
              <a:t>Web Scraping, </a:t>
            </a:r>
            <a:r>
              <a:rPr lang="en-IN" dirty="0" err="1" smtClean="0"/>
              <a:t>Json</a:t>
            </a:r>
            <a:r>
              <a:rPr lang="en-IN" dirty="0" smtClean="0"/>
              <a:t> Parsing, Package installations and XLS</a:t>
            </a:r>
          </a:p>
          <a:p>
            <a:pPr>
              <a:buFont typeface="Wingdings" pitchFamily="2" charset="2"/>
              <a:buChar char="Ø"/>
            </a:pPr>
            <a:r>
              <a:rPr lang="en-IN" dirty="0" smtClean="0"/>
              <a:t>Developing excellent practical knowledge through real-time industry based projects</a:t>
            </a:r>
            <a:endParaRPr lang="en-IN" dirty="0"/>
          </a:p>
        </p:txBody>
      </p:sp>
      <p:sp>
        <p:nvSpPr>
          <p:cNvPr id="8" name="Rectangle 7"/>
          <p:cNvSpPr/>
          <p:nvPr/>
        </p:nvSpPr>
        <p:spPr>
          <a:xfrm>
            <a:off x="4572000" y="6072206"/>
            <a:ext cx="4572000" cy="646331"/>
          </a:xfrm>
          <a:prstGeom prst="rect">
            <a:avLst/>
          </a:prstGeom>
        </p:spPr>
        <p:txBody>
          <a:bodyPr>
            <a:spAutoFit/>
          </a:bodyPr>
          <a:lstStyle/>
          <a:p>
            <a:r>
              <a:rPr lang="en-IN" dirty="0" smtClean="0">
                <a:solidFill>
                  <a:schemeClr val="tx2">
                    <a:lumMod val="60000"/>
                    <a:lumOff val="40000"/>
                  </a:schemeClr>
                </a:solidFill>
              </a:rPr>
              <a:t>https://www.apponix.com/Python-Institute/Python-Training-in-Hyderabad.html</a:t>
            </a:r>
            <a:endParaRPr lang="en-IN" dirty="0">
              <a:solidFill>
                <a:schemeClr val="tx2">
                  <a:lumMod val="60000"/>
                  <a:lumOff val="40000"/>
                </a:schemeClr>
              </a:solidFill>
            </a:endParaRPr>
          </a:p>
        </p:txBody>
      </p:sp>
      <p:pic>
        <p:nvPicPr>
          <p:cNvPr id="9" name="Picture 8" descr="task7-1.png"/>
          <p:cNvPicPr>
            <a:picLocks noChangeAspect="1"/>
          </p:cNvPicPr>
          <p:nvPr/>
        </p:nvPicPr>
        <p:blipFill>
          <a:blip r:embed="rId3"/>
          <a:stretch>
            <a:fillRect/>
          </a:stretch>
        </p:blipFill>
        <p:spPr>
          <a:xfrm>
            <a:off x="6000760" y="2071678"/>
            <a:ext cx="2847975" cy="25717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642918"/>
            <a:ext cx="6143668" cy="1143008"/>
          </a:xfrm>
        </p:spPr>
        <p:txBody>
          <a:bodyPr>
            <a:normAutofit/>
          </a:bodyPr>
          <a:lstStyle/>
          <a:p>
            <a:r>
              <a:rPr lang="en-US" sz="2400" b="1" dirty="0"/>
              <a:t>Salary expectation after completing course</a:t>
            </a:r>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sp>
        <p:nvSpPr>
          <p:cNvPr id="10" name="Rectangle 9"/>
          <p:cNvSpPr/>
          <p:nvPr/>
        </p:nvSpPr>
        <p:spPr>
          <a:xfrm>
            <a:off x="857224" y="3244334"/>
            <a:ext cx="5080535" cy="461665"/>
          </a:xfrm>
          <a:prstGeom prst="rect">
            <a:avLst/>
          </a:prstGeom>
        </p:spPr>
        <p:txBody>
          <a:bodyPr wrap="square">
            <a:spAutoFit/>
          </a:bodyPr>
          <a:lstStyle/>
          <a:p>
            <a:r>
              <a:rPr lang="en-IN" sz="2400" b="1" dirty="0" smtClean="0">
                <a:latin typeface="+mj-lt"/>
              </a:rPr>
              <a:t>Career after Python Course</a:t>
            </a:r>
            <a:endParaRPr lang="en-IN" sz="2400" b="1" dirty="0">
              <a:latin typeface="+mj-lt"/>
            </a:endParaRPr>
          </a:p>
        </p:txBody>
      </p:sp>
      <p:sp>
        <p:nvSpPr>
          <p:cNvPr id="9" name="Rectangle 8"/>
          <p:cNvSpPr/>
          <p:nvPr/>
        </p:nvSpPr>
        <p:spPr>
          <a:xfrm>
            <a:off x="857224" y="1500174"/>
            <a:ext cx="6000776" cy="1477328"/>
          </a:xfrm>
          <a:prstGeom prst="rect">
            <a:avLst/>
          </a:prstGeom>
        </p:spPr>
        <p:txBody>
          <a:bodyPr wrap="square">
            <a:spAutoFit/>
          </a:bodyPr>
          <a:lstStyle/>
          <a:p>
            <a:pPr>
              <a:buFont typeface="Wingdings" pitchFamily="2" charset="2"/>
              <a:buChar char="Ø"/>
            </a:pPr>
            <a:r>
              <a:rPr lang="en-IN" dirty="0" smtClean="0"/>
              <a:t>Moving the adoption of Python programming language has improved the scopes and demand of Python Programmers considerably. This proportionally witness excellent rise in the salary. As per payscale.com, the present estimated salary of a Python Professional is an average of 7-8 </a:t>
            </a:r>
            <a:r>
              <a:rPr lang="en-IN" dirty="0" err="1" smtClean="0"/>
              <a:t>lakhs</a:t>
            </a:r>
            <a:r>
              <a:rPr lang="en-IN" dirty="0" smtClean="0"/>
              <a:t> in India per year.</a:t>
            </a:r>
            <a:endParaRPr lang="en-IN" dirty="0"/>
          </a:p>
        </p:txBody>
      </p:sp>
      <p:sp>
        <p:nvSpPr>
          <p:cNvPr id="14" name="Rectangle 13"/>
          <p:cNvSpPr/>
          <p:nvPr/>
        </p:nvSpPr>
        <p:spPr>
          <a:xfrm>
            <a:off x="857224" y="3929066"/>
            <a:ext cx="4786346" cy="1477328"/>
          </a:xfrm>
          <a:prstGeom prst="rect">
            <a:avLst/>
          </a:prstGeom>
        </p:spPr>
        <p:txBody>
          <a:bodyPr wrap="square">
            <a:spAutoFit/>
          </a:bodyPr>
          <a:lstStyle/>
          <a:p>
            <a:pPr>
              <a:buFont typeface="Wingdings" pitchFamily="2" charset="2"/>
              <a:buChar char="Ø"/>
            </a:pPr>
            <a:r>
              <a:rPr lang="en-IN" dirty="0" smtClean="0"/>
              <a:t>Python is an excellent career option that put forward millions of opportunities around the world. The wide popularity of Python due to its excellent features has made it a 100% job promising course.</a:t>
            </a:r>
            <a:endParaRPr lang="en-IN" dirty="0"/>
          </a:p>
        </p:txBody>
      </p:sp>
      <p:sp>
        <p:nvSpPr>
          <p:cNvPr id="15" name="Rectangle 14"/>
          <p:cNvSpPr/>
          <p:nvPr/>
        </p:nvSpPr>
        <p:spPr>
          <a:xfrm>
            <a:off x="4572000" y="6000768"/>
            <a:ext cx="4572000" cy="646331"/>
          </a:xfrm>
          <a:prstGeom prst="rect">
            <a:avLst/>
          </a:prstGeom>
        </p:spPr>
        <p:txBody>
          <a:bodyPr>
            <a:spAutoFit/>
          </a:bodyPr>
          <a:lstStyle/>
          <a:p>
            <a:r>
              <a:rPr lang="en-IN" dirty="0" smtClean="0">
                <a:solidFill>
                  <a:schemeClr val="tx2">
                    <a:lumMod val="60000"/>
                    <a:lumOff val="40000"/>
                  </a:schemeClr>
                </a:solidFill>
              </a:rPr>
              <a:t>https://www.apponix.com/Python-Institute/Python-Training-in-Hyderabad.html</a:t>
            </a:r>
            <a:endParaRPr lang="en-IN" dirty="0">
              <a:solidFill>
                <a:schemeClr val="tx2">
                  <a:lumMod val="60000"/>
                  <a:lumOff val="40000"/>
                </a:schemeClr>
              </a:solidFill>
            </a:endParaRPr>
          </a:p>
        </p:txBody>
      </p:sp>
      <p:pic>
        <p:nvPicPr>
          <p:cNvPr id="16" name="Picture 15" descr="task7-2.jpg"/>
          <p:cNvPicPr>
            <a:picLocks noChangeAspect="1"/>
          </p:cNvPicPr>
          <p:nvPr/>
        </p:nvPicPr>
        <p:blipFill>
          <a:blip r:embed="rId3"/>
          <a:stretch>
            <a:fillRect/>
          </a:stretch>
        </p:blipFill>
        <p:spPr>
          <a:xfrm>
            <a:off x="6143636" y="3143248"/>
            <a:ext cx="2643191" cy="264320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84" y="642918"/>
            <a:ext cx="5286412" cy="1143008"/>
          </a:xfrm>
        </p:spPr>
        <p:txBody>
          <a:bodyPr>
            <a:normAutofit fontScale="90000"/>
          </a:bodyPr>
          <a:lstStyle/>
          <a:p>
            <a:r>
              <a:rPr lang="en-IN" sz="2400" b="1" dirty="0" smtClean="0"/>
              <a:t>Python Certification And Cost</a:t>
            </a:r>
            <a:br>
              <a:rPr lang="en-IN" sz="2400" b="1" dirty="0" smtClean="0"/>
            </a:br>
            <a:r>
              <a:rPr lang="en-IN" sz="2400" dirty="0" smtClean="0"/>
              <a:t/>
            </a:r>
            <a:br>
              <a:rPr lang="en-IN" sz="2400" dirty="0" smtClean="0"/>
            </a:b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sp>
        <p:nvSpPr>
          <p:cNvPr id="9" name="Rectangle 8"/>
          <p:cNvSpPr/>
          <p:nvPr/>
        </p:nvSpPr>
        <p:spPr>
          <a:xfrm>
            <a:off x="571472" y="1428736"/>
            <a:ext cx="4572000" cy="1323439"/>
          </a:xfrm>
          <a:prstGeom prst="rect">
            <a:avLst/>
          </a:prstGeom>
        </p:spPr>
        <p:txBody>
          <a:bodyPr wrap="square">
            <a:spAutoFit/>
          </a:bodyPr>
          <a:lstStyle/>
          <a:p>
            <a:pPr>
              <a:buFont typeface="Wingdings" pitchFamily="2" charset="2"/>
              <a:buChar char="v"/>
            </a:pPr>
            <a:r>
              <a:rPr lang="en-IN" sz="2000" dirty="0" smtClean="0"/>
              <a:t>Google Analytics Individual Qualification.</a:t>
            </a:r>
          </a:p>
          <a:p>
            <a:pPr>
              <a:buFont typeface="Wingdings" pitchFamily="2" charset="2"/>
              <a:buChar char="v"/>
            </a:pPr>
            <a:r>
              <a:rPr lang="en-IN" sz="2000" dirty="0" smtClean="0"/>
              <a:t> </a:t>
            </a:r>
            <a:r>
              <a:rPr lang="en-IN" sz="2000" dirty="0" err="1" smtClean="0"/>
              <a:t>Hubspot</a:t>
            </a:r>
            <a:r>
              <a:rPr lang="en-IN" sz="2000" dirty="0" smtClean="0"/>
              <a:t> Python Certification.</a:t>
            </a:r>
          </a:p>
          <a:p>
            <a:pPr>
              <a:buFont typeface="Wingdings" pitchFamily="2" charset="2"/>
              <a:buChar char="v"/>
            </a:pPr>
            <a:r>
              <a:rPr lang="en-IN" sz="2000" dirty="0" err="1" smtClean="0"/>
              <a:t>Semrush</a:t>
            </a:r>
            <a:r>
              <a:rPr lang="en-IN" sz="2000" dirty="0" smtClean="0"/>
              <a:t> Python Certification.</a:t>
            </a:r>
            <a:endParaRPr lang="en-IN" sz="2000" dirty="0"/>
          </a:p>
        </p:txBody>
      </p:sp>
      <p:sp>
        <p:nvSpPr>
          <p:cNvPr id="14" name="Rectangle 13"/>
          <p:cNvSpPr/>
          <p:nvPr/>
        </p:nvSpPr>
        <p:spPr>
          <a:xfrm>
            <a:off x="571473" y="2928934"/>
            <a:ext cx="4500594" cy="461665"/>
          </a:xfrm>
          <a:prstGeom prst="rect">
            <a:avLst/>
          </a:prstGeom>
        </p:spPr>
        <p:txBody>
          <a:bodyPr wrap="square">
            <a:spAutoFit/>
          </a:bodyPr>
          <a:lstStyle/>
          <a:p>
            <a:r>
              <a:rPr lang="en-IN" sz="2400" b="1" dirty="0" smtClean="0"/>
              <a:t>Python Training in Hyderabad</a:t>
            </a:r>
            <a:endParaRPr lang="en-IN" sz="2400" b="1" dirty="0"/>
          </a:p>
        </p:txBody>
      </p:sp>
      <p:sp>
        <p:nvSpPr>
          <p:cNvPr id="15" name="Rectangle 14"/>
          <p:cNvSpPr/>
          <p:nvPr/>
        </p:nvSpPr>
        <p:spPr>
          <a:xfrm>
            <a:off x="642910" y="3429000"/>
            <a:ext cx="4714876" cy="2585323"/>
          </a:xfrm>
          <a:prstGeom prst="rect">
            <a:avLst/>
          </a:prstGeom>
        </p:spPr>
        <p:txBody>
          <a:bodyPr wrap="square">
            <a:spAutoFit/>
          </a:bodyPr>
          <a:lstStyle/>
          <a:p>
            <a:pPr>
              <a:buFont typeface="Wingdings" pitchFamily="2" charset="2"/>
              <a:buChar char="Ø"/>
            </a:pPr>
            <a:r>
              <a:rPr lang="en-IN" dirty="0" smtClean="0"/>
              <a:t>Authentic and credible training by expert level trainers</a:t>
            </a:r>
          </a:p>
          <a:p>
            <a:pPr>
              <a:buFont typeface="Wingdings" pitchFamily="2" charset="2"/>
              <a:buChar char="Ø"/>
            </a:pPr>
            <a:r>
              <a:rPr lang="en-IN" dirty="0" smtClean="0"/>
              <a:t>Trainers with minimum experience of a decade</a:t>
            </a:r>
          </a:p>
          <a:p>
            <a:pPr>
              <a:buFont typeface="Wingdings" pitchFamily="2" charset="2"/>
              <a:buChar char="Ø"/>
            </a:pPr>
            <a:r>
              <a:rPr lang="en-IN" dirty="0" smtClean="0"/>
              <a:t>Customised syllabus with best of theoretical and practical sessions</a:t>
            </a:r>
          </a:p>
          <a:p>
            <a:pPr>
              <a:buFont typeface="Wingdings" pitchFamily="2" charset="2"/>
              <a:buChar char="Ø"/>
            </a:pPr>
            <a:r>
              <a:rPr lang="en-IN" dirty="0" smtClean="0"/>
              <a:t>Prepares for facing any interviews and tests</a:t>
            </a:r>
          </a:p>
          <a:p>
            <a:pPr>
              <a:buFont typeface="Wingdings" pitchFamily="2" charset="2"/>
              <a:buChar char="Ø"/>
            </a:pPr>
            <a:r>
              <a:rPr lang="en-IN" dirty="0" smtClean="0"/>
              <a:t>Enables you to fit for the change with utmost efficiency</a:t>
            </a:r>
            <a:endParaRPr lang="en-IN" dirty="0"/>
          </a:p>
        </p:txBody>
      </p:sp>
      <p:sp>
        <p:nvSpPr>
          <p:cNvPr id="16" name="Rectangle 15"/>
          <p:cNvSpPr/>
          <p:nvPr/>
        </p:nvSpPr>
        <p:spPr>
          <a:xfrm>
            <a:off x="4572000" y="6000768"/>
            <a:ext cx="4572000" cy="646331"/>
          </a:xfrm>
          <a:prstGeom prst="rect">
            <a:avLst/>
          </a:prstGeom>
        </p:spPr>
        <p:txBody>
          <a:bodyPr>
            <a:spAutoFit/>
          </a:bodyPr>
          <a:lstStyle/>
          <a:p>
            <a:r>
              <a:rPr lang="en-IN" dirty="0" smtClean="0">
                <a:solidFill>
                  <a:schemeClr val="tx2">
                    <a:lumMod val="60000"/>
                    <a:lumOff val="40000"/>
                  </a:schemeClr>
                </a:solidFill>
              </a:rPr>
              <a:t>https://www.apponix.com/Python-Institute/Python-Training-in-Hyderabad.html</a:t>
            </a:r>
            <a:endParaRPr lang="en-IN" dirty="0">
              <a:solidFill>
                <a:schemeClr val="tx2">
                  <a:lumMod val="60000"/>
                  <a:lumOff val="40000"/>
                </a:schemeClr>
              </a:solidFill>
            </a:endParaRPr>
          </a:p>
        </p:txBody>
      </p:sp>
      <p:pic>
        <p:nvPicPr>
          <p:cNvPr id="17" name="Picture 16" descr="images10.jpg"/>
          <p:cNvPicPr>
            <a:picLocks noChangeAspect="1"/>
          </p:cNvPicPr>
          <p:nvPr/>
        </p:nvPicPr>
        <p:blipFill>
          <a:blip r:embed="rId3"/>
          <a:stretch>
            <a:fillRect/>
          </a:stretch>
        </p:blipFill>
        <p:spPr>
          <a:xfrm>
            <a:off x="6215074" y="1928802"/>
            <a:ext cx="2428892" cy="274796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84" y="642918"/>
            <a:ext cx="7072362" cy="1143008"/>
          </a:xfrm>
        </p:spPr>
        <p:txBody>
          <a:bodyPr>
            <a:normAutofit/>
          </a:bodyPr>
          <a:lstStyle/>
          <a:p>
            <a:r>
              <a:rPr lang="en-US" sz="2400" b="1" dirty="0" smtClean="0"/>
              <a:t>Official Address of </a:t>
            </a:r>
            <a:r>
              <a:rPr lang="en-US" sz="2400" b="1" dirty="0" err="1" smtClean="0"/>
              <a:t>Apponix</a:t>
            </a:r>
            <a:r>
              <a:rPr lang="en-US" sz="2400" b="1" dirty="0" smtClean="0"/>
              <a:t> Technologies</a:t>
            </a:r>
            <a:r>
              <a:rPr lang="en-IN" sz="2400" b="1" dirty="0" smtClean="0"/>
              <a:t/>
            </a:r>
            <a:br>
              <a:rPr lang="en-IN" sz="2400" b="1" dirty="0" smtClean="0"/>
            </a:b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sp>
        <p:nvSpPr>
          <p:cNvPr id="10" name="Rectangle 9"/>
          <p:cNvSpPr/>
          <p:nvPr/>
        </p:nvSpPr>
        <p:spPr>
          <a:xfrm>
            <a:off x="714348" y="2967335"/>
            <a:ext cx="6143652" cy="830997"/>
          </a:xfrm>
          <a:prstGeom prst="rect">
            <a:avLst/>
          </a:prstGeom>
        </p:spPr>
        <p:txBody>
          <a:bodyPr wrap="square">
            <a:spAutoFit/>
          </a:bodyPr>
          <a:lstStyle/>
          <a:p>
            <a:r>
              <a:rPr lang="sv-SE" sz="2400" dirty="0" smtClean="0"/>
              <a:t/>
            </a:r>
            <a:br>
              <a:rPr lang="sv-SE" sz="2400" dirty="0" smtClean="0"/>
            </a:br>
            <a:endParaRPr lang="en-IN" sz="2400" dirty="0"/>
          </a:p>
        </p:txBody>
      </p:sp>
      <p:sp>
        <p:nvSpPr>
          <p:cNvPr id="11" name="Rectangle 10"/>
          <p:cNvSpPr/>
          <p:nvPr/>
        </p:nvSpPr>
        <p:spPr>
          <a:xfrm>
            <a:off x="642910" y="3429000"/>
            <a:ext cx="7000924" cy="369332"/>
          </a:xfrm>
          <a:prstGeom prst="rect">
            <a:avLst/>
          </a:prstGeom>
        </p:spPr>
        <p:txBody>
          <a:bodyPr wrap="square">
            <a:spAutoFit/>
          </a:bodyPr>
          <a:lstStyle/>
          <a:p>
            <a:pPr>
              <a:buFont typeface="Wingdings" pitchFamily="2" charset="2"/>
              <a:buChar char="Ø"/>
            </a:pPr>
            <a:endParaRPr lang="en-IN" dirty="0"/>
          </a:p>
        </p:txBody>
      </p:sp>
      <p:sp>
        <p:nvSpPr>
          <p:cNvPr id="13" name="Rectangle 12"/>
          <p:cNvSpPr/>
          <p:nvPr/>
        </p:nvSpPr>
        <p:spPr>
          <a:xfrm>
            <a:off x="928662" y="1714488"/>
            <a:ext cx="4429156" cy="1508105"/>
          </a:xfrm>
          <a:prstGeom prst="rect">
            <a:avLst/>
          </a:prstGeom>
        </p:spPr>
        <p:txBody>
          <a:bodyPr wrap="square">
            <a:spAutoFit/>
          </a:bodyPr>
          <a:lstStyle/>
          <a:p>
            <a:r>
              <a:rPr lang="en-IN" sz="2000" b="1" dirty="0" smtClean="0"/>
              <a:t>Head Office - Bangalore</a:t>
            </a:r>
          </a:p>
          <a:p>
            <a:r>
              <a:rPr lang="en-IN" dirty="0" smtClean="0"/>
              <a:t>306, 10th Main, 46th Cross, 4th Block </a:t>
            </a:r>
            <a:r>
              <a:rPr lang="en-IN" dirty="0" err="1" smtClean="0"/>
              <a:t>Rajajinagar</a:t>
            </a:r>
            <a:r>
              <a:rPr lang="en-IN" dirty="0" smtClean="0"/>
              <a:t>, Bangalore - 560010</a:t>
            </a:r>
          </a:p>
          <a:p>
            <a:r>
              <a:rPr lang="en-IN" dirty="0" smtClean="0"/>
              <a:t>Mobile: </a:t>
            </a:r>
            <a:r>
              <a:rPr lang="en-IN" b="1" dirty="0" smtClean="0">
                <a:hlinkClick r:id="rId3"/>
              </a:rPr>
              <a:t>+91 8050580888</a:t>
            </a:r>
            <a:endParaRPr lang="en-IN" b="1" dirty="0" smtClean="0"/>
          </a:p>
          <a:p>
            <a:r>
              <a:rPr lang="en-US" dirty="0" smtClean="0"/>
              <a:t>Mail:</a:t>
            </a:r>
            <a:r>
              <a:rPr lang="en-IN" b="1" dirty="0" smtClean="0">
                <a:hlinkClick r:id="rId4"/>
              </a:rPr>
              <a:t>info@apponix.com</a:t>
            </a:r>
            <a:endParaRPr lang="en-IN" b="1" dirty="0"/>
          </a:p>
        </p:txBody>
      </p:sp>
      <p:sp>
        <p:nvSpPr>
          <p:cNvPr id="12" name="Rectangle 11"/>
          <p:cNvSpPr/>
          <p:nvPr/>
        </p:nvSpPr>
        <p:spPr>
          <a:xfrm>
            <a:off x="4572000" y="5929330"/>
            <a:ext cx="4572000" cy="646331"/>
          </a:xfrm>
          <a:prstGeom prst="rect">
            <a:avLst/>
          </a:prstGeom>
        </p:spPr>
        <p:txBody>
          <a:bodyPr>
            <a:spAutoFit/>
          </a:bodyPr>
          <a:lstStyle/>
          <a:p>
            <a:r>
              <a:rPr lang="en-IN" dirty="0" smtClean="0">
                <a:solidFill>
                  <a:schemeClr val="tx2">
                    <a:lumMod val="60000"/>
                    <a:lumOff val="40000"/>
                  </a:schemeClr>
                </a:solidFill>
              </a:rPr>
              <a:t>https://www.apponix.com/Python-Institute/Python-Training-in-Hyderabad.html</a:t>
            </a:r>
            <a:endParaRPr lang="en-IN" dirty="0">
              <a:solidFill>
                <a:schemeClr val="tx2">
                  <a:lumMod val="60000"/>
                  <a:lumOff val="40000"/>
                </a:schemeClr>
              </a:solidFill>
            </a:endParaRPr>
          </a:p>
        </p:txBody>
      </p:sp>
      <p:pic>
        <p:nvPicPr>
          <p:cNvPr id="15" name="Picture 14" descr="task7-3.jpg"/>
          <p:cNvPicPr>
            <a:picLocks noChangeAspect="1"/>
          </p:cNvPicPr>
          <p:nvPr/>
        </p:nvPicPr>
        <p:blipFill>
          <a:blip r:embed="rId5"/>
          <a:stretch>
            <a:fillRect/>
          </a:stretch>
        </p:blipFill>
        <p:spPr>
          <a:xfrm>
            <a:off x="5357818" y="1928802"/>
            <a:ext cx="3100389" cy="27146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8" name="Picture 7" descr="GettyImages-185002046-5772f4153df78cb62ce1ad69.jpg"/>
          <p:cNvPicPr>
            <a:picLocks noChangeAspect="1"/>
          </p:cNvPicPr>
          <p:nvPr/>
        </p:nvPicPr>
        <p:blipFill>
          <a:blip r:embed="rId3"/>
          <a:stretch>
            <a:fillRect/>
          </a:stretch>
        </p:blipFill>
        <p:spPr>
          <a:xfrm>
            <a:off x="928662" y="1357298"/>
            <a:ext cx="7112152" cy="4143404"/>
          </a:xfrm>
          <a:prstGeom prst="rect">
            <a:avLst/>
          </a:prstGeom>
        </p:spPr>
      </p:pic>
      <p:sp>
        <p:nvSpPr>
          <p:cNvPr id="6" name="Rectangle 5"/>
          <p:cNvSpPr/>
          <p:nvPr/>
        </p:nvSpPr>
        <p:spPr>
          <a:xfrm>
            <a:off x="4572000" y="6000768"/>
            <a:ext cx="4572000" cy="646331"/>
          </a:xfrm>
          <a:prstGeom prst="rect">
            <a:avLst/>
          </a:prstGeom>
        </p:spPr>
        <p:txBody>
          <a:bodyPr>
            <a:spAutoFit/>
          </a:bodyPr>
          <a:lstStyle/>
          <a:p>
            <a:r>
              <a:rPr lang="en-IN" dirty="0" smtClean="0">
                <a:solidFill>
                  <a:schemeClr val="tx2">
                    <a:lumMod val="60000"/>
                    <a:lumOff val="40000"/>
                  </a:schemeClr>
                </a:solidFill>
              </a:rPr>
              <a:t>https://www.apponix.com/Python-Institute/Python-Training-in-Hyderabad.html</a:t>
            </a:r>
            <a:endParaRPr lang="en-IN" dirty="0">
              <a:solidFill>
                <a:schemeClr val="tx2">
                  <a:lumMod val="60000"/>
                  <a:lumOff val="40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TotalTime>
  <Words>287</Words>
  <Application>Microsoft Office PowerPoint</Application>
  <PresentationFormat>On-screen Show (4:3)</PresentationFormat>
  <Paragraphs>35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Python Training in Hyderabad, Request Demo Class</vt:lpstr>
      <vt:lpstr>Python Course Objectives </vt:lpstr>
      <vt:lpstr>Salary expectation after completing course</vt:lpstr>
      <vt:lpstr>Python Certification And Cost  </vt:lpstr>
      <vt:lpstr>Official Address of Apponix Technologies </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Certification Training Course</dc:title>
  <dc:creator>Akash</dc:creator>
  <cp:lastModifiedBy>WIN7</cp:lastModifiedBy>
  <cp:revision>21</cp:revision>
  <dcterms:created xsi:type="dcterms:W3CDTF">2021-08-06T11:01:51Z</dcterms:created>
  <dcterms:modified xsi:type="dcterms:W3CDTF">2021-08-10T09:40:36Z</dcterms:modified>
</cp:coreProperties>
</file>