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571612"/>
            <a:ext cx="7772400" cy="1470025"/>
          </a:xfrm>
        </p:spPr>
        <p:txBody>
          <a:bodyPr/>
          <a:lstStyle/>
          <a:p>
            <a:r>
              <a:rPr lang="en-IN" dirty="0" smtClean="0"/>
              <a:t>Python Training in Mysore, Request Demo Class</a:t>
            </a: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5" name="Picture 4" descr="task6-1.jpg"/>
          <p:cNvPicPr>
            <a:picLocks noChangeAspect="1"/>
          </p:cNvPicPr>
          <p:nvPr/>
        </p:nvPicPr>
        <p:blipFill>
          <a:blip r:embed="rId3"/>
          <a:stretch>
            <a:fillRect/>
          </a:stretch>
        </p:blipFill>
        <p:spPr>
          <a:xfrm>
            <a:off x="2500298" y="3429000"/>
            <a:ext cx="4357718" cy="1900242"/>
          </a:xfrm>
          <a:prstGeom prst="rect">
            <a:avLst/>
          </a:prstGeom>
        </p:spPr>
      </p:pic>
      <p:sp>
        <p:nvSpPr>
          <p:cNvPr id="6" name="Rectangle 5"/>
          <p:cNvSpPr/>
          <p:nvPr/>
        </p:nvSpPr>
        <p:spPr>
          <a:xfrm>
            <a:off x="4929190" y="5857893"/>
            <a:ext cx="4500594" cy="646331"/>
          </a:xfrm>
          <a:prstGeom prst="rect">
            <a:avLst/>
          </a:prstGeom>
        </p:spPr>
        <p:txBody>
          <a:bodyPr wrap="square">
            <a:spAutoFit/>
          </a:bodyPr>
          <a:lstStyle/>
          <a:p>
            <a:r>
              <a:rPr lang="en-IN" dirty="0" smtClean="0">
                <a:solidFill>
                  <a:schemeClr val="tx2">
                    <a:lumMod val="60000"/>
                    <a:lumOff val="40000"/>
                  </a:schemeClr>
                </a:solidFill>
              </a:rPr>
              <a:t>https://www.apponix.com/Python-Institute/Python-Training-in-Mysore.html</a:t>
            </a:r>
            <a:endParaRPr lang="en-IN"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4429156" cy="1143008"/>
          </a:xfrm>
        </p:spPr>
        <p:txBody>
          <a:bodyPr>
            <a:normAutofit/>
          </a:bodyPr>
          <a:lstStyle/>
          <a:p>
            <a:pPr algn="l"/>
            <a:r>
              <a:rPr lang="en-IN" sz="2400" b="1" dirty="0" smtClean="0"/>
              <a:t>Python Course Objectives</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9" name="Picture 8" descr="task7-1.png"/>
          <p:cNvPicPr>
            <a:picLocks noChangeAspect="1"/>
          </p:cNvPicPr>
          <p:nvPr/>
        </p:nvPicPr>
        <p:blipFill>
          <a:blip r:embed="rId3"/>
          <a:stretch>
            <a:fillRect/>
          </a:stretch>
        </p:blipFill>
        <p:spPr>
          <a:xfrm>
            <a:off x="6000760" y="2071678"/>
            <a:ext cx="2847975" cy="2571768"/>
          </a:xfrm>
          <a:prstGeom prst="rect">
            <a:avLst/>
          </a:prstGeom>
        </p:spPr>
      </p:pic>
      <p:sp>
        <p:nvSpPr>
          <p:cNvPr id="10" name="Rectangle 9"/>
          <p:cNvSpPr/>
          <p:nvPr/>
        </p:nvSpPr>
        <p:spPr>
          <a:xfrm>
            <a:off x="714348" y="1500174"/>
            <a:ext cx="4143404" cy="3970318"/>
          </a:xfrm>
          <a:prstGeom prst="rect">
            <a:avLst/>
          </a:prstGeom>
        </p:spPr>
        <p:txBody>
          <a:bodyPr wrap="square">
            <a:spAutoFit/>
          </a:bodyPr>
          <a:lstStyle/>
          <a:p>
            <a:pPr>
              <a:buFont typeface="Wingdings" pitchFamily="2" charset="2"/>
              <a:buChar char="Ø"/>
            </a:pPr>
            <a:r>
              <a:rPr lang="en-IN" dirty="0" smtClean="0"/>
              <a:t>Know Python structure and its features</a:t>
            </a:r>
          </a:p>
          <a:p>
            <a:pPr>
              <a:buFont typeface="Wingdings" pitchFamily="2" charset="2"/>
              <a:buChar char="Ø"/>
            </a:pPr>
            <a:r>
              <a:rPr lang="en-IN" dirty="0" smtClean="0"/>
              <a:t>Understand the basic concepts including different types of operators and Data types</a:t>
            </a:r>
          </a:p>
          <a:p>
            <a:pPr>
              <a:buFont typeface="Wingdings" pitchFamily="2" charset="2"/>
              <a:buChar char="Ø"/>
            </a:pPr>
            <a:r>
              <a:rPr lang="en-IN" dirty="0" smtClean="0"/>
              <a:t>Learn how to design Functions</a:t>
            </a:r>
          </a:p>
          <a:p>
            <a:pPr>
              <a:buFont typeface="Wingdings" pitchFamily="2" charset="2"/>
              <a:buChar char="Ø"/>
            </a:pPr>
            <a:r>
              <a:rPr lang="en-IN" dirty="0" smtClean="0"/>
              <a:t>File handling, managing Errors and Exceptions, Indexing and Slicing of Data</a:t>
            </a:r>
          </a:p>
          <a:p>
            <a:pPr>
              <a:buFont typeface="Wingdings" pitchFamily="2" charset="2"/>
              <a:buChar char="Ø"/>
            </a:pPr>
            <a:r>
              <a:rPr lang="en-IN" dirty="0" smtClean="0"/>
              <a:t>Get sufficient knowledge and practical experience in Class Inheritance that helps in reusability needs</a:t>
            </a:r>
          </a:p>
          <a:p>
            <a:pPr>
              <a:buFont typeface="Wingdings" pitchFamily="2" charset="2"/>
              <a:buChar char="Ø"/>
            </a:pPr>
            <a:r>
              <a:rPr lang="en-IN" dirty="0" smtClean="0"/>
              <a:t>Use regular expressions for searching a text</a:t>
            </a:r>
          </a:p>
          <a:p>
            <a:pPr>
              <a:buFont typeface="Wingdings" pitchFamily="2" charset="2"/>
              <a:buChar char="Ø"/>
            </a:pPr>
            <a:r>
              <a:rPr lang="en-IN" dirty="0" smtClean="0"/>
              <a:t>Key ideas of Standard Libraries and its uses</a:t>
            </a:r>
            <a:endParaRPr lang="en-IN" dirty="0"/>
          </a:p>
        </p:txBody>
      </p:sp>
      <p:sp>
        <p:nvSpPr>
          <p:cNvPr id="11" name="Rectangle 10"/>
          <p:cNvSpPr/>
          <p:nvPr/>
        </p:nvSpPr>
        <p:spPr>
          <a:xfrm>
            <a:off x="5000628" y="5786455"/>
            <a:ext cx="4643438" cy="646331"/>
          </a:xfrm>
          <a:prstGeom prst="rect">
            <a:avLst/>
          </a:prstGeom>
        </p:spPr>
        <p:txBody>
          <a:bodyPr wrap="square">
            <a:spAutoFit/>
          </a:bodyPr>
          <a:lstStyle/>
          <a:p>
            <a:r>
              <a:rPr lang="en-IN" dirty="0" smtClean="0">
                <a:solidFill>
                  <a:schemeClr val="tx2">
                    <a:lumMod val="60000"/>
                    <a:lumOff val="40000"/>
                  </a:schemeClr>
                </a:solidFill>
              </a:rPr>
              <a:t>https://www.apponix.com/Python-Institute/Python-Training-in-Mysore.html</a:t>
            </a:r>
            <a:endParaRPr lang="en-IN" dirty="0">
              <a:solidFill>
                <a:schemeClr val="tx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642918"/>
            <a:ext cx="6429420" cy="1143008"/>
          </a:xfrm>
        </p:spPr>
        <p:txBody>
          <a:bodyPr>
            <a:normAutofit/>
          </a:bodyPr>
          <a:lstStyle/>
          <a:p>
            <a:r>
              <a:rPr lang="en-US" sz="2400" b="1" dirty="0"/>
              <a:t>Salary expectation after completing course</a:t>
            </a:r>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3643314"/>
            <a:ext cx="5223411" cy="461665"/>
          </a:xfrm>
          <a:prstGeom prst="rect">
            <a:avLst/>
          </a:prstGeom>
        </p:spPr>
        <p:txBody>
          <a:bodyPr wrap="square">
            <a:spAutoFit/>
          </a:bodyPr>
          <a:lstStyle/>
          <a:p>
            <a:r>
              <a:rPr lang="en-IN" sz="2400" b="1" dirty="0" smtClean="0">
                <a:latin typeface="+mj-lt"/>
              </a:rPr>
              <a:t>Career after Python Course</a:t>
            </a:r>
            <a:endParaRPr lang="en-IN" sz="2400" b="1" dirty="0">
              <a:latin typeface="+mj-lt"/>
            </a:endParaRPr>
          </a:p>
        </p:txBody>
      </p:sp>
      <p:pic>
        <p:nvPicPr>
          <p:cNvPr id="16" name="Picture 15" descr="task7-2.jpg"/>
          <p:cNvPicPr>
            <a:picLocks noChangeAspect="1"/>
          </p:cNvPicPr>
          <p:nvPr/>
        </p:nvPicPr>
        <p:blipFill>
          <a:blip r:embed="rId3"/>
          <a:stretch>
            <a:fillRect/>
          </a:stretch>
        </p:blipFill>
        <p:spPr>
          <a:xfrm>
            <a:off x="6143636" y="3286124"/>
            <a:ext cx="2643191" cy="2500330"/>
          </a:xfrm>
          <a:prstGeom prst="rect">
            <a:avLst/>
          </a:prstGeom>
        </p:spPr>
      </p:pic>
      <p:sp>
        <p:nvSpPr>
          <p:cNvPr id="11" name="Rectangle 10"/>
          <p:cNvSpPr/>
          <p:nvPr/>
        </p:nvSpPr>
        <p:spPr>
          <a:xfrm>
            <a:off x="714348" y="1500174"/>
            <a:ext cx="7000924" cy="2031325"/>
          </a:xfrm>
          <a:prstGeom prst="rect">
            <a:avLst/>
          </a:prstGeom>
        </p:spPr>
        <p:txBody>
          <a:bodyPr wrap="square">
            <a:spAutoFit/>
          </a:bodyPr>
          <a:lstStyle/>
          <a:p>
            <a:pPr>
              <a:buFont typeface="Wingdings" pitchFamily="2" charset="2"/>
              <a:buChar char="Ø"/>
            </a:pPr>
            <a:r>
              <a:rPr lang="en-IN" dirty="0" smtClean="0"/>
              <a:t>There is a massive shift in the salary packages for Python professionals all over the world. This may varies according to the years of experience you have and the place of your job. According to the expectations calculated by Payscale.com, a fresher Python professional is offered 2-3 </a:t>
            </a:r>
            <a:r>
              <a:rPr lang="en-IN" dirty="0" err="1" smtClean="0"/>
              <a:t>lakhs</a:t>
            </a:r>
            <a:r>
              <a:rPr lang="en-IN" dirty="0" smtClean="0"/>
              <a:t>. After 3 years of experience it is expected between 7-10 </a:t>
            </a:r>
            <a:r>
              <a:rPr lang="en-IN" dirty="0" err="1" smtClean="0"/>
              <a:t>lakhs</a:t>
            </a:r>
            <a:r>
              <a:rPr lang="en-IN" dirty="0" smtClean="0"/>
              <a:t> per annum. There re professional earning 20+ </a:t>
            </a:r>
            <a:r>
              <a:rPr lang="en-IN" dirty="0" err="1" smtClean="0"/>
              <a:t>lakhs</a:t>
            </a:r>
            <a:r>
              <a:rPr lang="en-IN" dirty="0" smtClean="0"/>
              <a:t> with more than five years of experience.</a:t>
            </a:r>
            <a:endParaRPr lang="en-IN" dirty="0"/>
          </a:p>
        </p:txBody>
      </p:sp>
      <p:sp>
        <p:nvSpPr>
          <p:cNvPr id="12" name="Rectangle 11"/>
          <p:cNvSpPr/>
          <p:nvPr/>
        </p:nvSpPr>
        <p:spPr>
          <a:xfrm>
            <a:off x="714348" y="4357694"/>
            <a:ext cx="4857784" cy="1754326"/>
          </a:xfrm>
          <a:prstGeom prst="rect">
            <a:avLst/>
          </a:prstGeom>
        </p:spPr>
        <p:txBody>
          <a:bodyPr wrap="square">
            <a:spAutoFit/>
          </a:bodyPr>
          <a:lstStyle/>
          <a:p>
            <a:pPr>
              <a:buFont typeface="Wingdings" pitchFamily="2" charset="2"/>
              <a:buChar char="Ø"/>
            </a:pPr>
            <a:r>
              <a:rPr lang="en-IN" dirty="0" smtClean="0"/>
              <a:t>The excellent features of Python have made it widely popular in every field. Thus it has made the Python training a job-oriented one with 100% placement assurance.</a:t>
            </a:r>
          </a:p>
          <a:p>
            <a:r>
              <a:rPr lang="en-IN" dirty="0" smtClean="0"/>
              <a:t/>
            </a:r>
            <a:br>
              <a:rPr lang="en-IN" dirty="0" smtClean="0"/>
            </a:br>
            <a:endParaRPr lang="en-IN" dirty="0"/>
          </a:p>
        </p:txBody>
      </p:sp>
      <p:sp>
        <p:nvSpPr>
          <p:cNvPr id="13" name="Rectangle 12"/>
          <p:cNvSpPr/>
          <p:nvPr/>
        </p:nvSpPr>
        <p:spPr>
          <a:xfrm>
            <a:off x="4929190" y="5929330"/>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https://www.apponix.com/Python-Institute/Python-Training-in-Mysore.html</a:t>
            </a:r>
            <a:endParaRPr lang="en-IN" dirty="0">
              <a:solidFill>
                <a:schemeClr val="tx2">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5286412" cy="1143008"/>
          </a:xfrm>
        </p:spPr>
        <p:txBody>
          <a:bodyPr>
            <a:normAutofit fontScale="90000"/>
          </a:bodyPr>
          <a:lstStyle/>
          <a:p>
            <a:r>
              <a:rPr lang="en-IN" sz="2700" b="1" dirty="0" smtClean="0"/>
              <a:t>       Why Should You Learn Python?</a:t>
            </a:r>
            <a:r>
              <a:rPr lang="en-IN" sz="2000" b="1" dirty="0" smtClean="0"/>
              <a:t/>
            </a:r>
            <a:br>
              <a:rPr lang="en-IN" sz="2000" b="1" dirty="0" smtClean="0"/>
            </a:br>
            <a:r>
              <a:rPr lang="en-IN" sz="2000" dirty="0" smtClean="0"/>
              <a:t/>
            </a:r>
            <a:br>
              <a:rPr lang="en-IN" sz="2000" dirty="0" smtClean="0"/>
            </a:br>
            <a:r>
              <a:rPr lang="en-IN" sz="2400" b="1" dirty="0" smtClean="0"/>
              <a:t/>
            </a:r>
            <a:br>
              <a:rPr lang="en-IN" sz="2400" b="1" dirty="0" smtClean="0"/>
            </a:br>
            <a:r>
              <a:rPr lang="en-IN" sz="2400" dirty="0" smtClean="0"/>
              <a:t/>
            </a:r>
            <a:br>
              <a:rPr lang="en-IN" sz="2400"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4" name="Rectangle 13"/>
          <p:cNvSpPr/>
          <p:nvPr/>
        </p:nvSpPr>
        <p:spPr>
          <a:xfrm>
            <a:off x="571473" y="3643314"/>
            <a:ext cx="4500594" cy="461665"/>
          </a:xfrm>
          <a:prstGeom prst="rect">
            <a:avLst/>
          </a:prstGeom>
        </p:spPr>
        <p:txBody>
          <a:bodyPr wrap="square">
            <a:spAutoFit/>
          </a:bodyPr>
          <a:lstStyle/>
          <a:p>
            <a:r>
              <a:rPr lang="en-IN" sz="2400" b="1" dirty="0" smtClean="0"/>
              <a:t>Python Training in Mysore</a:t>
            </a:r>
            <a:endParaRPr lang="en-IN" sz="2400" b="1" dirty="0"/>
          </a:p>
        </p:txBody>
      </p:sp>
      <p:pic>
        <p:nvPicPr>
          <p:cNvPr id="17" name="Picture 16" descr="images10.jpg"/>
          <p:cNvPicPr>
            <a:picLocks noChangeAspect="1"/>
          </p:cNvPicPr>
          <p:nvPr/>
        </p:nvPicPr>
        <p:blipFill>
          <a:blip r:embed="rId3"/>
          <a:stretch>
            <a:fillRect/>
          </a:stretch>
        </p:blipFill>
        <p:spPr>
          <a:xfrm>
            <a:off x="6215074" y="3214686"/>
            <a:ext cx="2428892" cy="2357454"/>
          </a:xfrm>
          <a:prstGeom prst="rect">
            <a:avLst/>
          </a:prstGeom>
        </p:spPr>
      </p:pic>
      <p:sp>
        <p:nvSpPr>
          <p:cNvPr id="10" name="Rectangle 9"/>
          <p:cNvSpPr/>
          <p:nvPr/>
        </p:nvSpPr>
        <p:spPr>
          <a:xfrm>
            <a:off x="571472" y="3643314"/>
            <a:ext cx="4929222" cy="2308324"/>
          </a:xfrm>
          <a:prstGeom prst="rect">
            <a:avLst/>
          </a:prstGeom>
        </p:spPr>
        <p:txBody>
          <a:bodyPr wrap="square">
            <a:spAutoFit/>
          </a:bodyPr>
          <a:lstStyle/>
          <a:p>
            <a:r>
              <a:rPr lang="en-IN" dirty="0" smtClean="0"/>
              <a:t/>
            </a:r>
            <a:br>
              <a:rPr lang="en-IN" dirty="0" smtClean="0"/>
            </a:br>
            <a:endParaRPr lang="en-IN" dirty="0" smtClean="0"/>
          </a:p>
          <a:p>
            <a:pPr>
              <a:buFont typeface="Wingdings" pitchFamily="2" charset="2"/>
              <a:buChar char="Ø"/>
            </a:pPr>
            <a:r>
              <a:rPr lang="en-IN" dirty="0" err="1" smtClean="0"/>
              <a:t>Apponix</a:t>
            </a:r>
            <a:r>
              <a:rPr lang="en-IN" dirty="0" smtClean="0"/>
              <a:t> focuses on advanced level Python training to meet the standards and requirements of the industry.</a:t>
            </a:r>
          </a:p>
          <a:p>
            <a:pPr>
              <a:buFont typeface="Wingdings" pitchFamily="2" charset="2"/>
              <a:buChar char="Ø"/>
            </a:pPr>
            <a:r>
              <a:rPr lang="en-IN" dirty="0" smtClean="0"/>
              <a:t> We provide customized syllabus prepared by experts. Flexible timings and learner-oriented ambience</a:t>
            </a:r>
            <a:endParaRPr lang="en-IN" dirty="0"/>
          </a:p>
        </p:txBody>
      </p:sp>
      <p:sp>
        <p:nvSpPr>
          <p:cNvPr id="11" name="Rectangle 10"/>
          <p:cNvSpPr/>
          <p:nvPr/>
        </p:nvSpPr>
        <p:spPr>
          <a:xfrm>
            <a:off x="642910" y="857232"/>
            <a:ext cx="5857916" cy="2585323"/>
          </a:xfrm>
          <a:prstGeom prst="rect">
            <a:avLst/>
          </a:prstGeom>
        </p:spPr>
        <p:txBody>
          <a:bodyPr wrap="square">
            <a:spAutoFit/>
          </a:bodyPr>
          <a:lstStyle/>
          <a:p>
            <a:pPr>
              <a:buFont typeface="Wingdings" pitchFamily="2" charset="2"/>
              <a:buChar char="Ø"/>
            </a:pPr>
            <a:r>
              <a:rPr lang="en-IN" dirty="0" smtClean="0"/>
              <a:t>100% assurance in placement</a:t>
            </a:r>
          </a:p>
          <a:p>
            <a:pPr>
              <a:buFont typeface="Wingdings" pitchFamily="2" charset="2"/>
              <a:buChar char="Ø"/>
            </a:pPr>
            <a:r>
              <a:rPr lang="en-IN" dirty="0" smtClean="0"/>
              <a:t>Millions of career opportunities with numerous job-roles</a:t>
            </a:r>
          </a:p>
          <a:p>
            <a:pPr>
              <a:buFont typeface="Wingdings" pitchFamily="2" charset="2"/>
              <a:buChar char="Ø"/>
            </a:pPr>
            <a:r>
              <a:rPr lang="en-IN" dirty="0" smtClean="0"/>
              <a:t>Most preferred in the highly challenging and hopeful fields of AI, Robotics, Web Development and </a:t>
            </a:r>
            <a:r>
              <a:rPr lang="en-IN" dirty="0" err="1" smtClean="0"/>
              <a:t>DevOps</a:t>
            </a:r>
            <a:r>
              <a:rPr lang="en-IN" dirty="0" smtClean="0"/>
              <a:t>.</a:t>
            </a:r>
          </a:p>
          <a:p>
            <a:pPr>
              <a:buFont typeface="Wingdings" pitchFamily="2" charset="2"/>
              <a:buChar char="Ø"/>
            </a:pPr>
            <a:r>
              <a:rPr lang="en-IN" dirty="0" smtClean="0"/>
              <a:t>Possesses strong libraries for the manipulation and analysis of data</a:t>
            </a:r>
          </a:p>
          <a:p>
            <a:pPr>
              <a:buFont typeface="Wingdings" pitchFamily="2" charset="2"/>
              <a:buChar char="Ø"/>
            </a:pPr>
            <a:r>
              <a:rPr lang="en-IN" dirty="0" smtClean="0"/>
              <a:t>Python has its action centres in finance, physics, virtual platform, oil and gas, signal processing and so on.</a:t>
            </a:r>
          </a:p>
          <a:p>
            <a:pPr>
              <a:buFont typeface="Wingdings" pitchFamily="2" charset="2"/>
              <a:buChar char="Ø"/>
            </a:pPr>
            <a:r>
              <a:rPr lang="en-IN" dirty="0" smtClean="0"/>
              <a:t>Easy to learn and code since it’s free and open source</a:t>
            </a:r>
            <a:endParaRPr lang="en-IN" dirty="0"/>
          </a:p>
        </p:txBody>
      </p:sp>
      <p:sp>
        <p:nvSpPr>
          <p:cNvPr id="12" name="Rectangle 11"/>
          <p:cNvSpPr/>
          <p:nvPr/>
        </p:nvSpPr>
        <p:spPr>
          <a:xfrm>
            <a:off x="5000628" y="6000768"/>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https://www.apponix.com/Python-Institute/Python-Training-in-Mysore.html</a:t>
            </a:r>
            <a:endParaRPr lang="en-IN" dirty="0">
              <a:solidFill>
                <a:schemeClr val="tx2">
                  <a:lumMod val="60000"/>
                  <a:lumOff val="4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7072362" cy="1143008"/>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928662" y="1714488"/>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5" name="Picture 14" descr="task7-3.jpg"/>
          <p:cNvPicPr>
            <a:picLocks noChangeAspect="1"/>
          </p:cNvPicPr>
          <p:nvPr/>
        </p:nvPicPr>
        <p:blipFill>
          <a:blip r:embed="rId5"/>
          <a:stretch>
            <a:fillRect/>
          </a:stretch>
        </p:blipFill>
        <p:spPr>
          <a:xfrm>
            <a:off x="5357818" y="1928802"/>
            <a:ext cx="3100389" cy="2714644"/>
          </a:xfrm>
          <a:prstGeom prst="rect">
            <a:avLst/>
          </a:prstGeom>
        </p:spPr>
      </p:pic>
      <p:sp>
        <p:nvSpPr>
          <p:cNvPr id="9" name="Rectangle 8"/>
          <p:cNvSpPr/>
          <p:nvPr/>
        </p:nvSpPr>
        <p:spPr>
          <a:xfrm>
            <a:off x="5072066" y="5929330"/>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https://www.apponix.com/Python-Institute/Python-Training-in-Mysore.html</a:t>
            </a:r>
            <a:endParaRPr lang="en-IN" dirty="0">
              <a:solidFill>
                <a:schemeClr val="tx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357298"/>
            <a:ext cx="7112152" cy="4143404"/>
          </a:xfrm>
          <a:prstGeom prst="rect">
            <a:avLst/>
          </a:prstGeom>
        </p:spPr>
      </p:pic>
      <p:sp>
        <p:nvSpPr>
          <p:cNvPr id="5" name="Rectangle 4"/>
          <p:cNvSpPr/>
          <p:nvPr/>
        </p:nvSpPr>
        <p:spPr>
          <a:xfrm>
            <a:off x="5072066" y="5929330"/>
            <a:ext cx="4572000" cy="646331"/>
          </a:xfrm>
          <a:prstGeom prst="rect">
            <a:avLst/>
          </a:prstGeom>
        </p:spPr>
        <p:txBody>
          <a:bodyPr>
            <a:spAutoFit/>
          </a:bodyPr>
          <a:lstStyle/>
          <a:p>
            <a:r>
              <a:rPr lang="en-IN" dirty="0" smtClean="0">
                <a:solidFill>
                  <a:schemeClr val="tx2">
                    <a:lumMod val="60000"/>
                    <a:lumOff val="40000"/>
                  </a:schemeClr>
                </a:solidFill>
              </a:rPr>
              <a:t>https://www.apponix.com/Python-Institute/Python-Training-in-Mysore.html</a:t>
            </a:r>
            <a:endParaRPr lang="en-IN" dirty="0">
              <a:solidFill>
                <a:schemeClr val="tx2">
                  <a:lumMod val="60000"/>
                  <a:lumOff val="4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326</Words>
  <Application>Microsoft Office PowerPoint</Application>
  <PresentationFormat>On-screen Show (4:3)</PresentationFormat>
  <Paragraphs>37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Python Training in Mysore, Request Demo Class</vt:lpstr>
      <vt:lpstr>Python Course Objectives </vt:lpstr>
      <vt:lpstr>Salary expectation after completing course</vt:lpstr>
      <vt:lpstr>       Why Should You Learn Python?    </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27</cp:revision>
  <dcterms:created xsi:type="dcterms:W3CDTF">2021-08-06T11:01:51Z</dcterms:created>
  <dcterms:modified xsi:type="dcterms:W3CDTF">2021-08-21T10:13:11Z</dcterms:modified>
</cp:coreProperties>
</file>