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1CB445-A860-4509-9142-5AFFB90F6B01}" type="datetimeFigureOut">
              <a:rPr lang="en-US" smtClean="0"/>
              <a:pPr/>
              <a:t>8/29/2021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01CB445-A860-4509-9142-5AFFB90F6B01}" type="datetimeFigureOut">
              <a:rPr lang="en-US" smtClean="0"/>
              <a:pPr/>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01CB445-A860-4509-9142-5AFFB90F6B01}" type="datetimeFigureOut">
              <a:rPr lang="en-US" smtClean="0"/>
              <a:pPr/>
              <a:t>8/29/2021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1CB445-A860-4509-9142-5AFFB90F6B01}" type="datetimeFigureOut">
              <a:rPr lang="en-US" smtClean="0"/>
              <a:pPr/>
              <a:t>8/29/2021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CB445-A860-4509-9142-5AFFB90F6B01}" type="datetimeFigureOut">
              <a:rPr lang="en-US" smtClean="0"/>
              <a:pPr/>
              <a:t>8/29/2021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1CB445-A860-4509-9142-5AFFB90F6B01}" type="datetimeFigureOut">
              <a:rPr lang="en-US" smtClean="0"/>
              <a:pPr/>
              <a:t>8/29/2021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055D49-990F-4A7E-BA6E-6CF9AAD0A3D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1CB445-A860-4509-9142-5AFFB90F6B01}" type="datetimeFigureOut">
              <a:rPr lang="en-US" smtClean="0"/>
              <a:pPr/>
              <a:t>8/29/2021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55D49-990F-4A7E-BA6E-6CF9AAD0A3D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tel:+91%208050580888"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hyperlink" Target="mailto:info@apponix.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4348" y="1571612"/>
            <a:ext cx="7772400" cy="1470025"/>
          </a:xfrm>
        </p:spPr>
        <p:txBody>
          <a:bodyPr/>
          <a:lstStyle/>
          <a:p>
            <a:r>
              <a:rPr lang="en-IN" dirty="0" smtClean="0"/>
              <a:t>Python </a:t>
            </a:r>
            <a:r>
              <a:rPr lang="en-IN" dirty="0" smtClean="0"/>
              <a:t>Training in Kolkata, Request Demo </a:t>
            </a:r>
            <a:r>
              <a:rPr lang="en-IN" dirty="0" smtClean="0"/>
              <a:t>Class</a:t>
            </a:r>
            <a:endParaRPr lang="en-US"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5" name="Picture 4" descr="task6-1.jpg"/>
          <p:cNvPicPr>
            <a:picLocks noChangeAspect="1"/>
          </p:cNvPicPr>
          <p:nvPr/>
        </p:nvPicPr>
        <p:blipFill>
          <a:blip r:embed="rId3"/>
          <a:stretch>
            <a:fillRect/>
          </a:stretch>
        </p:blipFill>
        <p:spPr>
          <a:xfrm>
            <a:off x="2571736" y="3429000"/>
            <a:ext cx="4357718" cy="1900242"/>
          </a:xfrm>
          <a:prstGeom prst="rect">
            <a:avLst/>
          </a:prstGeom>
        </p:spPr>
      </p:pic>
      <p:sp>
        <p:nvSpPr>
          <p:cNvPr id="6" name="Rectangle 5"/>
          <p:cNvSpPr/>
          <p:nvPr/>
        </p:nvSpPr>
        <p:spPr>
          <a:xfrm>
            <a:off x="4572000" y="5929330"/>
            <a:ext cx="4572000" cy="646331"/>
          </a:xfrm>
          <a:prstGeom prst="rect">
            <a:avLst/>
          </a:prstGeom>
        </p:spPr>
        <p:txBody>
          <a:bodyPr>
            <a:spAutoFit/>
          </a:bodyPr>
          <a:lstStyle/>
          <a:p>
            <a:r>
              <a:rPr lang="en-IN" b="1" dirty="0" smtClean="0">
                <a:solidFill>
                  <a:schemeClr val="accent2">
                    <a:lumMod val="75000"/>
                  </a:schemeClr>
                </a:solidFill>
              </a:rPr>
              <a:t>https://www.apponix.com/Python-Institute/Python-Training-in-Kolkata.html</a:t>
            </a:r>
            <a:endParaRPr lang="en-IN" b="1" dirty="0">
              <a:solidFill>
                <a:schemeClr val="accent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214290"/>
            <a:ext cx="4714908" cy="1571636"/>
          </a:xfrm>
        </p:spPr>
        <p:txBody>
          <a:bodyPr>
            <a:normAutofit/>
          </a:bodyPr>
          <a:lstStyle/>
          <a:p>
            <a:pPr algn="l"/>
            <a:r>
              <a:rPr lang="en-IN" sz="2400" b="1" dirty="0" smtClean="0"/>
              <a:t>Python Course Objectives</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1" name="Picture 10" descr="task6-3.jpg"/>
          <p:cNvPicPr>
            <a:picLocks noChangeAspect="1"/>
          </p:cNvPicPr>
          <p:nvPr/>
        </p:nvPicPr>
        <p:blipFill>
          <a:blip r:embed="rId3"/>
          <a:stretch>
            <a:fillRect/>
          </a:stretch>
        </p:blipFill>
        <p:spPr>
          <a:xfrm>
            <a:off x="6500826" y="2071678"/>
            <a:ext cx="2347910" cy="2500330"/>
          </a:xfrm>
          <a:prstGeom prst="rect">
            <a:avLst/>
          </a:prstGeom>
        </p:spPr>
      </p:pic>
      <p:sp>
        <p:nvSpPr>
          <p:cNvPr id="8" name="Rectangle 7"/>
          <p:cNvSpPr/>
          <p:nvPr/>
        </p:nvSpPr>
        <p:spPr>
          <a:xfrm>
            <a:off x="5072066" y="5715016"/>
            <a:ext cx="4286280" cy="646331"/>
          </a:xfrm>
          <a:prstGeom prst="rect">
            <a:avLst/>
          </a:prstGeom>
        </p:spPr>
        <p:txBody>
          <a:bodyPr wrap="square">
            <a:spAutoFit/>
          </a:bodyPr>
          <a:lstStyle/>
          <a:p>
            <a:r>
              <a:rPr lang="en-IN" b="1" dirty="0" smtClean="0">
                <a:solidFill>
                  <a:schemeClr val="accent2">
                    <a:lumMod val="75000"/>
                  </a:schemeClr>
                </a:solidFill>
              </a:rPr>
              <a:t>https://www.apponix.com/Python-Institute/Python-Training-in-Kolkata.html</a:t>
            </a:r>
            <a:endParaRPr lang="en-IN" b="1" dirty="0">
              <a:solidFill>
                <a:schemeClr val="accent2">
                  <a:lumMod val="75000"/>
                </a:schemeClr>
              </a:solidFill>
            </a:endParaRPr>
          </a:p>
        </p:txBody>
      </p:sp>
      <p:sp>
        <p:nvSpPr>
          <p:cNvPr id="9" name="Rectangle 8"/>
          <p:cNvSpPr/>
          <p:nvPr/>
        </p:nvSpPr>
        <p:spPr>
          <a:xfrm>
            <a:off x="857224" y="1428736"/>
            <a:ext cx="5214974" cy="3416320"/>
          </a:xfrm>
          <a:prstGeom prst="rect">
            <a:avLst/>
          </a:prstGeom>
        </p:spPr>
        <p:txBody>
          <a:bodyPr wrap="square">
            <a:spAutoFit/>
          </a:bodyPr>
          <a:lstStyle/>
          <a:p>
            <a:pPr>
              <a:buFont typeface="Wingdings" pitchFamily="2" charset="2"/>
              <a:buChar char="Ø"/>
            </a:pPr>
            <a:r>
              <a:rPr lang="en-IN" dirty="0" smtClean="0"/>
              <a:t>Basic concepts of Python including different types of operators and Data types</a:t>
            </a:r>
          </a:p>
          <a:p>
            <a:pPr>
              <a:buFont typeface="Wingdings" pitchFamily="2" charset="2"/>
              <a:buChar char="Ø"/>
            </a:pPr>
            <a:r>
              <a:rPr lang="en-IN" dirty="0" smtClean="0"/>
              <a:t>Learn how to design Functions</a:t>
            </a:r>
          </a:p>
          <a:p>
            <a:pPr>
              <a:buFont typeface="Wingdings" pitchFamily="2" charset="2"/>
              <a:buChar char="Ø"/>
            </a:pPr>
            <a:r>
              <a:rPr lang="en-IN" dirty="0" smtClean="0"/>
              <a:t>Understand the fundamentals of OOPs concepts and detailed knowledge on Python Modules and Packages</a:t>
            </a:r>
          </a:p>
          <a:p>
            <a:pPr>
              <a:buFont typeface="Wingdings" pitchFamily="2" charset="2"/>
              <a:buChar char="Ø"/>
            </a:pPr>
            <a:r>
              <a:rPr lang="en-IN" dirty="0" smtClean="0"/>
              <a:t>File handling, managing Errors and Exceptions, Indexing and Slicing of Data</a:t>
            </a:r>
          </a:p>
          <a:p>
            <a:pPr>
              <a:buFont typeface="Wingdings" pitchFamily="2" charset="2"/>
              <a:buChar char="Ø"/>
            </a:pPr>
            <a:r>
              <a:rPr lang="en-IN" dirty="0" smtClean="0"/>
              <a:t>Get sufficient knowledge and practical experience in Class Inheritance that helps in reusability needs</a:t>
            </a:r>
          </a:p>
          <a:p>
            <a:pPr>
              <a:buFont typeface="Wingdings" pitchFamily="2" charset="2"/>
              <a:buChar char="Ø"/>
            </a:pPr>
            <a:r>
              <a:rPr lang="en-IN" dirty="0" smtClean="0"/>
              <a:t>Use regular expressions for searching a text</a:t>
            </a:r>
          </a:p>
          <a:p>
            <a:pPr>
              <a:buFont typeface="Wingdings" pitchFamily="2" charset="2"/>
              <a:buChar char="Ø"/>
            </a:pPr>
            <a:r>
              <a:rPr lang="en-IN" dirty="0" smtClean="0"/>
              <a:t>Key ideas of Standard Libraries and its uses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472" y="428604"/>
            <a:ext cx="6143668" cy="1143008"/>
          </a:xfrm>
        </p:spPr>
        <p:txBody>
          <a:bodyPr>
            <a:normAutofit/>
          </a:bodyPr>
          <a:lstStyle/>
          <a:p>
            <a:r>
              <a:rPr lang="en-US" sz="2400" b="1" dirty="0"/>
              <a:t>Salary expectation after completing course</a:t>
            </a:r>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857224" y="2786058"/>
            <a:ext cx="5080535" cy="461665"/>
          </a:xfrm>
          <a:prstGeom prst="rect">
            <a:avLst/>
          </a:prstGeom>
        </p:spPr>
        <p:txBody>
          <a:bodyPr wrap="square">
            <a:spAutoFit/>
          </a:bodyPr>
          <a:lstStyle/>
          <a:p>
            <a:r>
              <a:rPr lang="en-IN" sz="2400" b="1" dirty="0" smtClean="0">
                <a:latin typeface="+mj-lt"/>
              </a:rPr>
              <a:t>Career after Python Course</a:t>
            </a:r>
            <a:endParaRPr lang="en-IN" sz="2400" b="1" dirty="0">
              <a:latin typeface="+mj-lt"/>
            </a:endParaRPr>
          </a:p>
        </p:txBody>
      </p:sp>
      <p:pic>
        <p:nvPicPr>
          <p:cNvPr id="12" name="Picture 11" descr="task6-5.jpg"/>
          <p:cNvPicPr>
            <a:picLocks noChangeAspect="1"/>
          </p:cNvPicPr>
          <p:nvPr/>
        </p:nvPicPr>
        <p:blipFill>
          <a:blip r:embed="rId3"/>
          <a:stretch>
            <a:fillRect/>
          </a:stretch>
        </p:blipFill>
        <p:spPr>
          <a:xfrm>
            <a:off x="6500826" y="2786058"/>
            <a:ext cx="2428892" cy="2205042"/>
          </a:xfrm>
          <a:prstGeom prst="rect">
            <a:avLst/>
          </a:prstGeom>
        </p:spPr>
      </p:pic>
      <p:sp>
        <p:nvSpPr>
          <p:cNvPr id="11" name="Rectangle 10"/>
          <p:cNvSpPr/>
          <p:nvPr/>
        </p:nvSpPr>
        <p:spPr>
          <a:xfrm>
            <a:off x="4572000" y="5857892"/>
            <a:ext cx="4572000" cy="646331"/>
          </a:xfrm>
          <a:prstGeom prst="rect">
            <a:avLst/>
          </a:prstGeom>
        </p:spPr>
        <p:txBody>
          <a:bodyPr>
            <a:spAutoFit/>
          </a:bodyPr>
          <a:lstStyle/>
          <a:p>
            <a:r>
              <a:rPr lang="en-IN" b="1" dirty="0" smtClean="0">
                <a:solidFill>
                  <a:schemeClr val="accent2">
                    <a:lumMod val="75000"/>
                  </a:schemeClr>
                </a:solidFill>
              </a:rPr>
              <a:t>https://www.apponix.com/Python-Institute/Python-Training-in-Kolkata.html</a:t>
            </a:r>
            <a:endParaRPr lang="en-IN" b="1" dirty="0">
              <a:solidFill>
                <a:schemeClr val="accent2">
                  <a:lumMod val="75000"/>
                </a:schemeClr>
              </a:solidFill>
            </a:endParaRPr>
          </a:p>
        </p:txBody>
      </p:sp>
      <p:sp>
        <p:nvSpPr>
          <p:cNvPr id="13" name="Rectangle 12"/>
          <p:cNvSpPr/>
          <p:nvPr/>
        </p:nvSpPr>
        <p:spPr>
          <a:xfrm>
            <a:off x="928662" y="1285860"/>
            <a:ext cx="6072230" cy="1477328"/>
          </a:xfrm>
          <a:prstGeom prst="rect">
            <a:avLst/>
          </a:prstGeom>
        </p:spPr>
        <p:txBody>
          <a:bodyPr wrap="square">
            <a:spAutoFit/>
          </a:bodyPr>
          <a:lstStyle/>
          <a:p>
            <a:pPr>
              <a:buFont typeface="Wingdings" pitchFamily="2" charset="2"/>
              <a:buChar char="Ø"/>
            </a:pPr>
            <a:r>
              <a:rPr lang="en-IN" dirty="0" smtClean="0"/>
              <a:t>According to the expectations calculated by Payscale.com, a fresher Python professional is offered 2-3 </a:t>
            </a:r>
            <a:r>
              <a:rPr lang="en-IN" dirty="0" err="1" smtClean="0"/>
              <a:t>lakhs</a:t>
            </a:r>
            <a:r>
              <a:rPr lang="en-IN" dirty="0" smtClean="0"/>
              <a:t>. After 3 years of experience it is expected between 7-10 </a:t>
            </a:r>
            <a:r>
              <a:rPr lang="en-IN" dirty="0" err="1" smtClean="0"/>
              <a:t>lakhs</a:t>
            </a:r>
            <a:r>
              <a:rPr lang="en-IN" dirty="0" smtClean="0"/>
              <a:t> per annum. There re professional earning 20+ </a:t>
            </a:r>
            <a:r>
              <a:rPr lang="en-IN" dirty="0" err="1" smtClean="0"/>
              <a:t>lakhs</a:t>
            </a:r>
            <a:r>
              <a:rPr lang="en-IN" dirty="0" smtClean="0"/>
              <a:t> with more than five years of experience.</a:t>
            </a:r>
            <a:endParaRPr lang="en-IN" dirty="0"/>
          </a:p>
        </p:txBody>
      </p:sp>
      <p:sp>
        <p:nvSpPr>
          <p:cNvPr id="16" name="Rectangle 15"/>
          <p:cNvSpPr/>
          <p:nvPr/>
        </p:nvSpPr>
        <p:spPr>
          <a:xfrm>
            <a:off x="1000100" y="3429000"/>
            <a:ext cx="4572000" cy="1754326"/>
          </a:xfrm>
          <a:prstGeom prst="rect">
            <a:avLst/>
          </a:prstGeom>
        </p:spPr>
        <p:txBody>
          <a:bodyPr>
            <a:spAutoFit/>
          </a:bodyPr>
          <a:lstStyle/>
          <a:p>
            <a:pPr>
              <a:buFont typeface="Wingdings" pitchFamily="2" charset="2"/>
              <a:buChar char="Ø"/>
            </a:pPr>
            <a:r>
              <a:rPr lang="en-IN" dirty="0" smtClean="0"/>
              <a:t>There is an ascending demand for Python professionals all around the world. The excellent features of Python have made it widely popular in every field. Thus it has made the Python training a job-oriented one with 100% placement assurance.</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1536" y="642918"/>
            <a:ext cx="5286412" cy="1143008"/>
          </a:xfrm>
        </p:spPr>
        <p:txBody>
          <a:bodyPr>
            <a:normAutofit/>
          </a:bodyPr>
          <a:lstStyle/>
          <a:p>
            <a:r>
              <a:rPr lang="en-IN" sz="2400" b="1" dirty="0" smtClean="0"/>
              <a:t>Python Training in Kolkata</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12" name="Picture 11" descr="task6-2.png"/>
          <p:cNvPicPr>
            <a:picLocks noChangeAspect="1"/>
          </p:cNvPicPr>
          <p:nvPr/>
        </p:nvPicPr>
        <p:blipFill>
          <a:blip r:embed="rId3"/>
          <a:stretch>
            <a:fillRect/>
          </a:stretch>
        </p:blipFill>
        <p:spPr>
          <a:xfrm>
            <a:off x="6572264" y="2000240"/>
            <a:ext cx="2571736" cy="1743075"/>
          </a:xfrm>
          <a:prstGeom prst="rect">
            <a:avLst/>
          </a:prstGeom>
        </p:spPr>
      </p:pic>
      <p:sp>
        <p:nvSpPr>
          <p:cNvPr id="7" name="Rectangle 6"/>
          <p:cNvSpPr/>
          <p:nvPr/>
        </p:nvSpPr>
        <p:spPr>
          <a:xfrm>
            <a:off x="4286248" y="5857892"/>
            <a:ext cx="4572000" cy="646331"/>
          </a:xfrm>
          <a:prstGeom prst="rect">
            <a:avLst/>
          </a:prstGeom>
        </p:spPr>
        <p:txBody>
          <a:bodyPr>
            <a:spAutoFit/>
          </a:bodyPr>
          <a:lstStyle/>
          <a:p>
            <a:r>
              <a:rPr lang="en-IN" b="1" dirty="0" smtClean="0">
                <a:solidFill>
                  <a:schemeClr val="accent2">
                    <a:lumMod val="75000"/>
                  </a:schemeClr>
                </a:solidFill>
              </a:rPr>
              <a:t>https://www.apponix.com/Python-Institute/Python-Training-in-Kolkata.html</a:t>
            </a:r>
            <a:endParaRPr lang="en-IN" b="1" dirty="0">
              <a:solidFill>
                <a:schemeClr val="accent2">
                  <a:lumMod val="75000"/>
                </a:schemeClr>
              </a:solidFill>
            </a:endParaRPr>
          </a:p>
        </p:txBody>
      </p:sp>
      <p:sp>
        <p:nvSpPr>
          <p:cNvPr id="8" name="Rectangle 7"/>
          <p:cNvSpPr/>
          <p:nvPr/>
        </p:nvSpPr>
        <p:spPr>
          <a:xfrm>
            <a:off x="714348" y="1428736"/>
            <a:ext cx="5214974" cy="1754326"/>
          </a:xfrm>
          <a:prstGeom prst="rect">
            <a:avLst/>
          </a:prstGeom>
        </p:spPr>
        <p:txBody>
          <a:bodyPr wrap="square">
            <a:spAutoFit/>
          </a:bodyPr>
          <a:lstStyle/>
          <a:p>
            <a:pPr>
              <a:buFont typeface="Wingdings" pitchFamily="2" charset="2"/>
              <a:buChar char="Ø"/>
            </a:pPr>
            <a:r>
              <a:rPr lang="en-IN" dirty="0" err="1" smtClean="0"/>
              <a:t>Apponix</a:t>
            </a:r>
            <a:r>
              <a:rPr lang="en-IN" dirty="0" smtClean="0"/>
              <a:t> focuses on advanced level Python training to meet the standards and requirements of the industry.</a:t>
            </a:r>
          </a:p>
          <a:p>
            <a:pPr>
              <a:buFont typeface="Wingdings" pitchFamily="2" charset="2"/>
              <a:buChar char="Ø"/>
            </a:pPr>
            <a:r>
              <a:rPr lang="en-IN" dirty="0" smtClean="0"/>
              <a:t>Kolkata offers better possibility of quick and fresher recruitment than in other cities.</a:t>
            </a:r>
          </a:p>
          <a:p>
            <a:pPr>
              <a:buFont typeface="Wingdings" pitchFamily="2" charset="2"/>
              <a:buChar char="Ø"/>
            </a:pPr>
            <a:r>
              <a:rPr lang="en-IN" dirty="0" smtClean="0"/>
              <a:t>Flexible timings and learner-oriented ambience</a:t>
            </a:r>
            <a:endParaRPr lang="en-IN" dirty="0"/>
          </a:p>
        </p:txBody>
      </p:sp>
      <p:sp>
        <p:nvSpPr>
          <p:cNvPr id="10" name="Rectangle 9"/>
          <p:cNvSpPr/>
          <p:nvPr/>
        </p:nvSpPr>
        <p:spPr>
          <a:xfrm>
            <a:off x="571472" y="3286124"/>
            <a:ext cx="5286412" cy="1015663"/>
          </a:xfrm>
          <a:prstGeom prst="rect">
            <a:avLst/>
          </a:prstGeom>
        </p:spPr>
        <p:txBody>
          <a:bodyPr wrap="square">
            <a:spAutoFit/>
          </a:bodyPr>
          <a:lstStyle/>
          <a:p>
            <a:r>
              <a:rPr lang="sv-SE" sz="2400" b="1" dirty="0" smtClean="0"/>
              <a:t>Python Training Institute in Kolkata</a:t>
            </a:r>
          </a:p>
          <a:p>
            <a:r>
              <a:rPr lang="sv-SE" dirty="0" smtClean="0"/>
              <a:t/>
            </a:r>
            <a:br>
              <a:rPr lang="sv-SE" dirty="0" smtClean="0"/>
            </a:br>
            <a:endParaRPr lang="en-IN" dirty="0"/>
          </a:p>
        </p:txBody>
      </p:sp>
      <p:sp>
        <p:nvSpPr>
          <p:cNvPr id="11" name="Rectangle 10"/>
          <p:cNvSpPr/>
          <p:nvPr/>
        </p:nvSpPr>
        <p:spPr>
          <a:xfrm>
            <a:off x="571472" y="3500438"/>
            <a:ext cx="7786742" cy="2585323"/>
          </a:xfrm>
          <a:prstGeom prst="rect">
            <a:avLst/>
          </a:prstGeom>
        </p:spPr>
        <p:txBody>
          <a:bodyPr wrap="square">
            <a:spAutoFit/>
          </a:bodyPr>
          <a:lstStyle/>
          <a:p>
            <a:r>
              <a:rPr lang="en-IN" dirty="0" smtClean="0"/>
              <a:t/>
            </a:r>
            <a:br>
              <a:rPr lang="en-IN" dirty="0" smtClean="0"/>
            </a:br>
            <a:r>
              <a:rPr lang="en-IN" dirty="0" err="1" smtClean="0"/>
              <a:t>Apponix</a:t>
            </a:r>
            <a:r>
              <a:rPr lang="en-IN" dirty="0" smtClean="0"/>
              <a:t> provides Python Training in Kolkata by industry experts at an affordable cost. We offer free trial classes and 100% job assistance in top MNC's. </a:t>
            </a:r>
            <a:r>
              <a:rPr lang="en-IN" dirty="0" err="1" smtClean="0"/>
              <a:t>Apponix</a:t>
            </a:r>
            <a:r>
              <a:rPr lang="en-IN" dirty="0" smtClean="0"/>
              <a:t> python course fees In Kolkata is a deal-breaker, and claims to be the best one among many competitors with vast course. </a:t>
            </a:r>
            <a:r>
              <a:rPr lang="en-IN" dirty="0" err="1" smtClean="0"/>
              <a:t>Apponix</a:t>
            </a:r>
            <a:r>
              <a:rPr lang="en-IN" dirty="0" smtClean="0"/>
              <a:t> offers python classroom training near me with tutorials for beginners to advanced level, high quality self paced e-learning videos to learn at your own pace and convenience. </a:t>
            </a:r>
            <a:r>
              <a:rPr lang="en-IN" dirty="0" err="1" smtClean="0"/>
              <a:t>Apponix</a:t>
            </a:r>
            <a:r>
              <a:rPr lang="en-IN" dirty="0" smtClean="0"/>
              <a:t> is the best coding institute in Kolkata, and give python tuition in Kolkata to everyone who has a zeal to learn.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84" y="642918"/>
            <a:ext cx="7072362" cy="1143008"/>
          </a:xfrm>
        </p:spPr>
        <p:txBody>
          <a:bodyPr>
            <a:normAutofit/>
          </a:bodyPr>
          <a:lstStyle/>
          <a:p>
            <a:r>
              <a:rPr lang="en-US" sz="2400" b="1" dirty="0" smtClean="0"/>
              <a:t>Official Address of </a:t>
            </a:r>
            <a:r>
              <a:rPr lang="en-US" sz="2400" b="1" dirty="0" err="1" smtClean="0"/>
              <a:t>Apponix</a:t>
            </a:r>
            <a:r>
              <a:rPr lang="en-US" sz="2400" b="1" dirty="0" smtClean="0"/>
              <a:t> Technologies</a:t>
            </a:r>
            <a:r>
              <a:rPr lang="en-IN" sz="2400" b="1" dirty="0" smtClean="0"/>
              <a:t/>
            </a:r>
            <a:br>
              <a:rPr lang="en-IN" sz="2400" b="1" dirty="0" smtClean="0"/>
            </a:br>
            <a:endParaRPr lang="en-US" sz="2400" b="1" dirty="0"/>
          </a:p>
        </p:txBody>
      </p:sp>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sp>
        <p:nvSpPr>
          <p:cNvPr id="10" name="Rectangle 9"/>
          <p:cNvSpPr/>
          <p:nvPr/>
        </p:nvSpPr>
        <p:spPr>
          <a:xfrm>
            <a:off x="714348" y="2967335"/>
            <a:ext cx="6143652" cy="830997"/>
          </a:xfrm>
          <a:prstGeom prst="rect">
            <a:avLst/>
          </a:prstGeom>
        </p:spPr>
        <p:txBody>
          <a:bodyPr wrap="square">
            <a:spAutoFit/>
          </a:bodyPr>
          <a:lstStyle/>
          <a:p>
            <a:r>
              <a:rPr lang="sv-SE" sz="2400" dirty="0" smtClean="0"/>
              <a:t/>
            </a:r>
            <a:br>
              <a:rPr lang="sv-SE" sz="2400" dirty="0" smtClean="0"/>
            </a:br>
            <a:endParaRPr lang="en-IN" sz="2400" dirty="0"/>
          </a:p>
        </p:txBody>
      </p:sp>
      <p:sp>
        <p:nvSpPr>
          <p:cNvPr id="11" name="Rectangle 10"/>
          <p:cNvSpPr/>
          <p:nvPr/>
        </p:nvSpPr>
        <p:spPr>
          <a:xfrm>
            <a:off x="642910" y="3429000"/>
            <a:ext cx="7000924" cy="369332"/>
          </a:xfrm>
          <a:prstGeom prst="rect">
            <a:avLst/>
          </a:prstGeom>
        </p:spPr>
        <p:txBody>
          <a:bodyPr wrap="square">
            <a:spAutoFit/>
          </a:bodyPr>
          <a:lstStyle/>
          <a:p>
            <a:pPr>
              <a:buFont typeface="Wingdings" pitchFamily="2" charset="2"/>
              <a:buChar char="Ø"/>
            </a:pPr>
            <a:endParaRPr lang="en-IN" dirty="0"/>
          </a:p>
        </p:txBody>
      </p:sp>
      <p:sp>
        <p:nvSpPr>
          <p:cNvPr id="13" name="Rectangle 12"/>
          <p:cNvSpPr/>
          <p:nvPr/>
        </p:nvSpPr>
        <p:spPr>
          <a:xfrm>
            <a:off x="928662" y="1714488"/>
            <a:ext cx="4429156" cy="1508105"/>
          </a:xfrm>
          <a:prstGeom prst="rect">
            <a:avLst/>
          </a:prstGeom>
        </p:spPr>
        <p:txBody>
          <a:bodyPr wrap="square">
            <a:spAutoFit/>
          </a:bodyPr>
          <a:lstStyle/>
          <a:p>
            <a:r>
              <a:rPr lang="en-IN" sz="2000" b="1" dirty="0" smtClean="0"/>
              <a:t>Head Office - Bangalore</a:t>
            </a:r>
          </a:p>
          <a:p>
            <a:r>
              <a:rPr lang="en-IN" dirty="0" smtClean="0"/>
              <a:t>306, 10th Main, 46th Cross, 4th Block </a:t>
            </a:r>
            <a:r>
              <a:rPr lang="en-IN" dirty="0" err="1" smtClean="0"/>
              <a:t>Rajajinagar</a:t>
            </a:r>
            <a:r>
              <a:rPr lang="en-IN" dirty="0" smtClean="0"/>
              <a:t>, Bangalore - 560010</a:t>
            </a:r>
          </a:p>
          <a:p>
            <a:r>
              <a:rPr lang="en-IN" dirty="0" smtClean="0"/>
              <a:t>Mobile: </a:t>
            </a:r>
            <a:r>
              <a:rPr lang="en-IN" b="1" dirty="0" smtClean="0">
                <a:hlinkClick r:id="rId3"/>
              </a:rPr>
              <a:t>+91 8050580888</a:t>
            </a:r>
            <a:endParaRPr lang="en-IN" b="1" dirty="0" smtClean="0"/>
          </a:p>
          <a:p>
            <a:r>
              <a:rPr lang="en-US" dirty="0" smtClean="0"/>
              <a:t>Mail:</a:t>
            </a:r>
            <a:r>
              <a:rPr lang="en-IN" b="1" dirty="0" smtClean="0">
                <a:hlinkClick r:id="rId4"/>
              </a:rPr>
              <a:t>info@apponix.com</a:t>
            </a:r>
            <a:endParaRPr lang="en-IN" b="1" dirty="0"/>
          </a:p>
        </p:txBody>
      </p:sp>
      <p:pic>
        <p:nvPicPr>
          <p:cNvPr id="14" name="Picture 13" descr="task-6 4.jpg"/>
          <p:cNvPicPr>
            <a:picLocks noChangeAspect="1"/>
          </p:cNvPicPr>
          <p:nvPr/>
        </p:nvPicPr>
        <p:blipFill>
          <a:blip r:embed="rId5"/>
          <a:stretch>
            <a:fillRect/>
          </a:stretch>
        </p:blipFill>
        <p:spPr>
          <a:xfrm>
            <a:off x="5214942" y="1928802"/>
            <a:ext cx="3724279" cy="2857520"/>
          </a:xfrm>
          <a:prstGeom prst="rect">
            <a:avLst/>
          </a:prstGeom>
        </p:spPr>
      </p:pic>
      <p:sp>
        <p:nvSpPr>
          <p:cNvPr id="12" name="Rectangle 11"/>
          <p:cNvSpPr/>
          <p:nvPr/>
        </p:nvSpPr>
        <p:spPr>
          <a:xfrm>
            <a:off x="4831024" y="6143644"/>
            <a:ext cx="4312976" cy="369332"/>
          </a:xfrm>
          <a:prstGeom prst="rect">
            <a:avLst/>
          </a:prstGeom>
        </p:spPr>
        <p:txBody>
          <a:bodyPr wrap="none">
            <a:spAutoFit/>
          </a:bodyPr>
          <a:lstStyle/>
          <a:p>
            <a:r>
              <a:rPr lang="en-IN" b="1" dirty="0" smtClean="0">
                <a:solidFill>
                  <a:schemeClr val="accent2">
                    <a:lumMod val="75000"/>
                  </a:schemeClr>
                </a:solidFill>
              </a:rPr>
              <a:t>https://www.apponix.com/python-courses</a:t>
            </a:r>
            <a:endParaRPr lang="en-IN" b="1" dirty="0">
              <a:solidFill>
                <a:schemeClr val="accent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wnload.png"/>
          <p:cNvPicPr>
            <a:picLocks noChangeAspect="1"/>
          </p:cNvPicPr>
          <p:nvPr/>
        </p:nvPicPr>
        <p:blipFill>
          <a:blip r:embed="rId2"/>
          <a:stretch>
            <a:fillRect/>
          </a:stretch>
        </p:blipFill>
        <p:spPr>
          <a:xfrm>
            <a:off x="7286644" y="0"/>
            <a:ext cx="1643067" cy="1643067"/>
          </a:xfrm>
          <a:prstGeom prst="rect">
            <a:avLst/>
          </a:prstGeom>
        </p:spPr>
      </p:pic>
      <p:pic>
        <p:nvPicPr>
          <p:cNvPr id="8" name="Picture 7" descr="GettyImages-185002046-5772f4153df78cb62ce1ad69.jpg"/>
          <p:cNvPicPr>
            <a:picLocks noChangeAspect="1"/>
          </p:cNvPicPr>
          <p:nvPr/>
        </p:nvPicPr>
        <p:blipFill>
          <a:blip r:embed="rId3"/>
          <a:stretch>
            <a:fillRect/>
          </a:stretch>
        </p:blipFill>
        <p:spPr>
          <a:xfrm>
            <a:off x="928662" y="1142984"/>
            <a:ext cx="7112152" cy="4643470"/>
          </a:xfrm>
          <a:prstGeom prst="rect">
            <a:avLst/>
          </a:prstGeom>
        </p:spPr>
      </p:pic>
      <p:sp>
        <p:nvSpPr>
          <p:cNvPr id="5" name="Rectangle 4"/>
          <p:cNvSpPr/>
          <p:nvPr/>
        </p:nvSpPr>
        <p:spPr>
          <a:xfrm>
            <a:off x="4572000" y="6000768"/>
            <a:ext cx="4572000" cy="646331"/>
          </a:xfrm>
          <a:prstGeom prst="rect">
            <a:avLst/>
          </a:prstGeom>
        </p:spPr>
        <p:txBody>
          <a:bodyPr>
            <a:spAutoFit/>
          </a:bodyPr>
          <a:lstStyle/>
          <a:p>
            <a:r>
              <a:rPr lang="en-IN" b="1" dirty="0" smtClean="0">
                <a:solidFill>
                  <a:schemeClr val="accent2">
                    <a:lumMod val="75000"/>
                  </a:schemeClr>
                </a:solidFill>
              </a:rPr>
              <a:t>https://www.apponix.com/Python-Institute/Python-Training-in-Kolkata.html</a:t>
            </a:r>
            <a:endParaRPr lang="en-IN" b="1" dirty="0">
              <a:solidFill>
                <a:schemeClr val="accent2">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TotalTime>
  <Words>271</Words>
  <Application>Microsoft Office PowerPoint</Application>
  <PresentationFormat>On-screen Show (4:3)</PresentationFormat>
  <Paragraphs>32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Python Training in Kolkata, Request Demo Class</vt:lpstr>
      <vt:lpstr>Python Course Objectives </vt:lpstr>
      <vt:lpstr>Salary expectation after completing course</vt:lpstr>
      <vt:lpstr>Python Training in Kolkata </vt:lpstr>
      <vt:lpstr>Official Address of Apponix Technologies </vt:lpstr>
      <vt:lpstr>Slide 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Certification Training Course</dc:title>
  <dc:creator>Akash</dc:creator>
  <cp:lastModifiedBy>WIN7</cp:lastModifiedBy>
  <cp:revision>15</cp:revision>
  <dcterms:created xsi:type="dcterms:W3CDTF">2021-08-06T11:01:51Z</dcterms:created>
  <dcterms:modified xsi:type="dcterms:W3CDTF">2021-08-29T07:18:40Z</dcterms:modified>
</cp:coreProperties>
</file>