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6" r:id="rId9"/>
    <p:sldId id="268" r:id="rId10"/>
    <p:sldId id="265" r:id="rId11"/>
    <p:sldId id="267" r:id="rId12"/>
  </p:sldIdLst>
  <p:sldSz cx="9144000" cy="5143500" type="screen16x9"/>
  <p:notesSz cx="6858000" cy="9144000"/>
  <p:embeddedFontLst>
    <p:embeddedFont>
      <p:font typeface="Economica" panose="020B0604020202020204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Roboto Black" panose="02000000000000000000" pitchFamily="2" charset="0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22590bd05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22590bd05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22590bd05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22590bd05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22590bd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22590bd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22590bd0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22590bd0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22590bd0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22590bd0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22590bd0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22590bd0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22590bd0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22590bd05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22fbc6de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22fbc6de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22590bd05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22590bd05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22590bd05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22590bd05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72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Roboto"/>
                <a:ea typeface="Roboto"/>
                <a:cs typeface="Roboto"/>
                <a:sym typeface="Roboto"/>
              </a:rPr>
              <a:t>Project Demo-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Black"/>
                <a:ea typeface="Roboto Black"/>
                <a:cs typeface="Roboto Black"/>
                <a:sym typeface="Roboto Black"/>
              </a:rPr>
              <a:t>TrackLyze</a:t>
            </a:r>
            <a:endParaRPr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5419650" y="3973000"/>
            <a:ext cx="956400" cy="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Roboto Black"/>
                <a:ea typeface="Roboto Black"/>
                <a:cs typeface="Roboto Black"/>
                <a:sym typeface="Roboto Black"/>
              </a:rPr>
              <a:t>Date : 07/11/24</a:t>
            </a:r>
            <a:endParaRPr sz="1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3000" b="1" dirty="0">
                <a:latin typeface="Arial"/>
                <a:ea typeface="Arial"/>
                <a:cs typeface="Arial"/>
                <a:sym typeface="Arial"/>
              </a:rPr>
              <a:t>Conclusion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15843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Fulfills its primary purpose of enhancing organizational efficiency</a:t>
            </a:r>
            <a:r>
              <a:rPr lang="en-US" sz="11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.</a:t>
            </a: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Improved User Experience and Productivity</a:t>
            </a:r>
            <a:r>
              <a:rPr lang="en-US" sz="11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.</a:t>
            </a: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Scalable and Adaptable Foundation</a:t>
            </a:r>
            <a:r>
              <a:rPr lang="en" sz="11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.</a:t>
            </a:r>
            <a:endParaRPr sz="11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Thank You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11800" y="846825"/>
            <a:ext cx="15204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Agenda</a:t>
            </a:r>
            <a:endParaRPr b="1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398000" y="1953350"/>
            <a:ext cx="2785200" cy="22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Project Overview</a:t>
            </a:r>
            <a:endParaRPr sz="1200"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Core Features</a:t>
            </a:r>
            <a:endParaRPr sz="1200"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Technology Stack</a:t>
            </a:r>
            <a:endParaRPr sz="1200"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Architecture Overview</a:t>
            </a:r>
            <a:endParaRPr sz="1200"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Project Timeline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N" sz="1200" dirty="0"/>
              <a:t>Future Scope</a:t>
            </a:r>
            <a:endParaRPr sz="1200"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N" sz="1200" dirty="0"/>
              <a:t>Conclusion</a:t>
            </a:r>
            <a:endParaRPr sz="1200" dirty="0"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Project Overview</a:t>
            </a:r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4294967295"/>
          </p:nvPr>
        </p:nvSpPr>
        <p:spPr>
          <a:xfrm>
            <a:off x="311700" y="1337725"/>
            <a:ext cx="4069800" cy="3264408"/>
          </a:xfrm>
        </p:spPr>
        <p:txBody>
          <a:bodyPr spcFirstLastPara="1" lIns="91425" tIns="91425" rIns="91425" bIns="91425" anchor="t" anchorCtr="0">
            <a:normAutofit/>
          </a:bodyPr>
          <a:lstStyle/>
          <a:p>
            <a:pPr marL="0" lvl="0" indent="0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sz="1100" b="1" i="0" u="none" strike="noStrike" cap="none" dirty="0">
                <a:latin typeface="Arial" panose="020B0604020202020204" pitchFamily="34" charset="0"/>
                <a:cs typeface="Arial" panose="020B0604020202020204" pitchFamily="34" charset="0"/>
              </a:rPr>
              <a:t>Goal:</a:t>
            </a:r>
          </a:p>
          <a:p>
            <a:pPr marL="457200" lvl="0" indent="-298450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100" b="0" i="0" u="none" strike="noStrike" cap="none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100" b="0" i="0" u="none" strike="noStrike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rovides organization with comprehensive tools to track, manage, and visualize critical sales metrics and activities</a:t>
            </a:r>
            <a:r>
              <a:rPr lang="en-US" sz="1100" b="0" i="0" u="none" strike="noStrike" cap="non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58750" lvl="0" indent="0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SzPts val="1100"/>
              <a:buNone/>
            </a:pPr>
            <a:endParaRPr lang="en-US" sz="1100" b="0" i="0" u="none" strike="noStrike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sz="1100" b="1" i="0" u="none" strike="noStrike" cap="none" dirty="0">
                <a:latin typeface="Arial" panose="020B0604020202020204" pitchFamily="34" charset="0"/>
                <a:cs typeface="Arial" panose="020B0604020202020204" pitchFamily="34" charset="0"/>
              </a:rPr>
              <a:t>Objectives:</a:t>
            </a:r>
          </a:p>
          <a:p>
            <a:pPr indent="-298450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SzPts val="1100"/>
              <a:buFont typeface="Arial"/>
            </a:pPr>
            <a:r>
              <a:rPr lang="en-US" sz="1100" b="0" i="0" u="none" strike="noStrike" cap="none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100" b="0" i="0" u="none" strike="noStrike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ffers real-time insights </a:t>
            </a:r>
            <a:endParaRPr lang="en-US" sz="1100" b="0" i="0" u="none" strike="noStrike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98450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SzPts val="1100"/>
              <a:buFont typeface="Arial"/>
            </a:pPr>
            <a:r>
              <a:rPr lang="en-US" sz="1100" b="0" i="0" u="none" strike="noStrike" cap="none" dirty="0">
                <a:latin typeface="Arial" panose="020B0604020202020204" pitchFamily="34" charset="0"/>
                <a:cs typeface="Arial" panose="020B0604020202020204" pitchFamily="34" charset="0"/>
              </a:rPr>
              <a:t>Fa</a:t>
            </a:r>
            <a:r>
              <a:rPr lang="en-US" sz="1100" b="0" i="0" u="none" strike="noStrike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cilitates the management of client relationships </a:t>
            </a:r>
          </a:p>
          <a:p>
            <a:pPr indent="-298450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SzPts val="1100"/>
              <a:buFont typeface="Arial"/>
            </a:pPr>
            <a:r>
              <a:rPr lang="en-US" sz="1100" b="0" i="0" u="none" strike="noStrike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Enhanced Sales Visibility </a:t>
            </a:r>
            <a:endParaRPr lang="en-US" sz="1100" b="0" i="0" u="none" strike="noStrike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endParaRPr lang="en-US" sz="1500" b="0" i="0" u="none" strike="noStrike" cap="none" dirty="0"/>
          </a:p>
        </p:txBody>
      </p:sp>
      <p:pic>
        <p:nvPicPr>
          <p:cNvPr id="3" name="Picture 2" descr="A person touching a touch screen with icons&#10;&#10;Description automatically generated">
            <a:extLst>
              <a:ext uri="{FF2B5EF4-FFF2-40B4-BE49-F238E27FC236}">
                <a16:creationId xmlns:a16="http://schemas.microsoft.com/office/drawing/2014/main" id="{654B9EB6-8763-D6FC-5D6E-230C60944D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795"/>
          <a:stretch/>
        </p:blipFill>
        <p:spPr>
          <a:xfrm>
            <a:off x="4762500" y="1337725"/>
            <a:ext cx="4069800" cy="3264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Core Features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00" y="14360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Arial"/>
                <a:ea typeface="Arial"/>
                <a:cs typeface="Arial"/>
                <a:sym typeface="Arial"/>
              </a:rPr>
              <a:t>Admin Features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Real-time metrics and data visualization.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Add salesrep and project manager.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Visual breakdown of leads,contacts,deals,accounts and projects.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Arial"/>
                <a:ea typeface="Arial"/>
                <a:cs typeface="Arial"/>
                <a:sym typeface="Arial"/>
              </a:rPr>
              <a:t>Sales Representative Features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Real-time metrics and data visualization.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Tracking of leads,deals,contacts and accounts.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Arial"/>
                <a:ea typeface="Arial"/>
                <a:cs typeface="Arial"/>
                <a:sym typeface="Arial"/>
              </a:rPr>
              <a:t>Project Manager Features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IN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nva Sans"/>
                <a:cs typeface="Arial" panose="020B0604020202020204" pitchFamily="34" charset="0"/>
              </a:rPr>
              <a:t>Real-time updates on client project statuses</a:t>
            </a:r>
            <a:r>
              <a:rPr lang="en" sz="11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.</a:t>
            </a:r>
            <a:endParaRPr sz="11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IN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nva Sans"/>
                <a:cs typeface="Arial" panose="020B0604020202020204" pitchFamily="34" charset="0"/>
              </a:rPr>
              <a:t>Visibility into project priorities, start and end dates, and project progression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Roboto"/>
                <a:ea typeface="Roboto"/>
                <a:cs typeface="Roboto"/>
                <a:sym typeface="Roboto"/>
              </a:rPr>
              <a:t>Technology Stack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345437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b="1" dirty="0">
                <a:latin typeface="Arial"/>
                <a:ea typeface="Arial"/>
                <a:cs typeface="Arial"/>
                <a:sym typeface="Arial"/>
              </a:rPr>
              <a:t>Frontend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 b="1" dirty="0">
                <a:latin typeface="Arial"/>
                <a:ea typeface="Arial"/>
                <a:cs typeface="Arial"/>
                <a:sym typeface="Arial"/>
              </a:rPr>
              <a:t>React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lang="en" sz="1200" b="1" dirty="0">
                <a:latin typeface="Arial"/>
                <a:ea typeface="Arial"/>
                <a:cs typeface="Arial"/>
                <a:sym typeface="Arial"/>
              </a:rPr>
              <a:t>TypeScript.</a:t>
            </a:r>
          </a:p>
          <a:p>
            <a:pPr marL="60960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b="1" dirty="0">
                <a:latin typeface="Arial"/>
                <a:ea typeface="Arial"/>
                <a:cs typeface="Arial"/>
                <a:sym typeface="Arial"/>
              </a:rPr>
              <a:t>Backend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 b="1" dirty="0">
                <a:latin typeface="Arial"/>
                <a:ea typeface="Arial"/>
                <a:cs typeface="Arial"/>
                <a:sym typeface="Arial"/>
              </a:rPr>
              <a:t>Node.js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200" b="1" dirty="0">
                <a:latin typeface="Arial"/>
                <a:ea typeface="Arial"/>
                <a:cs typeface="Arial"/>
                <a:sym typeface="Arial"/>
              </a:rPr>
              <a:t>Express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 for REST APIs.</a:t>
            </a:r>
          </a:p>
          <a:p>
            <a:pPr marL="60960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IN" sz="1200" b="1" dirty="0">
                <a:latin typeface="Arial"/>
                <a:ea typeface="Arial"/>
                <a:cs typeface="Arial"/>
                <a:sym typeface="Arial"/>
              </a:rPr>
              <a:t>Database</a:t>
            </a:r>
            <a:r>
              <a:rPr lang="en-IN" sz="1200" dirty="0"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-IN" sz="1200" b="1" dirty="0">
                <a:latin typeface="Arial"/>
                <a:ea typeface="Arial"/>
                <a:cs typeface="Arial"/>
                <a:sym typeface="Arial"/>
              </a:rPr>
              <a:t>MongoDB</a:t>
            </a:r>
            <a:r>
              <a:rPr lang="en-IN" sz="1200" dirty="0">
                <a:latin typeface="Arial"/>
                <a:ea typeface="Arial"/>
                <a:cs typeface="Arial"/>
                <a:sym typeface="Arial"/>
              </a:rPr>
              <a:t> for document-based storage.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-IN" sz="1200" b="1" dirty="0">
                <a:latin typeface="Arial"/>
                <a:ea typeface="Arial"/>
                <a:cs typeface="Arial"/>
                <a:sym typeface="Arial"/>
              </a:rPr>
              <a:t>Mongoose</a:t>
            </a:r>
            <a:r>
              <a:rPr lang="en-IN" sz="1200" dirty="0">
                <a:latin typeface="Arial"/>
                <a:ea typeface="Arial"/>
                <a:cs typeface="Arial"/>
                <a:sym typeface="Arial"/>
              </a:rPr>
              <a:t> for schema modelling.</a:t>
            </a:r>
          </a:p>
          <a:p>
            <a:pPr marL="152400" lvl="0" indent="0" algn="l" rtl="0"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-IN" sz="1200" dirty="0">
                <a:latin typeface="Arial"/>
                <a:ea typeface="Arial"/>
                <a:cs typeface="Arial"/>
                <a:sym typeface="Arial"/>
              </a:rPr>
              <a:t>.</a:t>
            </a:r>
            <a:endParaRPr lang="en-IN" sz="1200" b="1" dirty="0">
              <a:latin typeface="Arial"/>
              <a:ea typeface="Arial"/>
              <a:cs typeface="Arial"/>
              <a:sym typeface="Arial"/>
            </a:endParaRPr>
          </a:p>
          <a:p>
            <a:pPr marL="60960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0148" y="2495149"/>
            <a:ext cx="1623639" cy="114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8;p18">
            <a:extLst>
              <a:ext uri="{FF2B5EF4-FFF2-40B4-BE49-F238E27FC236}">
                <a16:creationId xmlns:a16="http://schemas.microsoft.com/office/drawing/2014/main" id="{5F3774B2-A549-EDC4-219F-6666C6EA786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7564" y="3586149"/>
            <a:ext cx="1737374" cy="97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A8276A83-FF8D-0690-7DC0-F2269CCC7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7554" y="1216999"/>
            <a:ext cx="1799896" cy="10799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Architecture Overview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15843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Arial"/>
                <a:ea typeface="Arial"/>
                <a:cs typeface="Arial"/>
                <a:sym typeface="Arial"/>
              </a:rPr>
              <a:t>MERN Stack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React (Frontend), Express + Node.js (Backend), MongoDB (Database).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Arial"/>
                <a:ea typeface="Arial"/>
                <a:cs typeface="Arial"/>
                <a:sym typeface="Arial"/>
              </a:rPr>
              <a:t>Microservices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User Service, Lead service, Contact service, Deal service, Account service, Project service &amp; Metrics service.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Arial"/>
                <a:ea typeface="Arial"/>
                <a:cs typeface="Arial"/>
                <a:sym typeface="Arial"/>
              </a:rPr>
              <a:t>Flow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SalesRep, Project Manager and Admin authentication, session management, and role-based access control.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875" y="525338"/>
            <a:ext cx="7398250" cy="409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623400" y="2156100"/>
            <a:ext cx="8520600" cy="8313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IN" sz="3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Application Demo</a:t>
            </a:r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4294967295"/>
          </p:nvPr>
        </p:nvSpPr>
        <p:spPr>
          <a:xfrm>
            <a:off x="311700" y="1337725"/>
            <a:ext cx="4069800" cy="3264408"/>
          </a:xfrm>
        </p:spPr>
        <p:txBody>
          <a:bodyPr spcFirstLastPara="1" lIns="91425" tIns="91425" rIns="91425" bIns="91425" anchor="t" anchorCtr="0">
            <a:normAutofit/>
          </a:bodyPr>
          <a:lstStyle/>
          <a:p>
            <a:pPr marL="152400" lvl="0" indent="0">
              <a:spcAft>
                <a:spcPts val="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b="0" i="0" u="none" strike="noStrike" cap="none" dirty="0"/>
              <a:t>.</a:t>
            </a:r>
          </a:p>
        </p:txBody>
      </p:sp>
      <p:pic>
        <p:nvPicPr>
          <p:cNvPr id="3" name="Picture 2" descr="A person touching a screen with his hands&#10;&#10;Description automatically generated">
            <a:extLst>
              <a:ext uri="{FF2B5EF4-FFF2-40B4-BE49-F238E27FC236}">
                <a16:creationId xmlns:a16="http://schemas.microsoft.com/office/drawing/2014/main" id="{8AEB65B9-3715-8FE2-8254-DDFADFBF4E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05" r="23259" b="-3"/>
          <a:stretch/>
        </p:blipFill>
        <p:spPr>
          <a:xfrm>
            <a:off x="4381500" y="1084163"/>
            <a:ext cx="4069800" cy="3264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3000" b="1" dirty="0">
                <a:latin typeface="Arial"/>
                <a:ea typeface="Arial"/>
                <a:cs typeface="Arial"/>
                <a:sym typeface="Arial"/>
              </a:rPr>
              <a:t>Future Scope</a:t>
            </a:r>
            <a:endParaRPr sz="30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700" y="15843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Automated Task and Workflow Management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Advanced Reporting and Predictive Analytics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Integration with External Communication</a:t>
            </a:r>
            <a:r>
              <a:rPr lang="en" sz="11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.</a:t>
            </a:r>
            <a:endParaRPr sz="11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4207589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271</Words>
  <Application>Microsoft Office PowerPoint</Application>
  <PresentationFormat>On-screen Show (16:9)</PresentationFormat>
  <Paragraphs>61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Roboto Black</vt:lpstr>
      <vt:lpstr>Economica</vt:lpstr>
      <vt:lpstr>Arial</vt:lpstr>
      <vt:lpstr>Open Sans</vt:lpstr>
      <vt:lpstr>Roboto</vt:lpstr>
      <vt:lpstr>Luxe</vt:lpstr>
      <vt:lpstr>Project Demo- TrackLyze</vt:lpstr>
      <vt:lpstr>Agenda</vt:lpstr>
      <vt:lpstr>Project Overview</vt:lpstr>
      <vt:lpstr>Core Features</vt:lpstr>
      <vt:lpstr>Technology Stack</vt:lpstr>
      <vt:lpstr>Architecture Overview</vt:lpstr>
      <vt:lpstr>PowerPoint Presentation</vt:lpstr>
      <vt:lpstr>Application Demo</vt:lpstr>
      <vt:lpstr>Future Scope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Demo- TrackLyze</dc:title>
  <cp:lastModifiedBy>Vishnu Chembakan(UST,IN)</cp:lastModifiedBy>
  <cp:revision>3</cp:revision>
  <dcterms:modified xsi:type="dcterms:W3CDTF">2024-11-08T04:04:45Z</dcterms:modified>
</cp:coreProperties>
</file>