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BCE125-1057-4052-88E4-609D5E1536ED}" type="datetimeFigureOut">
              <a:rPr lang="en-US" smtClean="0"/>
              <a:t>9/25/2023</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A64C5A-A5C7-468D-A6E1-79D5863852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AA248F0-40BF-4634-A755-3B179C95BE1E}"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509279E-C264-48BD-A75D-E541B98F266F}"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6E34CE8-0458-4372-BDCC-4845BDAD4ECB}"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0E95C55-9E5A-4C29-9633-DFBFA737599C}"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A8F3020-FAC0-4DCF-9D6F-9D9A3B025141}"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DD87FB6-423F-4205-9690-39AA4F3CB629}"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D38910E-EBF6-4E67-9175-1ABAA310E998}"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613A8EC-D0DF-4901-AB93-5D6A9D96C05A}"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CC888A2-221D-41B6-81BA-44485E395C4B}"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9/25/2023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9/25/2023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a:t>REAL TIME EDGE DETECTION -CANNY</a:t>
            </a:r>
          </a:p>
        </p:txBody>
      </p:sp>
      <p:sp>
        <p:nvSpPr>
          <p:cNvPr id="3" name="Subtitle 2"/>
          <p:cNvSpPr>
            <a:spLocks noGrp="1" noEditPoints="1"/>
          </p:cNvSpPr>
          <p:nvPr>
            <p:ph type="subTitle" idx="1"/>
          </p:nvPr>
        </p:nvSpPr>
        <p:spPr/>
        <p:txBody>
          <a:bodyPr/>
          <a:lstStyle/>
          <a:p>
            <a:r>
              <a:rPr lang="en-US"/>
              <a:t>TEAM MEMBERS: VISHAL(RA2111026010418)</a:t>
            </a:r>
          </a:p>
          <a:p>
            <a:r>
              <a:rPr lang="en-US"/>
              <a:t>       DINESH KUMAR(RA2111026010422)</a:t>
            </a:r>
          </a:p>
          <a:p>
            <a:r>
              <a:rPr lang="en-US"/>
              <a:t>KURSHITH(RA2111026010417)</a:t>
            </a:r>
          </a:p>
          <a:p>
            <a:r>
              <a:rPr lang="en-US"/>
              <a:t>SOORYA(RA2111026010377)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INTRODUCTION TO EDGE DETECTION-CANNY:</a:t>
            </a:r>
          </a:p>
        </p:txBody>
      </p:sp>
      <p:sp>
        <p:nvSpPr>
          <p:cNvPr id="3" name="Content Placeholder 2"/>
          <p:cNvSpPr>
            <a:spLocks noGrp="1" noEditPoints="1"/>
          </p:cNvSpPr>
          <p:nvPr>
            <p:ph idx="1"/>
          </p:nvPr>
        </p:nvSpPr>
        <p:spPr>
          <a:prstGeom prst="rect">
            <a:avLst/>
          </a:prstGeom>
        </p:spPr>
        <p:txBody>
          <a:bodyPr/>
          <a:lstStyle/>
          <a:p>
            <a:r>
              <a:t>The Canny edge detector is an edge detection operator that uses a multi-stage algorithm to detect a wide range of edges in images. It was developed by John F. Canny in 1986. Canny also produced a computational theory of edge detection explaining why the technique works.</a:t>
            </a:r>
            <a:endParaRPr lang="en-US"/>
          </a:p>
          <a:p>
            <a:r>
              <a:rPr lang="en-US"/>
              <a:t>Canny edge detection is a technique to extract useful structural information from different vision objects and dramatically reduce the amount of data to be processed. It has been widely applied in various computer vision systems. Canny has found that the requirements for the application of edge detection on diverse vision systems are relatively similar. Thus, an edge detection solution to address these requirements can be implemented in a wide range of situations.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t>The general criteria for edge detection include:</a:t>
            </a:r>
          </a:p>
        </p:txBody>
      </p:sp>
      <p:sp>
        <p:nvSpPr>
          <p:cNvPr id="3" name="Content Placeholder 2"/>
          <p:cNvSpPr>
            <a:spLocks noGrp="1" noEditPoints="1"/>
          </p:cNvSpPr>
          <p:nvPr>
            <p:ph idx="1"/>
          </p:nvPr>
        </p:nvSpPr>
        <p:spPr>
          <a:prstGeom prst="rect">
            <a:avLst/>
          </a:prstGeom>
        </p:spPr>
        <p:txBody>
          <a:bodyPr/>
          <a:lstStyle/>
          <a:p>
            <a:r>
              <a:t>Detection of edge with low error rate, which means that the detection should accurately catch as many edges shown in the image as possible</a:t>
            </a:r>
          </a:p>
          <a:p>
            <a:r>
              <a:t>The edge point detected from the operator should accurately localize on the center of the edge.</a:t>
            </a:r>
          </a:p>
          <a:p>
            <a:r>
              <a:t>A given edge in the image should only be marked once, and where possible, image noise should not create false edges.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0"/>
            <a:ext cx="10515600" cy="1325563"/>
          </a:xfrm>
          <a:prstGeom prst="rect">
            <a:avLst/>
          </a:prstGeom>
        </p:spPr>
        <p:txBody>
          <a:bodyPr/>
          <a:lstStyle/>
          <a:p>
            <a:r>
              <a:t>The Canny edge detection algorithm is composed of 5 steps:</a:t>
            </a:r>
          </a:p>
        </p:txBody>
      </p:sp>
      <p:sp>
        <p:nvSpPr>
          <p:cNvPr id="3" name="Content Placeholder 2"/>
          <p:cNvSpPr>
            <a:spLocks noGrp="1" noEditPoints="1"/>
          </p:cNvSpPr>
          <p:nvPr>
            <p:ph idx="1"/>
          </p:nvPr>
        </p:nvSpPr>
        <p:spPr>
          <a:xfrm>
            <a:off x="838200" y="1154461"/>
            <a:ext cx="10515600" cy="4549079"/>
          </a:xfrm>
          <a:prstGeom prst="rect">
            <a:avLst/>
          </a:prstGeom>
        </p:spPr>
        <p:txBody>
          <a:bodyPr/>
          <a:lstStyle/>
          <a:p>
            <a:r>
              <a:t>Noise reduction;</a:t>
            </a:r>
          </a:p>
          <a:p>
            <a:r>
              <a:t>Gradient calculation;</a:t>
            </a:r>
          </a:p>
          <a:p>
            <a:r>
              <a:t>Non-maximum suppression;</a:t>
            </a:r>
          </a:p>
          <a:p>
            <a:r>
              <a:t>Double threshold; Image thresholding is a simple, yet effective, way of partitioning an image into a foreground and background. This image analysis technique is a type of image segmentation that isolates objects by converting grayscale images into binary images.</a:t>
            </a:r>
          </a:p>
          <a:p>
            <a:r>
              <a:t>Edge Tracking by Hysteresis.</a:t>
            </a:r>
            <a:endParaRPr lang="en-US"/>
          </a:p>
          <a:p>
            <a:r>
              <a:rPr lang="en-US"/>
              <a:t>The most powerful edge-detection method that edge provides is the Canny method. The Canny method differs from the other edge-detection methods in that it uses two different thresholds (to detect strong and weak edges), and includes the weak edges in the output only if they are connected to strong edges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ALGORITHM</a:t>
            </a:r>
          </a:p>
        </p:txBody>
      </p:sp>
      <p:sp>
        <p:nvSpPr>
          <p:cNvPr id="3" name="Content Placeholder 2"/>
          <p:cNvSpPr>
            <a:spLocks noGrp="1" noEditPoints="1"/>
          </p:cNvSpPr>
          <p:nvPr>
            <p:ph idx="1"/>
          </p:nvPr>
        </p:nvSpPr>
        <p:spPr>
          <a:prstGeom prst="rect">
            <a:avLst/>
          </a:prstGeom>
        </p:spPr>
        <p:txBody>
          <a:bodyPr/>
          <a:lstStyle/>
          <a:p>
            <a:r>
              <a:rPr lang="en-US"/>
              <a:t>.</a:t>
            </a:r>
          </a:p>
        </p:txBody>
      </p:sp>
      <p:pic>
        <p:nvPicPr>
          <p:cNvPr id="4" name="Picture 3"/>
          <p:cNvPicPr>
            <a:picLocks noChangeAspect="1"/>
          </p:cNvPicPr>
          <p:nvPr/>
        </p:nvPicPr>
        <p:blipFill>
          <a:blip r:embed="rId1"/>
          <a:srcRect/>
          <a:stretch>
            <a:fillRect/>
          </a:stretch>
        </p:blipFill>
        <p:spPr>
          <a:xfrm>
            <a:off x="2529768" y="2536059"/>
            <a:ext cx="6305550" cy="2343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8870" y="68628"/>
            <a:ext cx="11908771" cy="1118834"/>
          </a:xfrm>
          <a:prstGeom prst="rect">
            <a:avLst/>
          </a:prstGeom>
        </p:spPr>
        <p:txBody>
          <a:bodyPr/>
          <a:lstStyle/>
          <a:p>
            <a:r>
              <a:rPr lang="en-US"/>
              <a:t>CODE FOR REAL TIME EDGE DETECTION USING WEBCAM IN CANNY OPERATION(MATLAB):</a:t>
            </a:r>
          </a:p>
        </p:txBody>
      </p:sp>
      <p:sp>
        <p:nvSpPr>
          <p:cNvPr id="3" name="Content Placeholder 2"/>
          <p:cNvSpPr>
            <a:spLocks noGrp="1" noEditPoints="1"/>
          </p:cNvSpPr>
          <p:nvPr>
            <p:ph idx="1"/>
          </p:nvPr>
        </p:nvSpPr>
        <p:spPr>
          <a:xfrm>
            <a:off x="98870" y="1394191"/>
            <a:ext cx="10515600" cy="4351338"/>
          </a:xfrm>
          <a:prstGeom prst="rect">
            <a:avLst/>
          </a:prstGeom>
        </p:spPr>
        <p:txBody>
          <a:bodyPr/>
          <a:lstStyle/>
          <a:p>
            <a:r>
              <a:rPr sz="1000"/>
              <a:t>clc</a:t>
            </a:r>
          </a:p>
          <a:p>
            <a:r>
              <a:rPr sz="1000"/>
              <a:t>clear all</a:t>
            </a:r>
          </a:p>
          <a:p>
            <a:r>
              <a:rPr sz="1000"/>
              <a:t>close all</a:t>
            </a:r>
          </a:p>
          <a:p>
            <a:r>
              <a:rPr sz="1000"/>
              <a:t>warning off</a:t>
            </a:r>
          </a:p>
          <a:p>
            <a:r>
              <a:rPr sz="1000"/>
              <a:t>c=webcam;</a:t>
            </a:r>
          </a:p>
          <a:p>
            <a:r>
              <a:rPr sz="1000"/>
              <a:t>while true</a:t>
            </a:r>
          </a:p>
          <a:p>
            <a:r>
              <a:rPr sz="1000"/>
              <a:t>x=c.snapshot;</a:t>
            </a:r>
          </a:p>
          <a:p>
            <a:r>
              <a:rPr sz="1000"/>
              <a:t>imshow(x);</a:t>
            </a:r>
          </a:p>
          <a:p>
            <a:r>
              <a:rPr sz="1000"/>
              <a:t>a=rgb2gray(x);</a:t>
            </a:r>
          </a:p>
          <a:p>
            <a:r>
              <a:rPr sz="1000"/>
              <a:t>subplot(1,2,1);</a:t>
            </a:r>
          </a:p>
          <a:p>
            <a:r>
              <a:rPr sz="1000"/>
              <a:t>imshow(x);</a:t>
            </a:r>
          </a:p>
          <a:p>
            <a:r>
              <a:rPr sz="1000"/>
              <a:t>title('Original Image');</a:t>
            </a:r>
          </a:p>
          <a:p>
            <a:r>
              <a:rPr sz="1000"/>
              <a:t>w=edge(a,'canny');</a:t>
            </a:r>
          </a:p>
          <a:p>
            <a:r>
              <a:rPr sz="1000"/>
              <a:t>subplot(1,2,2);</a:t>
            </a:r>
          </a:p>
          <a:p>
            <a:r>
              <a:rPr sz="1000"/>
              <a:t>imshow(w);</a:t>
            </a:r>
          </a:p>
          <a:p>
            <a:r>
              <a:rPr sz="1000"/>
              <a:t>title('Canny Operation');</a:t>
            </a:r>
          </a:p>
          <a:p>
            <a:r>
              <a:rPr sz="1000"/>
              <a: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INPUT AND OUTPUT:</a:t>
            </a:r>
          </a:p>
        </p:txBody>
      </p:sp>
      <p:sp>
        <p:nvSpPr>
          <p:cNvPr id="3" name="Content Placeholder 2"/>
          <p:cNvSpPr>
            <a:spLocks noGrp="1" noEditPoints="1"/>
          </p:cNvSpPr>
          <p:nvPr>
            <p:ph idx="1"/>
          </p:nvPr>
        </p:nvSpPr>
        <p:spPr>
          <a:prstGeom prst="rect">
            <a:avLst/>
          </a:prstGeom>
        </p:spPr>
        <p:txBody>
          <a:bodyPr/>
          <a:lstStyle/>
          <a:p/>
        </p:txBody>
      </p:sp>
      <p:pic>
        <p:nvPicPr>
          <p:cNvPr id="4" name="Picture 3"/>
          <p:cNvPicPr>
            <a:picLocks noChangeAspect="1"/>
          </p:cNvPicPr>
          <p:nvPr/>
        </p:nvPicPr>
        <p:blipFill>
          <a:blip r:embed="rId1"/>
          <a:srcRect/>
          <a:stretch>
            <a:fillRect/>
          </a:stretch>
        </p:blipFill>
        <p:spPr>
          <a:xfrm>
            <a:off x="211952" y="1690688"/>
            <a:ext cx="11141848" cy="5086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ANOTHER EXAMPLE OF CANNY EDGE DETECTION:</a:t>
            </a:r>
          </a:p>
        </p:txBody>
      </p:sp>
      <p:sp>
        <p:nvSpPr>
          <p:cNvPr id="3" name="Content Placeholder 2"/>
          <p:cNvSpPr>
            <a:spLocks noGrp="1" noEditPoints="1"/>
          </p:cNvSpPr>
          <p:nvPr>
            <p:ph idx="1"/>
          </p:nvPr>
        </p:nvSpPr>
        <p:spPr>
          <a:prstGeom prst="rect">
            <a:avLst/>
          </a:prstGeom>
        </p:spPr>
        <p:txBody>
          <a:bodyPr/>
          <a:lstStyle/>
          <a:p>
            <a:r>
              <a:rPr lang="en-US"/>
              <a:t>.</a:t>
            </a:r>
          </a:p>
        </p:txBody>
      </p:sp>
      <p:pic>
        <p:nvPicPr>
          <p:cNvPr id="4" name="Picture 3"/>
          <p:cNvPicPr>
            <a:picLocks noChangeAspect="1"/>
          </p:cNvPicPr>
          <p:nvPr/>
        </p:nvPicPr>
        <p:blipFill>
          <a:blip r:embed="rId1"/>
          <a:srcRect/>
          <a:stretch>
            <a:fillRect/>
          </a:stretch>
        </p:blipFill>
        <p:spPr>
          <a:xfrm>
            <a:off x="4257675" y="2695575"/>
            <a:ext cx="3676650" cy="1466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CONCLUSION:</a:t>
            </a:r>
          </a:p>
        </p:txBody>
      </p:sp>
      <p:sp>
        <p:nvSpPr>
          <p:cNvPr id="3" name="Content Placeholder 2"/>
          <p:cNvSpPr>
            <a:spLocks noGrp="1" noEditPoints="1"/>
          </p:cNvSpPr>
          <p:nvPr>
            <p:ph idx="1"/>
          </p:nvPr>
        </p:nvSpPr>
        <p:spPr>
          <a:prstGeom prst="rect">
            <a:avLst/>
          </a:prstGeom>
        </p:spPr>
        <p:txBody>
          <a:bodyPr/>
          <a:lstStyle/>
          <a:p>
            <a:r>
              <a:rPr lang="en-US"/>
              <a:t>So as we saw how the real time edge detection using canny method in matlab we can come to a conclusion why canny is better..Canny edge detection algorithm produces smoother, thinner, and cleaner images than Sobel and Prewitt filters. The input image is smoothened, Sobel filter is applied to detect the edges of the image.</a:t>
            </a:r>
          </a:p>
          <a:p>
            <a:r>
              <a:rPr lang="en-US"/>
              <a:t>The input image is captured with the webcam and output canny is also displayed.</a:t>
            </a:r>
          </a:p>
          <a:p>
            <a:r>
              <a:rPr lang="en-US"/>
              <a:t>                                                    THANK YOU</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Soorya</dc:creator>
  <cp:lastModifiedBy>M. Soorya</cp:lastModifiedBy>
  <cp:revision>1</cp:revision>
  <dcterms:created xsi:type="dcterms:W3CDTF">2023-09-25T15:48:48Z</dcterms:created>
  <dcterms:modified xsi:type="dcterms:W3CDTF">2023-09-25T16:23:10Z</dcterms:modified>
</cp:coreProperties>
</file>