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9CE0-DCCA-443E-A89C-630DDCA0F7D5}" v="11" dt="2023-12-12T07:51:2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rya narayanan" userId="417497e38d44f04c" providerId="LiveId" clId="{E9A39CE0-DCCA-443E-A89C-630DDCA0F7D5}"/>
    <pc:docChg chg="undo custSel modSld">
      <pc:chgData name="soorya narayanan" userId="417497e38d44f04c" providerId="LiveId" clId="{E9A39CE0-DCCA-443E-A89C-630DDCA0F7D5}" dt="2023-12-12T07:52:02.826" v="119" actId="2711"/>
      <pc:docMkLst>
        <pc:docMk/>
      </pc:docMkLst>
      <pc:sldChg chg="addSp delSp modSp mod">
        <pc:chgData name="soorya narayanan" userId="417497e38d44f04c" providerId="LiveId" clId="{E9A39CE0-DCCA-443E-A89C-630DDCA0F7D5}" dt="2023-12-12T07:51:16.027" v="96" actId="12789"/>
        <pc:sldMkLst>
          <pc:docMk/>
          <pc:sldMk cId="4146645847" sldId="256"/>
        </pc:sldMkLst>
        <pc:spChg chg="del mod">
          <ac:chgData name="soorya narayanan" userId="417497e38d44f04c" providerId="LiveId" clId="{E9A39CE0-DCCA-443E-A89C-630DDCA0F7D5}" dt="2023-12-12T07:47:24.692" v="30" actId="478"/>
          <ac:spMkLst>
            <pc:docMk/>
            <pc:sldMk cId="4146645847" sldId="256"/>
            <ac:spMk id="5" creationId="{4A12D7C6-FEB4-AD64-E1EF-8465DB2502ED}"/>
          </ac:spMkLst>
        </pc:spChg>
        <pc:spChg chg="del mod">
          <ac:chgData name="soorya narayanan" userId="417497e38d44f04c" providerId="LiveId" clId="{E9A39CE0-DCCA-443E-A89C-630DDCA0F7D5}" dt="2023-12-12T07:47:24.692" v="30" actId="478"/>
          <ac:spMkLst>
            <pc:docMk/>
            <pc:sldMk cId="4146645847" sldId="256"/>
            <ac:spMk id="6" creationId="{282D3234-D6DC-F8DC-383E-3EDC52872CDB}"/>
          </ac:spMkLst>
        </pc:spChg>
        <pc:spChg chg="del mod">
          <ac:chgData name="soorya narayanan" userId="417497e38d44f04c" providerId="LiveId" clId="{E9A39CE0-DCCA-443E-A89C-630DDCA0F7D5}" dt="2023-12-12T07:47:19.385" v="29" actId="767"/>
          <ac:spMkLst>
            <pc:docMk/>
            <pc:sldMk cId="4146645847" sldId="256"/>
            <ac:spMk id="7" creationId="{4290AFDD-2A43-0AA0-759E-A8AEBB7C7E4C}"/>
          </ac:spMkLst>
        </pc:spChg>
        <pc:spChg chg="add mod">
          <ac:chgData name="soorya narayanan" userId="417497e38d44f04c" providerId="LiveId" clId="{E9A39CE0-DCCA-443E-A89C-630DDCA0F7D5}" dt="2023-12-12T07:51:07.596" v="94" actId="164"/>
          <ac:spMkLst>
            <pc:docMk/>
            <pc:sldMk cId="4146645847" sldId="256"/>
            <ac:spMk id="9" creationId="{97BFDD28-A6D2-1B30-AA67-96F545858455}"/>
          </ac:spMkLst>
        </pc:spChg>
        <pc:spChg chg="add del mod">
          <ac:chgData name="soorya narayanan" userId="417497e38d44f04c" providerId="LiveId" clId="{E9A39CE0-DCCA-443E-A89C-630DDCA0F7D5}" dt="2023-12-12T07:49:03.774" v="72" actId="767"/>
          <ac:spMkLst>
            <pc:docMk/>
            <pc:sldMk cId="4146645847" sldId="256"/>
            <ac:spMk id="10" creationId="{09E864E6-A381-AF56-8BCD-0824B6250B9B}"/>
          </ac:spMkLst>
        </pc:spChg>
        <pc:spChg chg="add mod">
          <ac:chgData name="soorya narayanan" userId="417497e38d44f04c" providerId="LiveId" clId="{E9A39CE0-DCCA-443E-A89C-630DDCA0F7D5}" dt="2023-12-12T07:51:07.596" v="94" actId="164"/>
          <ac:spMkLst>
            <pc:docMk/>
            <pc:sldMk cId="4146645847" sldId="256"/>
            <ac:spMk id="11" creationId="{62056177-1B27-DBEE-7320-BE5DB2E5D5C6}"/>
          </ac:spMkLst>
        </pc:spChg>
        <pc:spChg chg="add mod">
          <ac:chgData name="soorya narayanan" userId="417497e38d44f04c" providerId="LiveId" clId="{E9A39CE0-DCCA-443E-A89C-630DDCA0F7D5}" dt="2023-12-12T07:51:07.596" v="94" actId="164"/>
          <ac:spMkLst>
            <pc:docMk/>
            <pc:sldMk cId="4146645847" sldId="256"/>
            <ac:spMk id="12" creationId="{80E9FB26-FF1A-1EF8-2D55-61D59FD9F48B}"/>
          </ac:spMkLst>
        </pc:spChg>
        <pc:grpChg chg="mod">
          <ac:chgData name="soorya narayanan" userId="417497e38d44f04c" providerId="LiveId" clId="{E9A39CE0-DCCA-443E-A89C-630DDCA0F7D5}" dt="2023-12-12T07:47:16.969" v="19" actId="164"/>
          <ac:grpSpMkLst>
            <pc:docMk/>
            <pc:sldMk cId="4146645847" sldId="256"/>
            <ac:grpSpMk id="8" creationId="{8D49A6EE-990C-0600-A4D6-751725854215}"/>
          </ac:grpSpMkLst>
        </pc:grpChg>
        <pc:grpChg chg="add mod">
          <ac:chgData name="soorya narayanan" userId="417497e38d44f04c" providerId="LiveId" clId="{E9A39CE0-DCCA-443E-A89C-630DDCA0F7D5}" dt="2023-12-12T07:51:16.027" v="96" actId="12789"/>
          <ac:grpSpMkLst>
            <pc:docMk/>
            <pc:sldMk cId="4146645847" sldId="256"/>
            <ac:grpSpMk id="13" creationId="{67123257-F6E1-C99D-762C-6647AF72BC39}"/>
          </ac:grpSpMkLst>
        </pc:grpChg>
      </pc:sldChg>
      <pc:sldChg chg="addSp modSp mod">
        <pc:chgData name="soorya narayanan" userId="417497e38d44f04c" providerId="LiveId" clId="{E9A39CE0-DCCA-443E-A89C-630DDCA0F7D5}" dt="2023-12-12T07:52:02.826" v="119" actId="2711"/>
        <pc:sldMkLst>
          <pc:docMk/>
          <pc:sldMk cId="2237230895" sldId="257"/>
        </pc:sldMkLst>
        <pc:spChg chg="add mod">
          <ac:chgData name="soorya narayanan" userId="417497e38d44f04c" providerId="LiveId" clId="{E9A39CE0-DCCA-443E-A89C-630DDCA0F7D5}" dt="2023-12-12T07:52:02.826" v="119" actId="2711"/>
          <ac:spMkLst>
            <pc:docMk/>
            <pc:sldMk cId="2237230895" sldId="257"/>
            <ac:spMk id="2" creationId="{730BD2FA-FC77-553C-D2D4-400296C2D7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87E1-7FF9-4930-17CF-CCBF1AF3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9443E-69E7-D578-0465-EB7996CDF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90C7-F8C8-59E4-0825-0AF933F8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3C71-8BB0-78DC-3502-7BFFD15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09E-E6B8-F815-7C9C-9E7B36EF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7CF6-6CCB-42E0-47A9-531CEF90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4FE4-3ADB-1D11-2827-BD30B2C7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ED9A-6BA6-8CA9-5910-3C734D60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79BE-318E-E041-0937-DE54B39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AB18-4E4C-3CEF-8201-2108929C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B940E-D846-95C6-5A23-C9D43AC12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7715A-5DE5-1425-2B93-C0547953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FA79-9542-FC09-B43F-CB7C6EFB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3800-81A6-6085-5CAA-A92AEB3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14C0-19B7-41CB-F868-A37CF08F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3AFC-EBC0-0998-94F6-7B720B2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2686-07D1-91BD-5915-96A9B031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202-75A7-0F0D-8C2C-7EC5915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30FA-FAD5-3EA5-874C-0E32AAEC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3C794-3B90-C55C-413D-ECA9869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3D5-80B9-CB2A-31E4-410FABEF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8C0E-BDC6-4D07-4970-4FEA3C10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0349-80B6-43B0-DD38-DD866B4C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BCE0-5FD0-3326-1852-81D5810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FF4A-0C08-9532-1CF7-06244970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D735-1E43-C4A2-51EA-FB1C4FB6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5CC8-E529-EC0B-23CC-935C9611A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73487-448D-9162-EFC9-8CA18F44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8BBF-83F1-8831-DAC5-E0EF5428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5693-22FE-F709-1D32-022C3908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CDA3-9DDB-C43C-7FAB-F3BACA7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6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628F-70E4-046B-3017-066165BF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4EB1-6ECF-5273-1E9F-1BE41B47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4E68-A291-B3E7-4303-4989DD99E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DCE6C-E0B3-11EF-D8EA-209DDA992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41962-5FB3-6664-48D5-015D64919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125BB-6445-F8F4-C1F7-130CD26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A06F-01D8-5B32-657A-1459168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11048-7BA6-0C99-9795-54C631B8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4460-A34B-2BF2-2F65-1398D644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B6355-C502-C8FF-5E1A-84E1D66C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BCE50-865D-F857-C33B-00B5F48F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36EC6-E1B6-9522-6869-44AD45C6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10EEC-E693-DEE4-7AD9-F28E6E27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49AE-630A-4881-9543-8936B6FB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74CE2-9883-2981-C6B0-1B95AAB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E1B-A99D-1509-D1E2-3DE77968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FE20-808B-F13B-FFF5-7FFFC9D7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9B4FB-6F4F-1644-5F2D-C459787D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576C-77DB-589D-D384-E0559C3D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CEC7C-E5D7-B7D2-907C-44CE3A13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A7969-AD1E-84CF-0EDE-39F3396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EB9-C71E-7AC7-C3D8-94F037B2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06B39-CDBF-1B9F-371F-65B5554F2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1B258-2B5B-45C1-CD13-A6E6C522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B3CF-BD14-3ACE-6ECA-25646D91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E90BB-015C-1AFF-483C-6B5DB303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261B3-0CAD-6B31-6BF7-1796270A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3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1A59D-7FCF-0012-968A-7ECD9D9F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859A-D5F6-AF1B-4CF9-EA0EF37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8449-0600-BE1D-4E30-161D109B8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8F28-D743-4392-A32B-B8DFAF4CEB45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585A-4E7D-CB38-71ED-DA07BE4C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4060F-F79F-2509-E1F5-2C400F07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37F6-A841-4DD2-B33F-42483691D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8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7123257-F6E1-C99D-762C-6647AF72BC39}"/>
              </a:ext>
            </a:extLst>
          </p:cNvPr>
          <p:cNvGrpSpPr/>
          <p:nvPr/>
        </p:nvGrpSpPr>
        <p:grpSpPr>
          <a:xfrm>
            <a:off x="1492015" y="2662091"/>
            <a:ext cx="9207970" cy="1533818"/>
            <a:chOff x="1492015" y="3013502"/>
            <a:chExt cx="9207970" cy="1533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BFDD28-A6D2-1B30-AA67-96F545858455}"/>
                </a:ext>
              </a:extLst>
            </p:cNvPr>
            <p:cNvSpPr txBox="1"/>
            <p:nvPr/>
          </p:nvSpPr>
          <p:spPr>
            <a:xfrm>
              <a:off x="1492015" y="3013502"/>
              <a:ext cx="92079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lgerian" panose="04020705040A02060702" pitchFamily="82" charset="0"/>
                </a:rPr>
                <a:t>Types of hackers&amp; hacking </a:t>
              </a:r>
              <a:endParaRPr lang="en-IN" sz="4800" dirty="0">
                <a:latin typeface="Algerian" panose="04020705040A02060702" pitchFamily="8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056177-1B27-DBEE-7320-BE5DB2E5D5C6}"/>
                </a:ext>
              </a:extLst>
            </p:cNvPr>
            <p:cNvSpPr txBox="1"/>
            <p:nvPr/>
          </p:nvSpPr>
          <p:spPr>
            <a:xfrm>
              <a:off x="1635853" y="3716323"/>
              <a:ext cx="466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lackadder ITC" panose="04020505051007020D02" pitchFamily="82" charset="0"/>
                </a:rPr>
                <a:t>by</a:t>
              </a:r>
              <a:endParaRPr lang="en-IN" sz="2800" dirty="0">
                <a:latin typeface="Blackadder ITC" panose="04020505051007020D02" pitchFamily="8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E9FB26-FF1A-1EF8-2D55-61D59FD9F48B}"/>
                </a:ext>
              </a:extLst>
            </p:cNvPr>
            <p:cNvSpPr txBox="1"/>
            <p:nvPr/>
          </p:nvSpPr>
          <p:spPr>
            <a:xfrm>
              <a:off x="1985369" y="4085655"/>
              <a:ext cx="1382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600" dirty="0">
                  <a:latin typeface="Edwardian Script ITC" panose="030303020407070D0804" pitchFamily="66" charset="0"/>
                </a:rPr>
                <a:t>Soorya</a:t>
              </a:r>
              <a:r>
                <a:rPr lang="en-US" dirty="0"/>
                <a:t>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64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6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66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0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95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65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2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4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BD2FA-FC77-553C-D2D4-400296C2D7B5}"/>
              </a:ext>
            </a:extLst>
          </p:cNvPr>
          <p:cNvSpPr txBox="1"/>
          <p:nvPr/>
        </p:nvSpPr>
        <p:spPr>
          <a:xfrm>
            <a:off x="939567" y="822121"/>
            <a:ext cx="2709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Edwardian Script ITC" panose="030303020407070D0804" pitchFamily="66" charset="0"/>
              </a:rPr>
              <a:t>Types of hackers </a:t>
            </a:r>
            <a:endParaRPr lang="en-IN" sz="44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2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03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4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1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Blackadder ITC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soorya narayanan</dc:creator>
  <cp:lastModifiedBy>soorya narayanan</cp:lastModifiedBy>
  <cp:revision>1</cp:revision>
  <dcterms:created xsi:type="dcterms:W3CDTF">2023-12-12T07:33:21Z</dcterms:created>
  <dcterms:modified xsi:type="dcterms:W3CDTF">2023-12-12T07:52:09Z</dcterms:modified>
</cp:coreProperties>
</file>