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85" r:id="rId7"/>
    <p:sldId id="260" r:id="rId8"/>
    <p:sldId id="287" r:id="rId9"/>
    <p:sldId id="288" r:id="rId10"/>
    <p:sldId id="289" r:id="rId11"/>
    <p:sldId id="263" r:id="rId12"/>
    <p:sldId id="262" r:id="rId13"/>
    <p:sldId id="265" r:id="rId14"/>
    <p:sldId id="264" r:id="rId15"/>
    <p:sldId id="266" r:id="rId16"/>
    <p:sldId id="269" r:id="rId17"/>
    <p:sldId id="268" r:id="rId18"/>
    <p:sldId id="284" r:id="rId19"/>
    <p:sldId id="267" r:id="rId20"/>
    <p:sldId id="273" r:id="rId21"/>
    <p:sldId id="272" r:id="rId22"/>
    <p:sldId id="276" r:id="rId23"/>
    <p:sldId id="279" r:id="rId24"/>
    <p:sldId id="278" r:id="rId25"/>
    <p:sldId id="280" r:id="rId26"/>
    <p:sldId id="277" r:id="rId27"/>
    <p:sldId id="281" r:id="rId28"/>
    <p:sldId id="283" r:id="rId29"/>
    <p:sldId id="286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01EE-B18A-448C-6925-5FCA75F0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0347F-6563-A30B-6C2A-A128DF30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8890-FFD5-ED81-A883-B7C3313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B052-7D34-8955-253E-6651EB2F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833E-F98F-942C-940F-BDC6978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9797-8A27-B654-57D8-348CFC37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C8E0-3498-EBEA-92AC-D4591EB18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A787-9844-BBD9-3EE8-68AEE883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1533-2D52-A787-EECC-E7B7EB63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B9BA-CC87-5859-79BD-63677122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FD5F4-DB04-507A-D142-45A3D9B2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06ED-62D0-E40B-5460-393261BA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D848-61BE-404C-FFEA-809D6E97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A8FC-3531-E7CF-8467-E66112DF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E159-13DC-ACEB-1B3B-694D40C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E9B3-911A-3A89-FC9A-EAE5C528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3A5D-7FAA-C9CA-3060-93D4295C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366-86B8-A7CA-D8C1-44907E0C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B250-A7BC-C57C-76B8-596A26E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AF8-F96F-2669-62DD-5ABE1787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3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19E-A539-971C-2B26-469C8255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05593-E03D-3551-BA6A-0CFE10BA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EC5E-ADDE-C663-8F75-DEDAAE57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82EE-E05E-2620-AA0C-DE446BC7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5548-8B9E-9E63-1D32-4F056A54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A4EA-7043-4A44-8148-35224118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511D-B5AB-3E06-331A-1F9AF82D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BE84D-B4E9-F25B-B01B-407861722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411F-DCC9-C6D2-6A43-20757AB6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ABBF1-9FEA-6A56-9E5D-F8E2D890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72B0-CE64-F85F-1236-1DFC0627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F238-46A8-8ADE-C80B-57341E24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355C-1DD3-0335-06E5-6CBD11CC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EEE28-5A46-8AC6-1D42-5B754F46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E656-47EA-FD40-FD8C-0232B4A08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1DD4-F5D3-8DB9-7A09-03866826C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860AC-D02B-9129-E9BF-8BBE883A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B2E6F-E602-654D-808A-1AE80AD2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3E5B9-BCB0-A895-5F49-4DE9F7EB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2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4891-AA5F-62AC-E44B-AB196F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BA213-E1D2-17C8-7654-A082AB90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26A80-FD17-69D4-0689-3A3BD1E3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26C3A-4DF6-19FC-9574-BD4054F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6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E6D4E-225E-87DC-02F4-EF5A6430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930F6-A467-909C-DF0E-DBF03537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9C29-5300-7802-401B-9F3E0635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2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C186-2A20-90E1-9A6B-694D5480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2391-6A71-5EC3-83C3-AB947C58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24352-E2A5-0E86-10A1-1E4AD9EA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2D7E8-CBF7-FA56-E13C-606F0AF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1F8B6-5789-E9B8-04AF-A7CDF5FA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BF1-7C0D-9A08-3078-6A8A3338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0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6A0C-A317-942C-2353-7DF06A64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0C09-60EF-5F32-3358-DF5500C01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31BF-09D9-2445-5085-79A9D860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BD513-BACF-0E36-99D0-066D96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86B9-3F40-29E2-12E9-CA3F4576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0888-A4A0-8E04-7EEE-09607151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2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6283D-3207-4E8F-459B-01E876B6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AE9F-B165-F5C4-634C-BC5A8EF1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721F-6E28-6E24-9BCB-8003DBFF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5F7B-168B-4973-8F3A-D51527E40DAC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986D-6BE4-E5D9-6A44-D70198B1A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6F2C-2BF9-64D2-57FF-EFFD801A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6389-D827-1F03-8C95-04E5583C7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MEA(R)N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523A6-3E8D-B75A-B48A-8EF1AD534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0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3243-E873-217D-5AE1-C5671633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64D3-6FBA-645A-07F9-BAC41910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languages are basically the subcategory of programming languages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hich is used to give guidance to another program or we can say to control another program so it also involves instructions. </a:t>
            </a:r>
          </a:p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basically connects one language to one another languages and doesn’t work standalone. </a:t>
            </a:r>
          </a:p>
          <a:p>
            <a:pPr>
              <a:lnSpc>
                <a:spcPct val="150000"/>
              </a:lnSpc>
            </a:pPr>
            <a:r>
              <a:rPr lang="en-GB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JavaScript, PHP, Perl, Python,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1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0A32-309C-80A3-0B77-2C42CDD3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AA7B-0FDE-EF26-F8A3-E74B3A09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languages prepare a structure for the data or prepare the look or design of a page.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are presentational languages and it does not include any kind of logic or algorithm.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Eg:HTML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XML, XHTML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78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66E5-958D-37B0-3F2B-B36FC30E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EDITOR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6735-CEA2-4754-62A5-EA919DBB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code editor is basically a text editor but it is also designed to help you write code.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vs code editor, sublime,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33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97D2-4061-3260-5DE9-0C250845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4566-3153-5A23-CAEA-DA7BB877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lightweight but powerful source code editor which runs on your desktop and is available for Windows, macOS and Linux.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Windows: </a:t>
            </a:r>
            <a:r>
              <a:rPr lang="en-US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https://code.visualstudio.com/Download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Linux: https://snapcraft.io/code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5514B-6679-A73F-AE6C-58501EFE3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910" y="3429000"/>
            <a:ext cx="2479364" cy="23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E075-F3FB-2170-6F7D-49AB9FC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Extensions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C94D-4A28-EBCC-1971-5BA80636A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close tag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htmltagwrap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live server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 icon Theme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01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F4CA-F2BB-A6D9-88C3-51C873B3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(Hyper Text Markup Language)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BFE4-BE7C-7B01-F4FC-758A137E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standard markup language for creating Web pages.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describes the structure of a Web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consists of a series of elements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elements tell the browser how to display the content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1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C9B6-0EE0-44A5-018B-7438C712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97BE-BF02-32C8-860F-8583F031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 element is defined by a start tag, some content, and an end tag.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&lt;Starting tag&gt; Content goes here... &lt;/Ending 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&lt;h1&gt;My First Heading&lt;/h1&gt;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7C1-0A6D-C64C-8F42-27BD784F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E7BA-B510-B6F0-416D-6FD9A736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HTML tags must enclosed within &lt; &gt; these brackets.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have used an open tag &lt;tag&gt;, then you must use a close tag &lt;/tag&gt; (except some tags)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&lt;tag&gt; content &lt;/tag&gt;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:&lt;p&gt; Paragraph Tag 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33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18F3-3415-98E1-0808-966C0976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A7E5-3CFC-17A6-946B-8457845C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 attributes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 additional information about elements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 the start tag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 name="value“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1DB05-B1B7-5ABC-5E8D-130A8F39112B}"/>
              </a:ext>
            </a:extLst>
          </p:cNvPr>
          <p:cNvSpPr txBox="1"/>
          <p:nvPr/>
        </p:nvSpPr>
        <p:spPr>
          <a:xfrm>
            <a:off x="1269253" y="4514405"/>
            <a:ext cx="9290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&lt;a&gt; tag defines a hyperlink.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URL of the page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4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9BB-8EBB-0A58-6796-8FF74B6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UNCLOSED HTML TAG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75D9-5336-A197-DDDB-366A3A37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HTML tags are not closed, for example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break line, it breaks the line of the code.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Horizontal Rule. This tag is used to put a line across the webpage.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4E8C-E509-7FE7-4E9A-FA497A91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STACK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A055-3F63-B18F-0185-2FB3C5A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 stack is a software stack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set of the technology layers that make up a modern application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built entirely in JavaScript.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59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AEE-5379-3889-1027-E18B71E9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8C3-1F97-05D9-4D39-64EE95F0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 defines that this document is an HTML5 document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is the root element of an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contains meta information about the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specifies a title for the HTML page (which is shown in the browser's title bar or in the page's tab)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large heading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paragraph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F536-E818-AEA7-5E2F-C2E8EA5F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COMMENTING TAG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FBDB-C4E0-85F6-DB8E-E5C6DE9E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comment tag is used to insert comments in the source code.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are not displayed in the browsers.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enhances the readability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&lt;!--This is a comment. Comments are not displayed in the browser--&gt;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&lt;p&gt;This is a paragraph.&lt;/p&gt;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6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E341-CB96-7EA8-B812-A2EE1438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42F0-3B49-5BD4-0C75-27EE619D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Heading - &lt;h1&gt;&lt;h1&gt; to &lt;h6&gt;&lt;/h6&gt;</a:t>
            </a:r>
          </a:p>
          <a:p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Paragraph - &lt;p&gt;</a:t>
            </a:r>
          </a:p>
          <a:p>
            <a:r>
              <a:rPr lang="en-GB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&lt;b&gt; and &lt;strong&gt; Tags</a:t>
            </a:r>
          </a:p>
          <a:p>
            <a:r>
              <a:rPr lang="en-GB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0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&gt; and &lt;</a:t>
            </a:r>
            <a:r>
              <a:rPr lang="en-GB" sz="20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&gt; Tags</a:t>
            </a:r>
          </a:p>
          <a:p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&lt;pre&gt; Tag</a:t>
            </a:r>
          </a:p>
          <a:p>
            <a:r>
              <a:rPr lang="en-IN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&lt;mark&gt; Tag</a:t>
            </a:r>
          </a:p>
          <a:p>
            <a:r>
              <a:rPr lang="en-IN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&lt;small&gt; Tag - &lt;big&gt; Tag</a:t>
            </a:r>
          </a:p>
          <a:p>
            <a:r>
              <a:rPr lang="en-IN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&lt;sup&gt; Tag</a:t>
            </a:r>
          </a:p>
          <a:p>
            <a:r>
              <a:rPr lang="en-IN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&lt;sub&gt; Tag</a:t>
            </a:r>
          </a:p>
          <a:p>
            <a:r>
              <a:rPr lang="en-IN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&lt;del&gt; Tag</a:t>
            </a:r>
          </a:p>
          <a:p>
            <a:pPr marL="0" indent="0">
              <a:buNone/>
            </a:pP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2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FCE3-8885-9497-55DE-CF84C14D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BA10-B427-70F0-A449-CF514D41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semantic element clearly describes its meaning to both the browser and the developer.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&lt;form&gt;, &lt;header&gt;, &lt;table&gt;, and &lt;article&gt;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7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D97-7306-82C8-54D3-98D3CC3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88F0-6B4A-6A08-D004-FC20DD1F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Tells nothing about its content.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non-semantic elements: &lt;div&gt; and &lt;span&gt;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4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E301-0F46-87A6-C44D-A2E38B74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SEMATICS ELEMENTS IN HTML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F174-15BE-4C68-2390-6073927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HEADER &lt;header&gt;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a container for introductory content or a set of navigational links.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contains: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or more heading elements (&lt;h1&gt; - &lt;h6&gt;)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 or icon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authorship information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443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0D53-6758-F6E4-9F32-E7758FF6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2.NAVIGATION &lt;nav&gt; 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F4A6-C29B-653C-DFB4-245D0C19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1" y="1533832"/>
            <a:ext cx="10655710" cy="464313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&lt;nav&gt; element defines a set of navigation links.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="/html/"&gt;HTML&lt;/a&gt; |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/"&gt;CSS&lt;/a&gt; |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/"&gt;JavaScript&lt;/a&gt; |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&lt;a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/"&gt;jQuery&lt;/a&gt;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926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36C1-5FA5-C8FE-2C39-7C28203D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3.FOOTER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65FE-09FA-D396-7FE2-3F36ADF5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9142413" cy="43291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&lt;footer&gt; element defines a footer for a document or section.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&lt;footer&gt; element typically contains: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authorship information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copyright information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sitemap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back to top links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related documents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666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DE7F-6BB3-5DEA-66E1-DAF7C3FF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HTML Layout Elements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FEA469-A8B9-24F4-20CD-F11A3F319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52" y="580103"/>
            <a:ext cx="3927093" cy="591866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CD54DD4-2CF5-EA08-7293-CC194C7B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29" y="1817166"/>
            <a:ext cx="759797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Defines a header for a document or a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&lt;nav&gt;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Defines a set of navigation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&lt;section&gt;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Defines a section in a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Defines an independent, self-contained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Defines content aside from the content (like a sidebar)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Defines a footer for a document or a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&lt;details&gt;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Defines additional details that the user can open and close on 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&lt;summary&gt;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Defines a heading for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&lt;details&gt;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8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0747-9768-F041-138A-8C9EA190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8921-E99A-39E3-C526-7B9BB59A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Html and Html 5v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new features of HTML 5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1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29EF-B81D-36A4-D595-5CBE3DB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E30F-AE01-9D6D-CC18-FE855B6B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MongoDB introduced the collection and documentation of the data.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offers the NoSQL type database.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 server that is queried using JSON and that stores data structures in a binary JSON format.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B6AA1-A930-B009-9F96-F329FF05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669" y="692756"/>
            <a:ext cx="2414433" cy="1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6AA-D607-4633-2709-9A07EF7B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2" y="3736532"/>
            <a:ext cx="8761413" cy="70696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599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242-7138-B4A7-B67C-763DC528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(back-end web framework)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8DC5-BF11-8E13-AAA8-1E666DB0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server-side JavaScript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 provides only a small set of essential features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DE16E-6809-AB72-D3C7-8B5F58E3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9" y="3973521"/>
            <a:ext cx="3264198" cy="20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9A20-3529-73C0-0FF5-8CEBE7F0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442452"/>
            <a:ext cx="9247773" cy="155124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(front-end framework)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8EDB-B7BC-E21A-F1A9-56CA88A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lient-side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 to build the front end for a MEAN application.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by writing in TypeScript,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single-page web apps are built using Angular on the front end.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20165-502D-F1EC-ECA8-C453AC49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117" y="3520865"/>
            <a:ext cx="2899370" cy="24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67A7-F9B9-4F41-1F18-744A948F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(Frontend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68CC-B335-ABCD-B6F3-5998BA56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JavaScript library created by Facebook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User Interface (UI) library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tool for building UI components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01C11-709D-AC70-CC27-04ACF4348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658" y="3084871"/>
            <a:ext cx="2924808" cy="25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B2E-7E0C-DFF9-55F2-002DACD4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 (back-end runtime environment)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C30-CE9F-D38F-3A33-AAA40BE5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JavaScript runtime environment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is cross-platform, runs on both servers and clients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ECF64-6260-9CB1-F92D-73854C4A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556" y="3865783"/>
            <a:ext cx="2400930" cy="17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E873-1A63-B5D8-C074-5ED99F95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6D5B3-CD54-20EF-FCC6-83839FE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3330"/>
            <a:ext cx="10515600" cy="45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6639-C42E-205C-CC20-A5670239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3B08-7AEC-F37B-7E9A-8DFCF7E2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instructions or code which tells a computer what it needs to do.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provide a logic or instruction to the computer to perform some task to get the desired output from it. 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Java, C, C++, C#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Nunito" pitchFamily="2" charset="0"/>
              </a:rPr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1314</Words>
  <Application>Microsoft Office PowerPoint</Application>
  <PresentationFormat>Widescreen</PresentationFormat>
  <Paragraphs>144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Nunito</vt:lpstr>
      <vt:lpstr>Segoe UI</vt:lpstr>
      <vt:lpstr>Times New Roman</vt:lpstr>
      <vt:lpstr>Office Theme</vt:lpstr>
      <vt:lpstr>      MEA(R)N </vt:lpstr>
      <vt:lpstr>MEAN STACK</vt:lpstr>
      <vt:lpstr>MONGO DB</vt:lpstr>
      <vt:lpstr>ExpressJS (back-end web framework) </vt:lpstr>
      <vt:lpstr>Angular (front-end framework)    </vt:lpstr>
      <vt:lpstr>REACT (Frontend Library)</vt:lpstr>
      <vt:lpstr>  NodeJS (back-end runtime environment) </vt:lpstr>
      <vt:lpstr>Computer Languages</vt:lpstr>
      <vt:lpstr>Programming language</vt:lpstr>
      <vt:lpstr>Scripting Language</vt:lpstr>
      <vt:lpstr>  MARKUP LANGUAGE </vt:lpstr>
      <vt:lpstr>  CODE EDITOR </vt:lpstr>
      <vt:lpstr>  Visual Studio Code  </vt:lpstr>
      <vt:lpstr>VS Code Extensions</vt:lpstr>
      <vt:lpstr>  HTML (Hyper Text Markup Language) </vt:lpstr>
      <vt:lpstr>ELEMENTS </vt:lpstr>
      <vt:lpstr>  TAGS </vt:lpstr>
      <vt:lpstr>Attribute</vt:lpstr>
      <vt:lpstr>  UNCLOSED HTML TAG  </vt:lpstr>
      <vt:lpstr>  BASIC TAGS </vt:lpstr>
      <vt:lpstr>    COMMENTING TAG </vt:lpstr>
      <vt:lpstr>TEXT TAGS </vt:lpstr>
      <vt:lpstr>SEMANTIC TAGS </vt:lpstr>
      <vt:lpstr>NON-SEMANTIC TAGS </vt:lpstr>
      <vt:lpstr>SEMATICS ELEMENTS IN HTML </vt:lpstr>
      <vt:lpstr>2.NAVIGATION &lt;nav&gt;  </vt:lpstr>
      <vt:lpstr>3.FOOTER</vt:lpstr>
      <vt:lpstr>HTML Layout Elements </vt:lpstr>
      <vt:lpstr>Tasks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MEAN </dc:title>
  <dc:creator>Luminar Technolab</dc:creator>
  <cp:lastModifiedBy>Luminar Technolab</cp:lastModifiedBy>
  <cp:revision>7</cp:revision>
  <dcterms:created xsi:type="dcterms:W3CDTF">2022-12-15T02:35:33Z</dcterms:created>
  <dcterms:modified xsi:type="dcterms:W3CDTF">2023-06-22T17:36:03Z</dcterms:modified>
</cp:coreProperties>
</file>