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74" r:id="rId5"/>
    <p:sldId id="257" r:id="rId6"/>
    <p:sldId id="271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59" r:id="rId15"/>
    <p:sldId id="258" r:id="rId16"/>
    <p:sldId id="260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CF4-FCFF-F3A0-BA3A-D6780F30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B83A-62E7-6F4D-3C16-341D0BFB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65C7-8458-5DF3-1547-3FB1B3E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F410-84C4-BF6E-672D-96882A0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998D-9315-EA19-DEF8-88C6BF2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D8E-4673-8D80-DB39-4435479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BADE2-69F1-770E-059E-7634DA51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E693-17D2-5772-27C9-19399A4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F9E1-B716-0E11-7E2F-4AFDF8A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B6E-5EBD-2865-D179-12AEFFB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D085-E9C2-B959-B758-02956451A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863BF-65AA-4A69-0FA6-8BD737D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9B33-6847-175E-C05F-2175529B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D08-CAEA-0EBE-0BBD-B9995C98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394-1B22-2B85-75A6-B0B6AC1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7F5-8EA6-323B-8880-67BF5BD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F6DA-0CA2-B6D7-96B0-4EAFD578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C5D5-FDFD-A518-3C7E-8ED4545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637-FAB3-F2BE-A647-BF6A8837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14A5-B58B-7285-E968-A30D52B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0EE-B535-6201-AEE8-502E6657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CA29D-E64E-A15A-5BE3-0502A458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93D6-3A24-7F36-53B2-6C88D37E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C39-958D-9DD0-B013-345EA07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DD6B-5C72-2E74-C197-4EE06213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918-5B55-631F-50A8-9EF2F8F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64D-D8E3-135A-0F89-575B0EE1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26E8-1F6E-D423-5980-27678E51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8B26-01F3-FB8A-95FB-F5A93BE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637B-E52C-8405-8558-1322739C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3EFC-425A-4F2D-2718-97AA6C1D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D7FD-58DE-5565-C64A-C981B6BB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8599-7CEA-6EC2-83DD-74A16F5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E79B-4C12-406E-9F72-1A4689EB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9DD6-8845-5996-B327-FF9CECF2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866D-1DAE-16F9-E906-1157C647A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8CC-5D33-0AC0-64E3-37F7795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3CC4-CB9E-3EF6-FF74-09E74D9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F629-84FE-E93F-0F06-F259225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2E0-D6F3-A155-EAF6-0018C02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9745-39C3-B36C-CC27-D250D8E7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23C0-15F6-9C89-6886-B893C8C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6FB3-145F-19C2-B80F-5414314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1A49-548C-50A9-5D9F-96E7AFFC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B7F11-9362-D8AC-9C0D-5AC8894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644E-5A3C-0839-6BCB-02CCCFCB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D6E-064C-FCE4-5E2E-58E7AB8F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6622-2C05-4399-659A-1C17D08F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F6B4-3282-1698-6314-1EFF1B2C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5238-8F44-4C15-DC08-2D55D5B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CF6C-B148-3F37-5248-15A9D23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AE0E-31C7-A420-CED5-F949A5D1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FC57-3A62-4870-2348-058B3A8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E602-EA0D-07E9-30C5-913E0EFA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B18D-3D04-5DBB-1504-4030CAC4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845B-EC31-A404-D9F0-4B688178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AF6B-AC74-B0E2-FA6A-2B3183D3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60DA-B0E8-09AC-3636-74B0123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A0517-45E0-6C97-BA99-96F722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B167-64A0-1DC9-BDD5-DDC2A938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04A-281A-0C34-AF90-4C2BA6AC3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B594-58A0-4ABA-BA4B-0EA684240AA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E9EF-2AD7-11DA-B803-4CFC4EA8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E47-BBA3-089C-0E3D-3574C395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B14-04EA-9B4A-833C-4EF5CB6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IMAGES,LINKS &amp; LISTS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4845-0934-B342-A117-04BF0002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C784-34B6-6F62-984D-115E312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ORDERED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C12D-7A5E-D01C-C4FE-DBA2165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known as numbered list also. 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list starts with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be reversed also available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  &lt;li&gt;Coffee&lt;/li&gt;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&lt;li&gt;Tea&lt;/li&gt;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&lt;li&gt;Milk&lt;/li&gt;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63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948-B2D2-F9CF-B45D-28F0E067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E1A-641C-D520-0C35-2D7950ED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different types of numbered list: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1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AC0-AD57-36C0-8EC5-46FA0149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ODERES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076A-80E0-558A-F8C0-AA4BF84C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40716" r="27574" b="27822"/>
          <a:stretch/>
        </p:blipFill>
        <p:spPr>
          <a:xfrm>
            <a:off x="859386" y="1807779"/>
            <a:ext cx="9352547" cy="4761463"/>
          </a:xfrm>
        </p:spPr>
      </p:pic>
    </p:spTree>
    <p:extLst>
      <p:ext uri="{BB962C8B-B14F-4D97-AF65-F5344CB8AC3E}">
        <p14:creationId xmlns:p14="http://schemas.microsoft.com/office/powerpoint/2010/main" val="241487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C7D7-F200-79C1-F709-37C1766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2.UNORDERD LIST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2601-8405-6207-4D1F-7D9648AD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90688"/>
            <a:ext cx="8825659" cy="4886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unordered list starts with the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&lt;h1&gt;I love these drinks...!&lt;/h1&gt;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&lt;li&gt;Coffee&lt;/li&gt;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&lt;li&gt;Tea&lt;/li&gt;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&lt;li&gt;Milk&lt;/li&gt;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6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A2B-1E6F-0AE6-6AA6-A386BDD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UNODERES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C3DEA-F792-EDC7-3F86-2A1C1376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45412" r="27045" b="27822"/>
          <a:stretch/>
        </p:blipFill>
        <p:spPr>
          <a:xfrm>
            <a:off x="641132" y="2679031"/>
            <a:ext cx="11117732" cy="2903621"/>
          </a:xfrm>
        </p:spPr>
      </p:pic>
    </p:spTree>
    <p:extLst>
      <p:ext uri="{BB962C8B-B14F-4D97-AF65-F5344CB8AC3E}">
        <p14:creationId xmlns:p14="http://schemas.microsoft.com/office/powerpoint/2010/main" val="144608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7B9-F43E-1403-34E6-48AEDF2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3.DEFINITION LIST/DESCRIPTION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AF94-56FA-6EC4-A7C4-873FCCCA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&lt;dl&gt; tag defines the description list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&lt;dt&gt; tag defines the term (name)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&lt;dd&gt; tag describes each term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3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033-9528-0379-FCD1-2AE32281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069F-5471-96B9-5126-78EF08A9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&lt;dt&gt;Coffee&lt;/dt&gt;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black hot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&lt;dt&gt;Milk&lt;/dt&gt;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white cold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45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06C-1ADB-A706-3DC3-660FE26D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395CD-2F22-9255-AACA-B79E141E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985" y="1690688"/>
            <a:ext cx="4691951" cy="3982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5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0F1B-063C-86D2-D4B4-1A7DEED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7D85-4EC7-3F81-29DE-4BF9A0C8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9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D43-68CA-D4F8-3BF4-B3F809A0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0FC-41DC-5C08-096D-945D4854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embed an image in a web page.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not technically inserted into a web page; images are linked to web pages.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empty, it contains attributes only, and does not have a closing tag.</a:t>
            </a:r>
          </a:p>
          <a:p>
            <a:pPr>
              <a:lnSpc>
                <a:spcPct val="10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has two required attributes: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Specifies the path to the image</a:t>
            </a:r>
          </a:p>
          <a:p>
            <a:pPr>
              <a:lnSpc>
                <a:spcPct val="10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Specifies an alternate text for the image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F26-CBD2-5D62-9225-D224124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Size - Width and Height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72AB-1B27-AC40-F04F-E4C75495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 width and height attributes:</a:t>
            </a:r>
          </a:p>
          <a:p>
            <a:r>
              <a:rPr lang="en-GB" dirty="0"/>
              <a:t>The width and height attributes always define the width and height of the image in pixels.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  jacket"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11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B03C-97C6-C142-0F58-2E6D490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Image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6FB98-81F6-191E-9DFD-B6B934E6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5966" r="17527" b="17320"/>
          <a:stretch/>
        </p:blipFill>
        <p:spPr>
          <a:xfrm>
            <a:off x="567560" y="2311367"/>
            <a:ext cx="9722068" cy="3034404"/>
          </a:xfrm>
        </p:spPr>
      </p:pic>
    </p:spTree>
    <p:extLst>
      <p:ext uri="{BB962C8B-B14F-4D97-AF65-F5344CB8AC3E}">
        <p14:creationId xmlns:p14="http://schemas.microsoft.com/office/powerpoint/2010/main" val="27928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33C-20AE-9781-1002-C9EF7A3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2952-625A-6559-F362-450443EF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are found in nearly all web pages. Links allow users to click their way from page to page.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links are hyperlinks.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&lt;a&gt; tag defines a hyperlink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1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48E6-8078-53AF-2550-4E3F021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290F9-9A52-4EB4-4A01-E5AB24EE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7" y="1803355"/>
            <a:ext cx="8373978" cy="593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0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69A-5D23-B6BB-60B1-93782AD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with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F7D6-F871-4B5A-64ED-B033D5B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=“sun.png"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sunimage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unvisited link is underlined and blue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visited link is underlined and purple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3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7A5-FFCD-C065-1D78-AC4565D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91BF-C142-91E0-CAD5-AE055A88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Lists are used to specify lists of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lists may contain one or more list elements.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 web developers to group a set of related items in lists.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list item starts with the &lt;li&gt; tag.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10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D477-5187-C907-636A-0DA888E7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DDB0-F496-C127-E67F-B8720482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types of HTML lists: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or Bulleted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or Definition List (dl)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4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677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IMAGES,LINKS &amp; LISTS</vt:lpstr>
      <vt:lpstr>IMAGES</vt:lpstr>
      <vt:lpstr>Image Size - Width and Height </vt:lpstr>
      <vt:lpstr>Common Image Format</vt:lpstr>
      <vt:lpstr>LINKS</vt:lpstr>
      <vt:lpstr>TASK 1</vt:lpstr>
      <vt:lpstr>Links with Images</vt:lpstr>
      <vt:lpstr>LIST</vt:lpstr>
      <vt:lpstr>TYPES OF LIST</vt:lpstr>
      <vt:lpstr>1. ORDERED LIST</vt:lpstr>
      <vt:lpstr>ORDERED LIST</vt:lpstr>
      <vt:lpstr>DIFFERENT TYPES OF ODERES</vt:lpstr>
      <vt:lpstr>  2.UNORDERD LIST </vt:lpstr>
      <vt:lpstr>TYPES OF UNODERES LIST</vt:lpstr>
      <vt:lpstr>3.DEFINITION LIST/DESCRIPTION LIST</vt:lpstr>
      <vt:lpstr>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&amp; LISTS</dc:title>
  <dc:creator>Luminar Technolab</dc:creator>
  <cp:lastModifiedBy>Luminar Technolab</cp:lastModifiedBy>
  <cp:revision>4</cp:revision>
  <dcterms:created xsi:type="dcterms:W3CDTF">2022-12-16T02:02:29Z</dcterms:created>
  <dcterms:modified xsi:type="dcterms:W3CDTF">2023-06-26T12:05:38Z</dcterms:modified>
</cp:coreProperties>
</file>