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8" r:id="rId7"/>
    <p:sldId id="269" r:id="rId8"/>
    <p:sldId id="260" r:id="rId9"/>
    <p:sldId id="261" r:id="rId10"/>
    <p:sldId id="270" r:id="rId11"/>
    <p:sldId id="262" r:id="rId12"/>
    <p:sldId id="263" r:id="rId13"/>
    <p:sldId id="264" r:id="rId14"/>
    <p:sldId id="265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6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B0E1D-81A0-1640-86C0-58E82DEC11A8}" type="datetimeFigureOut">
              <a:rPr lang="en-US" smtClean="0"/>
              <a:t>9/29/09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AD25E-43B1-694B-AF78-9F2A4CB978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B0E1D-81A0-1640-86C0-58E82DEC11A8}" type="datetimeFigureOut">
              <a:rPr lang="en-US" smtClean="0"/>
              <a:t>9/29/09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AD25E-43B1-694B-AF78-9F2A4CB978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B0E1D-81A0-1640-86C0-58E82DEC11A8}" type="datetimeFigureOut">
              <a:rPr lang="en-US" smtClean="0"/>
              <a:t>9/29/09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AD25E-43B1-694B-AF78-9F2A4CB978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B0E1D-81A0-1640-86C0-58E82DEC11A8}" type="datetimeFigureOut">
              <a:rPr lang="en-US" smtClean="0"/>
              <a:t>9/29/09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AD25E-43B1-694B-AF78-9F2A4CB978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B0E1D-81A0-1640-86C0-58E82DEC11A8}" type="datetimeFigureOut">
              <a:rPr lang="en-US" smtClean="0"/>
              <a:t>9/29/09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AD25E-43B1-694B-AF78-9F2A4CB978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B0E1D-81A0-1640-86C0-58E82DEC11A8}" type="datetimeFigureOut">
              <a:rPr lang="en-US" smtClean="0"/>
              <a:t>9/29/09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AD25E-43B1-694B-AF78-9F2A4CB978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B0E1D-81A0-1640-86C0-58E82DEC11A8}" type="datetimeFigureOut">
              <a:rPr lang="en-US" smtClean="0"/>
              <a:t>9/29/09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AD25E-43B1-694B-AF78-9F2A4CB978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B0E1D-81A0-1640-86C0-58E82DEC11A8}" type="datetimeFigureOut">
              <a:rPr lang="en-US" smtClean="0"/>
              <a:t>9/29/09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AD25E-43B1-694B-AF78-9F2A4CB978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B0E1D-81A0-1640-86C0-58E82DEC11A8}" type="datetimeFigureOut">
              <a:rPr lang="en-US" smtClean="0"/>
              <a:t>9/29/09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AD25E-43B1-694B-AF78-9F2A4CB978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B0E1D-81A0-1640-86C0-58E82DEC11A8}" type="datetimeFigureOut">
              <a:rPr lang="en-US" smtClean="0"/>
              <a:t>9/29/09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AD25E-43B1-694B-AF78-9F2A4CB978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B0E1D-81A0-1640-86C0-58E82DEC11A8}" type="datetimeFigureOut">
              <a:rPr lang="en-US" smtClean="0"/>
              <a:t>9/29/09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AD25E-43B1-694B-AF78-9F2A4CB978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B0E1D-81A0-1640-86C0-58E82DEC11A8}" type="datetimeFigureOut">
              <a:rPr lang="en-US" smtClean="0"/>
              <a:t>9/29/09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AD25E-43B1-694B-AF78-9F2A4CB97807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Student Event Web-shop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Project Plan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44524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Software Engineering Project 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Outline of project plan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7650" name="Group 2"/>
          <p:cNvGrpSpPr>
            <a:grpSpLocks/>
          </p:cNvGrpSpPr>
          <p:nvPr/>
        </p:nvGrpSpPr>
        <p:grpSpPr bwMode="auto">
          <a:xfrm>
            <a:off x="457200" y="1600199"/>
            <a:ext cx="8229600" cy="4525963"/>
            <a:chOff x="1800" y="5220"/>
            <a:chExt cx="9360" cy="4004"/>
          </a:xfrm>
        </p:grpSpPr>
        <p:sp>
          <p:nvSpPr>
            <p:cNvPr id="27651" name="Rectangle 3"/>
            <p:cNvSpPr>
              <a:spLocks noChangeArrowheads="1"/>
            </p:cNvSpPr>
            <p:nvPr/>
          </p:nvSpPr>
          <p:spPr bwMode="auto">
            <a:xfrm>
              <a:off x="1800" y="8820"/>
              <a:ext cx="666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36000" tIns="3600" rIns="36000" bIns="36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charset="0"/>
                  <a:ea typeface="Times New Roman" charset="0"/>
                </a:rPr>
                <a:t>Figure 1.</a:t>
              </a:r>
              <a:r>
                <a:rPr kumimoji="0" 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charset="0"/>
                  <a:ea typeface="Times New Roman" charset="0"/>
                </a:rPr>
                <a:t>  Outline project plan for Student Event Webshop project</a:t>
              </a:r>
              <a:endParaRPr kumimoji="0" lang="hu-HU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  <p:grpSp>
          <p:nvGrpSpPr>
            <p:cNvPr id="27652" name="Group 4"/>
            <p:cNvGrpSpPr>
              <a:grpSpLocks/>
            </p:cNvGrpSpPr>
            <p:nvPr/>
          </p:nvGrpSpPr>
          <p:grpSpPr bwMode="auto">
            <a:xfrm>
              <a:off x="1800" y="5220"/>
              <a:ext cx="9360" cy="3420"/>
              <a:chOff x="1800" y="5220"/>
              <a:chExt cx="9360" cy="3420"/>
            </a:xfrm>
          </p:grpSpPr>
          <p:sp>
            <p:nvSpPr>
              <p:cNvPr id="27653" name="AutoShape 5"/>
              <p:cNvSpPr>
                <a:spLocks noChangeAspect="1" noChangeArrowheads="1" noTextEdit="1"/>
              </p:cNvSpPr>
              <p:nvPr/>
            </p:nvSpPr>
            <p:spPr bwMode="auto">
              <a:xfrm>
                <a:off x="1800" y="5220"/>
                <a:ext cx="9360" cy="34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654" name="Rectangle 6"/>
              <p:cNvSpPr>
                <a:spLocks noChangeArrowheads="1"/>
              </p:cNvSpPr>
              <p:nvPr/>
            </p:nvSpPr>
            <p:spPr bwMode="auto">
              <a:xfrm>
                <a:off x="2700" y="5400"/>
                <a:ext cx="1619" cy="2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36000" tIns="3600" rIns="36000" bIns="36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charset="0"/>
                    <a:ea typeface="Times New Roman" charset="0"/>
                  </a:rPr>
                  <a:t>Project Plan</a:t>
                </a:r>
                <a:endParaRPr kumimoji="0" lang="en-GB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charset="0"/>
                  <a:ea typeface="Times New Roman" charset="0"/>
                </a:endParaRPr>
              </a:p>
            </p:txBody>
          </p:sp>
          <p:sp>
            <p:nvSpPr>
              <p:cNvPr id="27655" name="Rectangle 7"/>
              <p:cNvSpPr>
                <a:spLocks noChangeArrowheads="1"/>
              </p:cNvSpPr>
              <p:nvPr/>
            </p:nvSpPr>
            <p:spPr bwMode="auto">
              <a:xfrm>
                <a:off x="3420" y="5837"/>
                <a:ext cx="2520" cy="28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36000" tIns="3600" rIns="36000" bIns="36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charset="0"/>
                    <a:ea typeface="Times New Roman" charset="0"/>
                  </a:rPr>
                  <a:t>Iteration</a:t>
                </a:r>
                <a:r>
                  <a:rPr kumimoji="0" lang="hu-HU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charset="0"/>
                    <a:ea typeface="Times New Roman" charset="0"/>
                  </a:rPr>
                  <a:t> 1</a:t>
                </a:r>
                <a:endParaRPr kumimoji="0" lang="hu-HU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charset="0"/>
                  <a:ea typeface="Times New Roman" charset="0"/>
                </a:endParaRPr>
              </a:p>
            </p:txBody>
          </p:sp>
          <p:sp>
            <p:nvSpPr>
              <p:cNvPr id="27656" name="Rectangle 8"/>
              <p:cNvSpPr>
                <a:spLocks noChangeArrowheads="1"/>
              </p:cNvSpPr>
              <p:nvPr/>
            </p:nvSpPr>
            <p:spPr bwMode="auto">
              <a:xfrm>
                <a:off x="9000" y="6480"/>
                <a:ext cx="892" cy="35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36000" tIns="3600" rIns="36000" bIns="36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charset="0"/>
                    <a:ea typeface="Times New Roman" charset="0"/>
                  </a:rPr>
                  <a:t>Release</a:t>
                </a:r>
                <a:endParaRPr kumimoji="0" lang="hu-HU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charset="0"/>
                  <a:ea typeface="Times New Roman" charset="0"/>
                </a:endParaRPr>
              </a:p>
            </p:txBody>
          </p:sp>
          <p:sp>
            <p:nvSpPr>
              <p:cNvPr id="27657" name="Line 9"/>
              <p:cNvSpPr>
                <a:spLocks noChangeShapeType="1"/>
              </p:cNvSpPr>
              <p:nvPr/>
            </p:nvSpPr>
            <p:spPr bwMode="auto">
              <a:xfrm>
                <a:off x="1980" y="7460"/>
                <a:ext cx="882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658" name="Line 10"/>
              <p:cNvSpPr>
                <a:spLocks noChangeShapeType="1"/>
              </p:cNvSpPr>
              <p:nvPr/>
            </p:nvSpPr>
            <p:spPr bwMode="auto">
              <a:xfrm flipV="1">
                <a:off x="2879" y="7460"/>
                <a:ext cx="1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659" name="Line 11"/>
              <p:cNvSpPr>
                <a:spLocks noChangeShapeType="1"/>
              </p:cNvSpPr>
              <p:nvPr/>
            </p:nvSpPr>
            <p:spPr bwMode="auto">
              <a:xfrm flipV="1">
                <a:off x="5939" y="7460"/>
                <a:ext cx="1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660" name="Line 12"/>
              <p:cNvSpPr>
                <a:spLocks noChangeShapeType="1"/>
              </p:cNvSpPr>
              <p:nvPr/>
            </p:nvSpPr>
            <p:spPr bwMode="auto">
              <a:xfrm flipV="1">
                <a:off x="9900" y="7460"/>
                <a:ext cx="1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661" name="Rectangle 13"/>
              <p:cNvSpPr>
                <a:spLocks noChangeArrowheads="1"/>
              </p:cNvSpPr>
              <p:nvPr/>
            </p:nvSpPr>
            <p:spPr bwMode="auto">
              <a:xfrm>
                <a:off x="9540" y="7896"/>
                <a:ext cx="1259" cy="2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36000" tIns="3600" rIns="36000" bIns="36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charset="0"/>
                    <a:ea typeface="Times New Roman" charset="0"/>
                  </a:rPr>
                  <a:t>Week 14</a:t>
                </a:r>
                <a:endParaRPr kumimoji="0" lang="en-GB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charset="0"/>
                  <a:ea typeface="Times New Roman" charset="0"/>
                </a:endParaRPr>
              </a:p>
            </p:txBody>
          </p:sp>
          <p:sp>
            <p:nvSpPr>
              <p:cNvPr id="27662" name="Rectangle 14"/>
              <p:cNvSpPr>
                <a:spLocks noChangeArrowheads="1"/>
              </p:cNvSpPr>
              <p:nvPr/>
            </p:nvSpPr>
            <p:spPr bwMode="auto">
              <a:xfrm>
                <a:off x="5040" y="7896"/>
                <a:ext cx="1259" cy="2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36000" tIns="3600" rIns="36000" bIns="36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charset="0"/>
                    <a:ea typeface="Times New Roman" charset="0"/>
                  </a:rPr>
                  <a:t>Week 7</a:t>
                </a:r>
                <a:endParaRPr kumimoji="0" lang="en-GB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charset="0"/>
                  <a:ea typeface="Times New Roman" charset="0"/>
                </a:endParaRPr>
              </a:p>
            </p:txBody>
          </p:sp>
          <p:sp>
            <p:nvSpPr>
              <p:cNvPr id="27663" name="Rectangle 15"/>
              <p:cNvSpPr>
                <a:spLocks noChangeArrowheads="1"/>
              </p:cNvSpPr>
              <p:nvPr/>
            </p:nvSpPr>
            <p:spPr bwMode="auto">
              <a:xfrm>
                <a:off x="8460" y="6840"/>
                <a:ext cx="1432" cy="35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36000" tIns="3600" rIns="36000" bIns="36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charset="0"/>
                    <a:ea typeface="Times New Roman" charset="0"/>
                  </a:rPr>
                  <a:t>Launch</a:t>
                </a:r>
                <a:endParaRPr kumimoji="0" lang="hu-HU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charset="0"/>
                  <a:ea typeface="Times New Roman" charset="0"/>
                </a:endParaRPr>
              </a:p>
            </p:txBody>
          </p:sp>
          <p:sp>
            <p:nvSpPr>
              <p:cNvPr id="27664" name="Rectangle 16"/>
              <p:cNvSpPr>
                <a:spLocks noChangeArrowheads="1"/>
              </p:cNvSpPr>
              <p:nvPr/>
            </p:nvSpPr>
            <p:spPr bwMode="auto">
              <a:xfrm>
                <a:off x="8467" y="6480"/>
                <a:ext cx="533" cy="35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36000" tIns="3600" rIns="36000" bIns="36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charset="0"/>
                    <a:ea typeface="Times New Roman" charset="0"/>
                  </a:rPr>
                  <a:t>Beta</a:t>
                </a:r>
                <a:r>
                  <a:rPr kumimoji="0" lang="hu-HU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charset="0"/>
                    <a:ea typeface="Times New Roman" charset="0"/>
                  </a:rPr>
                  <a:t> test</a:t>
                </a:r>
                <a:endParaRPr kumimoji="0" lang="hu-H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charset="0"/>
                  <a:ea typeface="Times New Roman" charset="0"/>
                </a:endParaRPr>
              </a:p>
            </p:txBody>
          </p:sp>
          <p:sp>
            <p:nvSpPr>
              <p:cNvPr id="27665" name="Rectangle 17"/>
              <p:cNvSpPr>
                <a:spLocks noChangeArrowheads="1"/>
              </p:cNvSpPr>
              <p:nvPr/>
            </p:nvSpPr>
            <p:spPr bwMode="auto">
              <a:xfrm>
                <a:off x="2161" y="8256"/>
                <a:ext cx="1533" cy="2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36000" tIns="3600" rIns="36000" bIns="36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charset="0"/>
                    <a:ea typeface="Times New Roman" charset="0"/>
                  </a:rPr>
                  <a:t>Start project</a:t>
                </a:r>
                <a:endParaRPr kumimoji="0" lang="hu-HU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charset="0"/>
                  <a:ea typeface="Times New Roman" charset="0"/>
                </a:endParaRPr>
              </a:p>
            </p:txBody>
          </p:sp>
          <p:sp>
            <p:nvSpPr>
              <p:cNvPr id="27666" name="Rectangle 18"/>
              <p:cNvSpPr>
                <a:spLocks noChangeArrowheads="1"/>
              </p:cNvSpPr>
              <p:nvPr/>
            </p:nvSpPr>
            <p:spPr bwMode="auto">
              <a:xfrm>
                <a:off x="5220" y="6120"/>
                <a:ext cx="342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36000" tIns="3600" rIns="36000" bIns="36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charset="0"/>
                    <a:ea typeface="Times New Roman" charset="0"/>
                  </a:rPr>
                  <a:t>Iteration</a:t>
                </a:r>
                <a:r>
                  <a:rPr kumimoji="0" lang="hu-HU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charset="0"/>
                    <a:ea typeface="Times New Roman" charset="0"/>
                  </a:rPr>
                  <a:t> 2</a:t>
                </a:r>
                <a:endParaRPr kumimoji="0" lang="hu-HU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charset="0"/>
                  <a:ea typeface="Times New Roman" charset="0"/>
                </a:endParaRPr>
              </a:p>
            </p:txBody>
          </p:sp>
          <p:sp>
            <p:nvSpPr>
              <p:cNvPr id="27667" name="Line 19"/>
              <p:cNvSpPr>
                <a:spLocks noChangeShapeType="1"/>
              </p:cNvSpPr>
              <p:nvPr/>
            </p:nvSpPr>
            <p:spPr bwMode="auto">
              <a:xfrm flipV="1">
                <a:off x="8459" y="7460"/>
                <a:ext cx="1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668" name="Rectangle 20"/>
              <p:cNvSpPr>
                <a:spLocks noChangeArrowheads="1"/>
              </p:cNvSpPr>
              <p:nvPr/>
            </p:nvSpPr>
            <p:spPr bwMode="auto">
              <a:xfrm>
                <a:off x="7560" y="7896"/>
                <a:ext cx="1259" cy="2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36000" tIns="3600" rIns="36000" bIns="36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charset="0"/>
                    <a:ea typeface="Times New Roman" charset="0"/>
                  </a:rPr>
                  <a:t>Week 12</a:t>
                </a:r>
                <a:endParaRPr kumimoji="0" lang="en-GB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charset="0"/>
                  <a:ea typeface="Times New Roman" charset="0"/>
                </a:endParaRPr>
              </a:p>
            </p:txBody>
          </p:sp>
          <p:sp>
            <p:nvSpPr>
              <p:cNvPr id="27669" name="Line 21"/>
              <p:cNvSpPr>
                <a:spLocks noChangeShapeType="1"/>
              </p:cNvSpPr>
              <p:nvPr/>
            </p:nvSpPr>
            <p:spPr bwMode="auto">
              <a:xfrm flipV="1">
                <a:off x="3420" y="7460"/>
                <a:ext cx="1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670" name="Rectangle 22"/>
              <p:cNvSpPr>
                <a:spLocks noChangeArrowheads="1"/>
              </p:cNvSpPr>
              <p:nvPr/>
            </p:nvSpPr>
            <p:spPr bwMode="auto">
              <a:xfrm>
                <a:off x="3060" y="7896"/>
                <a:ext cx="1259" cy="2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36000" tIns="3600" rIns="36000" bIns="36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charset="0"/>
                    <a:ea typeface="Times New Roman" charset="0"/>
                  </a:rPr>
                  <a:t>Week 4</a:t>
                </a:r>
                <a:endParaRPr kumimoji="0" lang="en-GB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charset="0"/>
                  <a:ea typeface="Times New Roman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8405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Testing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10501"/>
            <a:ext cx="8229600" cy="2215662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8405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Hardware and </a:t>
            </a:r>
            <a:r>
              <a:rPr lang="en-US" b="1" dirty="0" smtClean="0">
                <a:solidFill>
                  <a:srgbClr val="000000"/>
                </a:solidFill>
              </a:rPr>
              <a:t>Software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10501"/>
            <a:ext cx="8229600" cy="2215662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8405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Literature 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10501"/>
            <a:ext cx="8229600" cy="2215662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8405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Roles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10501"/>
            <a:ext cx="8229600" cy="2215662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8405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Questions 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10501"/>
            <a:ext cx="8229600" cy="2215662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Team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Lecturer: Eddy de </a:t>
            </a:r>
            <a:r>
              <a:rPr lang="en-US" dirty="0" err="1" smtClean="0">
                <a:solidFill>
                  <a:srgbClr val="000000"/>
                </a:solidFill>
              </a:rPr>
              <a:t>Rooij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Team members: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Attila </a:t>
            </a:r>
            <a:r>
              <a:rPr lang="en-US" dirty="0" err="1" smtClean="0">
                <a:solidFill>
                  <a:srgbClr val="000000"/>
                </a:solidFill>
              </a:rPr>
              <a:t>Gonczi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err="1" smtClean="0">
                <a:solidFill>
                  <a:srgbClr val="000000"/>
                </a:solidFill>
              </a:rPr>
              <a:t>Arya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Nawing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err="1" smtClean="0">
                <a:solidFill>
                  <a:srgbClr val="000000"/>
                </a:solidFill>
              </a:rPr>
              <a:t>Dimitar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Kolev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err="1" smtClean="0">
                <a:solidFill>
                  <a:srgbClr val="000000"/>
                </a:solidFill>
              </a:rPr>
              <a:t>Wen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Jiening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Overview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Main Aims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Stakeholders</a:t>
            </a:r>
            <a:r>
              <a:rPr lang="en-US" dirty="0" smtClean="0">
                <a:solidFill>
                  <a:srgbClr val="000000"/>
                </a:solidFill>
              </a:rPr>
              <a:t>’ Analysis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Development Process Information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Testing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Hardware and Software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Literature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Roles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Questions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Introduction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Event </a:t>
            </a:r>
            <a:r>
              <a:rPr lang="en-US" dirty="0" err="1" smtClean="0">
                <a:solidFill>
                  <a:srgbClr val="000000"/>
                </a:solidFill>
              </a:rPr>
              <a:t>webshop</a:t>
            </a:r>
            <a:endParaRPr lang="en-US" dirty="0" smtClean="0">
              <a:solidFill>
                <a:srgbClr val="000000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rgbClr val="000000"/>
                </a:solidFill>
              </a:rPr>
              <a:t>‘</a:t>
            </a:r>
            <a:r>
              <a:rPr lang="en-US" dirty="0" smtClean="0">
                <a:solidFill>
                  <a:srgbClr val="000000"/>
                </a:solidFill>
              </a:rPr>
              <a:t>Bridge between students and institutes</a:t>
            </a:r>
            <a:r>
              <a:rPr lang="en-US" dirty="0" smtClean="0">
                <a:solidFill>
                  <a:srgbClr val="000000"/>
                </a:solidFill>
              </a:rPr>
              <a:t>’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000000"/>
                </a:solidFill>
                <a:sym typeface="Wingdings"/>
              </a:rPr>
              <a:t>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Portal where students can find:</a:t>
            </a:r>
          </a:p>
          <a:p>
            <a:pPr lvl="1">
              <a:buNone/>
            </a:pPr>
            <a:r>
              <a:rPr lang="en-US" dirty="0" smtClean="0">
                <a:solidFill>
                  <a:srgbClr val="000000"/>
                </a:solidFill>
              </a:rPr>
              <a:t>	- educational courses, workshops, seminars</a:t>
            </a:r>
          </a:p>
          <a:p>
            <a:pPr lvl="1">
              <a:buNone/>
            </a:pPr>
            <a:r>
              <a:rPr lang="en-US" dirty="0" smtClean="0">
                <a:solidFill>
                  <a:srgbClr val="000000"/>
                </a:solidFill>
              </a:rPr>
              <a:t>	- free-time activities organized for students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000000"/>
                </a:solidFill>
                <a:sym typeface="Wingdings"/>
              </a:rPr>
              <a:t>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Portal where institutes can advertise:</a:t>
            </a:r>
          </a:p>
          <a:p>
            <a:pPr lvl="1">
              <a:buNone/>
            </a:pPr>
            <a:r>
              <a:rPr lang="en-US" dirty="0" smtClean="0">
                <a:solidFill>
                  <a:srgbClr val="000000"/>
                </a:solidFill>
              </a:rPr>
              <a:t>	- educational courses</a:t>
            </a:r>
          </a:p>
          <a:p>
            <a:pPr lvl="1">
              <a:buNone/>
            </a:pPr>
            <a:r>
              <a:rPr lang="en-US" dirty="0" smtClean="0">
                <a:solidFill>
                  <a:srgbClr val="000000"/>
                </a:solidFill>
              </a:rPr>
              <a:t>	- free-time activities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Main Aims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buNone/>
            </a:pPr>
            <a:r>
              <a:rPr lang="en-US" dirty="0">
                <a:solidFill>
                  <a:srgbClr val="000000"/>
                </a:solidFill>
              </a:rPr>
              <a:t>The main aim of the project is to create </a:t>
            </a:r>
            <a:r>
              <a:rPr lang="en-US" dirty="0" smtClean="0">
                <a:solidFill>
                  <a:srgbClr val="000000"/>
                </a:solidFill>
              </a:rPr>
              <a:t>a</a:t>
            </a:r>
          </a:p>
          <a:p>
            <a:pPr lvl="0">
              <a:buNone/>
            </a:pPr>
            <a:r>
              <a:rPr lang="en-US" dirty="0" smtClean="0">
                <a:solidFill>
                  <a:srgbClr val="000000"/>
                </a:solidFill>
              </a:rPr>
              <a:t>Student </a:t>
            </a:r>
            <a:r>
              <a:rPr lang="en-US" dirty="0">
                <a:solidFill>
                  <a:srgbClr val="000000"/>
                </a:solidFill>
              </a:rPr>
              <a:t>Event </a:t>
            </a:r>
            <a:r>
              <a:rPr lang="en-US" dirty="0" err="1">
                <a:solidFill>
                  <a:srgbClr val="000000"/>
                </a:solidFill>
              </a:rPr>
              <a:t>Webshop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Educational </a:t>
            </a:r>
            <a:r>
              <a:rPr lang="en-US" dirty="0">
                <a:solidFill>
                  <a:srgbClr val="000000"/>
                </a:solidFill>
              </a:rPr>
              <a:t>events (workshops, courses, educational excursions, etc.)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Free time events (parties, concerts, excursions, etc.)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Custom events - Within this category the Partner Institutes will be able to define custom categories that do not fit in the educational and in the free time categories.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Main aims (cont.)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Front-end 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Students</a:t>
            </a:r>
            <a:r>
              <a:rPr lang="en-US" dirty="0" smtClean="0">
                <a:solidFill>
                  <a:srgbClr val="000000"/>
                </a:solidFill>
              </a:rPr>
              <a:t>’</a:t>
            </a:r>
            <a:r>
              <a:rPr lang="en-US" dirty="0" smtClean="0">
                <a:solidFill>
                  <a:srgbClr val="000000"/>
                </a:solidFill>
              </a:rPr>
              <a:t> shopping interface and logic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Student account administration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Back-end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Product administration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Merchant account administration\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Compatibility (browsers)</a:t>
            </a:r>
          </a:p>
          <a:p>
            <a:pPr lvl="2"/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Main aims (finish)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>
                <a:solidFill>
                  <a:srgbClr val="000000"/>
                </a:solidFill>
                <a:sym typeface="Wingdings"/>
              </a:rPr>
              <a:t>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Possibility for future expansion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Clear, flexible data structure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Clear data-access layer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etc.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Main Stakeholders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Students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Partner Institutes (schools, etc)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Developer Company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Project Supervisor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Developer Team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PayPal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Webhosting Company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Internet Providers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Development Process </a:t>
            </a:r>
            <a:r>
              <a:rPr lang="en-US" b="1" dirty="0" smtClean="0">
                <a:solidFill>
                  <a:srgbClr val="000000"/>
                </a:solidFill>
              </a:rPr>
              <a:t>Information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Iterative development process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Two cycles 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Testing, Beta release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Final deployment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298</Words>
  <Application>Microsoft Macintosh PowerPoint</Application>
  <PresentationFormat>On-screen Show (4:3)</PresentationFormat>
  <Paragraphs>78</Paragraphs>
  <Slides>15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Student Event Web-shop Project Plan</vt:lpstr>
      <vt:lpstr>Team</vt:lpstr>
      <vt:lpstr>Overview</vt:lpstr>
      <vt:lpstr>Introduction</vt:lpstr>
      <vt:lpstr>Main Aims</vt:lpstr>
      <vt:lpstr>Main aims (cont.)</vt:lpstr>
      <vt:lpstr>Main aims (finish)</vt:lpstr>
      <vt:lpstr>Main Stakeholders</vt:lpstr>
      <vt:lpstr>Development Process Information</vt:lpstr>
      <vt:lpstr>Outline of project plan</vt:lpstr>
      <vt:lpstr>Testing </vt:lpstr>
      <vt:lpstr>Hardware and Software</vt:lpstr>
      <vt:lpstr>Literature </vt:lpstr>
      <vt:lpstr>Roles </vt:lpstr>
      <vt:lpstr>Questions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Event Web-shop Project Plan</dc:title>
  <dc:creator>k c</dc:creator>
  <cp:lastModifiedBy>k c</cp:lastModifiedBy>
  <cp:revision>16</cp:revision>
  <dcterms:created xsi:type="dcterms:W3CDTF">2009-09-29T11:41:46Z</dcterms:created>
  <dcterms:modified xsi:type="dcterms:W3CDTF">2009-09-29T13:05:00Z</dcterms:modified>
</cp:coreProperties>
</file>