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9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0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7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1F59-3F81-43FA-8341-F030F307E9A0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6BBA-57C4-41C5-B805-A31097BD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30" y="289170"/>
            <a:ext cx="677322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171260"/>
            <a:ext cx="555385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494890"/>
            <a:ext cx="7544853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90" y="1471339"/>
            <a:ext cx="659222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1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cyci</dc:creator>
  <cp:lastModifiedBy>cyci</cp:lastModifiedBy>
  <cp:revision>3</cp:revision>
  <dcterms:created xsi:type="dcterms:W3CDTF">2025-07-22T08:19:26Z</dcterms:created>
  <dcterms:modified xsi:type="dcterms:W3CDTF">2025-07-22T09:05:38Z</dcterms:modified>
</cp:coreProperties>
</file>