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7" r:id="rId5"/>
    <p:sldMasterId id="2147483695" r:id="rId6"/>
    <p:sldMasterId id="2147483684" r:id="rId7"/>
  </p:sldMasterIdLst>
  <p:notesMasterIdLst>
    <p:notesMasterId r:id="rId22"/>
  </p:notesMasterIdLst>
  <p:handoutMasterIdLst>
    <p:handoutMasterId r:id="rId23"/>
  </p:handoutMasterIdLst>
  <p:sldIdLst>
    <p:sldId id="272" r:id="rId8"/>
    <p:sldId id="259" r:id="rId9"/>
    <p:sldId id="269" r:id="rId10"/>
    <p:sldId id="270" r:id="rId11"/>
    <p:sldId id="273" r:id="rId12"/>
    <p:sldId id="261" r:id="rId13"/>
    <p:sldId id="267" r:id="rId14"/>
    <p:sldId id="260" r:id="rId15"/>
    <p:sldId id="274" r:id="rId16"/>
    <p:sldId id="277" r:id="rId17"/>
    <p:sldId id="276" r:id="rId18"/>
    <p:sldId id="275" r:id="rId19"/>
    <p:sldId id="264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fore the session" id="{9248E0E9-B469-42C5-B521-34DBB63F9E0C}">
          <p14:sldIdLst>
            <p14:sldId id="272"/>
            <p14:sldId id="259"/>
            <p14:sldId id="269"/>
            <p14:sldId id="270"/>
          </p14:sldIdLst>
        </p14:section>
        <p14:section name="The session" id="{9BCE8471-468A-4538-82B3-E4E62B0A593E}">
          <p14:sldIdLst>
            <p14:sldId id="273"/>
            <p14:sldId id="261"/>
            <p14:sldId id="267"/>
            <p14:sldId id="260"/>
            <p14:sldId id="274"/>
            <p14:sldId id="277"/>
            <p14:sldId id="276"/>
            <p14:sldId id="275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466E"/>
    <a:srgbClr val="346297"/>
    <a:srgbClr val="000000"/>
    <a:srgbClr val="3B2B46"/>
    <a:srgbClr val="FFFFFF"/>
    <a:srgbClr val="346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CC664C-2C18-419C-B152-76CFA37649D0}" v="2" dt="2025-06-16T22:02:17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80866" autoAdjust="0"/>
  </p:normalViewPr>
  <p:slideViewPr>
    <p:cSldViewPr snapToGrid="0">
      <p:cViewPr varScale="1">
        <p:scale>
          <a:sx n="89" d="100"/>
          <a:sy n="89" d="100"/>
        </p:scale>
        <p:origin x="139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1392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bor Soós" userId="9906acad9ad9fed6" providerId="LiveId" clId="{D2CC664C-2C18-419C-B152-76CFA37649D0}"/>
    <pc:docChg chg="custSel mod modSld sldOrd">
      <pc:chgData name="Tibor Soós" userId="9906acad9ad9fed6" providerId="LiveId" clId="{D2CC664C-2C18-419C-B152-76CFA37649D0}" dt="2025-06-16T22:08:56.797" v="388" actId="20577"/>
      <pc:docMkLst>
        <pc:docMk/>
      </pc:docMkLst>
      <pc:sldChg chg="modSp mod">
        <pc:chgData name="Tibor Soós" userId="9906acad9ad9fed6" providerId="LiveId" clId="{D2CC664C-2C18-419C-B152-76CFA37649D0}" dt="2025-06-16T22:02:17.611" v="181"/>
        <pc:sldMkLst>
          <pc:docMk/>
          <pc:sldMk cId="751095604" sldId="267"/>
        </pc:sldMkLst>
        <pc:spChg chg="mod">
          <ac:chgData name="Tibor Soós" userId="9906acad9ad9fed6" providerId="LiveId" clId="{D2CC664C-2C18-419C-B152-76CFA37649D0}" dt="2025-06-16T22:02:17.611" v="181"/>
          <ac:spMkLst>
            <pc:docMk/>
            <pc:sldMk cId="751095604" sldId="267"/>
            <ac:spMk id="5" creationId="{93312970-1382-905E-DF3A-5D367E6E7736}"/>
          </ac:spMkLst>
        </pc:spChg>
      </pc:sldChg>
      <pc:sldChg chg="modSp mod">
        <pc:chgData name="Tibor Soós" userId="9906acad9ad9fed6" providerId="LiveId" clId="{D2CC664C-2C18-419C-B152-76CFA37649D0}" dt="2025-06-16T16:56:05.568" v="149" actId="790"/>
        <pc:sldMkLst>
          <pc:docMk/>
          <pc:sldMk cId="2193816839" sldId="273"/>
        </pc:sldMkLst>
        <pc:spChg chg="mod">
          <ac:chgData name="Tibor Soós" userId="9906acad9ad9fed6" providerId="LiveId" clId="{D2CC664C-2C18-419C-B152-76CFA37649D0}" dt="2025-06-16T16:56:05.568" v="149" actId="790"/>
          <ac:spMkLst>
            <pc:docMk/>
            <pc:sldMk cId="2193816839" sldId="273"/>
            <ac:spMk id="4" creationId="{0E2348EB-2258-5792-670F-322202E630B4}"/>
          </ac:spMkLst>
        </pc:spChg>
      </pc:sldChg>
      <pc:sldChg chg="modSp mod ord">
        <pc:chgData name="Tibor Soós" userId="9906acad9ad9fed6" providerId="LiveId" clId="{D2CC664C-2C18-419C-B152-76CFA37649D0}" dt="2025-06-16T22:08:56.797" v="388" actId="20577"/>
        <pc:sldMkLst>
          <pc:docMk/>
          <pc:sldMk cId="674648636" sldId="274"/>
        </pc:sldMkLst>
        <pc:spChg chg="mod">
          <ac:chgData name="Tibor Soós" userId="9906acad9ad9fed6" providerId="LiveId" clId="{D2CC664C-2C18-419C-B152-76CFA37649D0}" dt="2025-06-16T22:04:48.212" v="194" actId="20577"/>
          <ac:spMkLst>
            <pc:docMk/>
            <pc:sldMk cId="674648636" sldId="274"/>
            <ac:spMk id="2" creationId="{D34B4FB2-BC1C-BDEE-AE11-5368B2F91A22}"/>
          </ac:spMkLst>
        </pc:spChg>
        <pc:spChg chg="mod">
          <ac:chgData name="Tibor Soós" userId="9906acad9ad9fed6" providerId="LiveId" clId="{D2CC664C-2C18-419C-B152-76CFA37649D0}" dt="2025-06-16T22:08:56.797" v="388" actId="20577"/>
          <ac:spMkLst>
            <pc:docMk/>
            <pc:sldMk cId="674648636" sldId="274"/>
            <ac:spMk id="3" creationId="{41734D17-94E3-71D6-5497-7562681BD968}"/>
          </ac:spMkLst>
        </pc:spChg>
      </pc:sldChg>
      <pc:sldChg chg="addSp modSp mod">
        <pc:chgData name="Tibor Soós" userId="9906acad9ad9fed6" providerId="LiveId" clId="{D2CC664C-2C18-419C-B152-76CFA37649D0}" dt="2025-06-02T14:54:52.100" v="74" actId="20577"/>
        <pc:sldMkLst>
          <pc:docMk/>
          <pc:sldMk cId="2584956751" sldId="275"/>
        </pc:sldMkLst>
        <pc:spChg chg="add mod">
          <ac:chgData name="Tibor Soós" userId="9906acad9ad9fed6" providerId="LiveId" clId="{D2CC664C-2C18-419C-B152-76CFA37649D0}" dt="2025-06-02T14:54:52.100" v="74" actId="20577"/>
          <ac:spMkLst>
            <pc:docMk/>
            <pc:sldMk cId="2584956751" sldId="275"/>
            <ac:spMk id="4" creationId="{968B67C9-6943-40A1-A171-61C708F4A179}"/>
          </ac:spMkLst>
        </pc:spChg>
        <pc:spChg chg="mod">
          <ac:chgData name="Tibor Soós" userId="9906acad9ad9fed6" providerId="LiveId" clId="{D2CC664C-2C18-419C-B152-76CFA37649D0}" dt="2025-06-02T14:52:26.498" v="1" actId="20577"/>
          <ac:spMkLst>
            <pc:docMk/>
            <pc:sldMk cId="2584956751" sldId="275"/>
            <ac:spMk id="10" creationId="{C25354F0-F99E-540E-52AE-C114CA2373AC}"/>
          </ac:spMkLst>
        </pc:spChg>
        <pc:spChg chg="mod">
          <ac:chgData name="Tibor Soós" userId="9906acad9ad9fed6" providerId="LiveId" clId="{D2CC664C-2C18-419C-B152-76CFA37649D0}" dt="2025-06-02T14:52:31.795" v="2" actId="20577"/>
          <ac:spMkLst>
            <pc:docMk/>
            <pc:sldMk cId="2584956751" sldId="275"/>
            <ac:spMk id="14" creationId="{9A5A1F6E-557E-74D4-1B9B-07F3A0D7EE60}"/>
          </ac:spMkLst>
        </pc:spChg>
        <pc:spChg chg="mod">
          <ac:chgData name="Tibor Soós" userId="9906acad9ad9fed6" providerId="LiveId" clId="{D2CC664C-2C18-419C-B152-76CFA37649D0}" dt="2025-06-02T14:52:35.110" v="3" actId="20577"/>
          <ac:spMkLst>
            <pc:docMk/>
            <pc:sldMk cId="2584956751" sldId="275"/>
            <ac:spMk id="19" creationId="{CFD3AC3F-CB17-2620-6B74-A9DE3C7C28B4}"/>
          </ac:spMkLst>
        </pc:spChg>
        <pc:spChg chg="mod">
          <ac:chgData name="Tibor Soós" userId="9906acad9ad9fed6" providerId="LiveId" clId="{D2CC664C-2C18-419C-B152-76CFA37649D0}" dt="2025-06-02T14:52:39.002" v="4" actId="20577"/>
          <ac:spMkLst>
            <pc:docMk/>
            <pc:sldMk cId="2584956751" sldId="275"/>
            <ac:spMk id="22" creationId="{99561732-5D31-D544-26CA-27B298FA495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26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534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7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726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954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CA4E7-1512-3CBB-B218-7CF4452E6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920B7B6-8268-A37C-AFF5-66909356BD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360CF95-6F85-8084-0BD3-2DF960225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D64A2D-BEA9-AA77-71C3-085F973F6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105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4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ue">
    <p:bg>
      <p:bgPr>
        <a:solidFill>
          <a:srgbClr val="346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61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66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65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6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B6AA1A-3151-3AC2-83FB-1C6A4D626C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8E8CAF-D224-9556-511F-8D65E9383F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137310"/>
            <a:ext cx="4166241" cy="1426795"/>
          </a:xfrm>
          <a:prstGeom prst="rect">
            <a:avLst/>
          </a:prstGeom>
        </p:spPr>
      </p:pic>
      <p:pic>
        <p:nvPicPr>
          <p:cNvPr id="5" name="Image 4" descr="Une image contenant Police, Graphique, graphisme, capture d’écran&#10;&#10;Description générée automatiquement">
            <a:extLst>
              <a:ext uri="{FF2B5EF4-FFF2-40B4-BE49-F238E27FC236}">
                <a16:creationId xmlns:a16="http://schemas.microsoft.com/office/drawing/2014/main" id="{4BAF5A96-834B-D12C-CB6C-63FE0247752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00" y="6138849"/>
            <a:ext cx="2720050" cy="52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27B60B6-58D4-7B9F-C29A-CE66AF93F596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5000">
                <a:latin typeface="Stencil" panose="040409050D0802020404" pitchFamily="82" charset="0"/>
              </a:rPr>
              <a:t> </a:t>
            </a:r>
            <a:endParaRPr lang="en-DE" sz="2500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98272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/soostibor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493596-5C5D-5821-C79B-A5B0AEE9BDB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5999" y="6357442"/>
            <a:ext cx="989221" cy="31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59BD5C5E-FB1B-A32E-1927-AB6A3C9A666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2738" y="196674"/>
            <a:ext cx="1062038" cy="904875"/>
          </a:xfrm>
          <a:prstGeom prst="rect">
            <a:avLst/>
          </a:prstGeom>
        </p:spPr>
      </p:pic>
      <p:pic>
        <p:nvPicPr>
          <p:cNvPr id="5" name="Image 4" descr="Une image contenant Police, Graphique, graphisme, capture d’écran&#10;&#10;Description générée automatiquement">
            <a:extLst>
              <a:ext uri="{FF2B5EF4-FFF2-40B4-BE49-F238E27FC236}">
                <a16:creationId xmlns:a16="http://schemas.microsoft.com/office/drawing/2014/main" id="{BEDCEE56-1BA9-8210-7BDF-2455F87929E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16" y="1147469"/>
            <a:ext cx="1169451" cy="227129"/>
          </a:xfrm>
          <a:prstGeom prst="rect">
            <a:avLst/>
          </a:prstGeom>
        </p:spPr>
      </p:pic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B03D1102-182B-84C3-B733-6F4E88026C3A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98272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/soostibor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EFE0A3-FB66-8AB6-078D-4534542866D6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095999" y="6357442"/>
            <a:ext cx="989221" cy="31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powershellkonyv.hu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linkedin.com/in/tiborsoos" TargetMode="External"/><Relationship Id="rId4" Type="http://schemas.openxmlformats.org/officeDocument/2006/relationships/hyperlink" Target="mailto:soos.tibor@hotmail.co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12BD2B3-5213-AE89-B245-3E2067844782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i="1" noProof="0" dirty="0">
                <a:latin typeface="Segoe UI" panose="020B0502040204020203" pitchFamily="34" charset="0"/>
                <a:cs typeface="Segoe UI" panose="020B0502040204020203" pitchFamily="34" charset="0"/>
              </a:rPr>
              <a:t>Tibor Soós</a:t>
            </a:r>
          </a:p>
        </p:txBody>
      </p:sp>
      <p:cxnSp>
        <p:nvCxnSpPr>
          <p:cNvPr id="4" name="Connecteur droit 5">
            <a:extLst>
              <a:ext uri="{FF2B5EF4-FFF2-40B4-BE49-F238E27FC236}">
                <a16:creationId xmlns:a16="http://schemas.microsoft.com/office/drawing/2014/main" id="{E9631884-5100-1BA8-2365-47609B2977D7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4">
            <a:extLst>
              <a:ext uri="{FF2B5EF4-FFF2-40B4-BE49-F238E27FC236}">
                <a16:creationId xmlns:a16="http://schemas.microsoft.com/office/drawing/2014/main" id="{EC34FE26-AFCF-2A09-DB2E-84FFA4D454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63600" y="2672840"/>
            <a:ext cx="10515600" cy="1325563"/>
          </a:xfrm>
          <a:prstGeom prst="rect">
            <a:avLst/>
          </a:prstGeom>
        </p:spPr>
        <p:txBody>
          <a:bodyPr anchor="b" anchorCtr="0"/>
          <a:lstStyle/>
          <a:p>
            <a:pPr algn="ctr"/>
            <a:r>
              <a:rPr lang="en-GB" sz="6000" b="1" noProof="0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 Up:</a:t>
            </a:r>
            <a:br>
              <a:rPr lang="hu-HU" sz="6000" b="1" noProof="0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4000" b="1" noProof="0" dirty="0">
                <a:solidFill>
                  <a:srgbClr val="346296"/>
                </a:solidFill>
                <a:latin typeface="+mn-lt"/>
              </a:rPr>
              <a:t>How to Write One of the Best Logging Modules – I’ve Spent 9 Years, You Just need 45 Minutes</a:t>
            </a:r>
            <a:endParaRPr lang="en-GB" sz="6000" b="1" noProof="0" dirty="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8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59B51-DC3F-EB2B-411C-D5477E968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520E20-AE17-E823-590F-46A46B2C9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 noProof="0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2D38E-B3FE-AD41-285F-2FDBACC6F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53758"/>
            <a:ext cx="10515600" cy="1500187"/>
          </a:xfrm>
        </p:spPr>
        <p:txBody>
          <a:bodyPr/>
          <a:lstStyle/>
          <a:p>
            <a:r>
              <a:rPr lang="hu-HU" noProof="0" dirty="0" err="1"/>
              <a:t>Logging</a:t>
            </a:r>
            <a:r>
              <a:rPr lang="hu-HU" noProof="0" dirty="0"/>
              <a:t> </a:t>
            </a:r>
            <a:r>
              <a:rPr lang="hu-HU" noProof="0" dirty="0" err="1"/>
              <a:t>basics</a:t>
            </a:r>
            <a:endParaRPr lang="en-GB" noProof="0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AFFA6152-CBD0-3F3F-F258-655544648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6856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559DD-BF9A-3031-49D3-8664CCCAC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D2B5A4-BCB1-E82E-4F5B-13E818CCE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 noProof="0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3F3A0-7D76-9B8D-D043-A46113245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53758"/>
            <a:ext cx="10515600" cy="1500187"/>
          </a:xfrm>
        </p:spPr>
        <p:txBody>
          <a:bodyPr/>
          <a:lstStyle/>
          <a:p>
            <a:r>
              <a:rPr lang="hu-HU" noProof="0" dirty="0" err="1"/>
              <a:t>Logging</a:t>
            </a:r>
            <a:r>
              <a:rPr lang="hu-HU" noProof="0" dirty="0"/>
              <a:t> </a:t>
            </a:r>
            <a:r>
              <a:rPr lang="hu-HU" noProof="0" dirty="0" err="1"/>
              <a:t>advanced</a:t>
            </a:r>
            <a:endParaRPr lang="hu-HU" noProof="0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6E16486B-41C5-F4F5-6BDA-E84B9A60E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1335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34AD-0CBC-8131-48E3-456B9270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Key Technologies </a:t>
            </a:r>
            <a:r>
              <a:rPr lang="hu-HU" dirty="0" err="1"/>
              <a:t>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D837-D8E8-1613-110D-B9C58CA0F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2000" cy="4351338"/>
          </a:xfrm>
        </p:spPr>
        <p:txBody>
          <a:bodyPr/>
          <a:lstStyle/>
          <a:p>
            <a:r>
              <a:rPr lang="hu-HU" dirty="0" err="1"/>
              <a:t>Get-PSCallStack</a:t>
            </a:r>
            <a:endParaRPr lang="hu-HU" dirty="0"/>
          </a:p>
          <a:p>
            <a:r>
              <a:rPr lang="hu-HU" dirty="0"/>
              <a:t>$</a:t>
            </a:r>
            <a:r>
              <a:rPr lang="hu-HU" dirty="0" err="1"/>
              <a:t>PSBoundParameters</a:t>
            </a:r>
            <a:endParaRPr lang="hu-HU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2EE20-816A-6440-E531-B139B4467862}"/>
              </a:ext>
            </a:extLst>
          </p:cNvPr>
          <p:cNvSpPr/>
          <p:nvPr/>
        </p:nvSpPr>
        <p:spPr>
          <a:xfrm>
            <a:off x="5290457" y="1556657"/>
            <a:ext cx="6683829" cy="4767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11953D-8329-F55B-0189-CE7D3BA65B20}"/>
              </a:ext>
            </a:extLst>
          </p:cNvPr>
          <p:cNvSpPr txBox="1"/>
          <p:nvPr/>
        </p:nvSpPr>
        <p:spPr>
          <a:xfrm>
            <a:off x="5302325" y="154718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Global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0BC466-23E3-075E-D544-9B8DA074AEB5}"/>
              </a:ext>
            </a:extLst>
          </p:cNvPr>
          <p:cNvSpPr/>
          <p:nvPr/>
        </p:nvSpPr>
        <p:spPr>
          <a:xfrm>
            <a:off x="5410200" y="1916516"/>
            <a:ext cx="3048000" cy="42699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B4C356-9117-FD5A-A609-D1FB458ACB37}"/>
              </a:ext>
            </a:extLst>
          </p:cNvPr>
          <p:cNvSpPr txBox="1"/>
          <p:nvPr/>
        </p:nvSpPr>
        <p:spPr>
          <a:xfrm>
            <a:off x="5410200" y="1950586"/>
            <a:ext cx="73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Script</a:t>
            </a:r>
            <a:endParaRPr lang="en-US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0D2163-716F-A498-9D00-95B5117BB757}"/>
              </a:ext>
            </a:extLst>
          </p:cNvPr>
          <p:cNvGrpSpPr/>
          <p:nvPr/>
        </p:nvGrpSpPr>
        <p:grpSpPr>
          <a:xfrm>
            <a:off x="5518075" y="2285848"/>
            <a:ext cx="2809496" cy="1306438"/>
            <a:chOff x="5518075" y="2285848"/>
            <a:chExt cx="2809496" cy="13064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0942B3-8622-3D18-25AD-C76D0A0A6BCA}"/>
                </a:ext>
              </a:extLst>
            </p:cNvPr>
            <p:cNvSpPr/>
            <p:nvPr/>
          </p:nvSpPr>
          <p:spPr>
            <a:xfrm>
              <a:off x="5519057" y="2319918"/>
              <a:ext cx="2808514" cy="127236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5354F0-F99E-540E-52AE-C114CA2373AC}"/>
                </a:ext>
              </a:extLst>
            </p:cNvPr>
            <p:cNvSpPr txBox="1"/>
            <p:nvPr/>
          </p:nvSpPr>
          <p:spPr>
            <a:xfrm>
              <a:off x="5518075" y="2285848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b="1" dirty="0"/>
                <a:t>Function1</a:t>
              </a:r>
              <a:endParaRPr lang="en-US" b="1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FC3435-4150-753D-0B64-76776A190F64}"/>
              </a:ext>
            </a:extLst>
          </p:cNvPr>
          <p:cNvGrpSpPr/>
          <p:nvPr/>
        </p:nvGrpSpPr>
        <p:grpSpPr>
          <a:xfrm>
            <a:off x="5518075" y="3687232"/>
            <a:ext cx="2809496" cy="1306438"/>
            <a:chOff x="5518075" y="2285848"/>
            <a:chExt cx="2809496" cy="130643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AF1C59D-B6A5-9377-2F38-04F34046E13F}"/>
                </a:ext>
              </a:extLst>
            </p:cNvPr>
            <p:cNvSpPr/>
            <p:nvPr/>
          </p:nvSpPr>
          <p:spPr>
            <a:xfrm>
              <a:off x="5519057" y="2319918"/>
              <a:ext cx="2808514" cy="127236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5A1F6E-557E-74D4-1B9B-07F3A0D7EE60}"/>
                </a:ext>
              </a:extLst>
            </p:cNvPr>
            <p:cNvSpPr txBox="1"/>
            <p:nvPr/>
          </p:nvSpPr>
          <p:spPr>
            <a:xfrm>
              <a:off x="5518075" y="2285848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b="1" dirty="0"/>
                <a:t>Function2</a:t>
              </a:r>
              <a:endParaRPr lang="en-US" b="1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F4C877F-1A79-17D7-CA16-B2D5EC2302AC}"/>
              </a:ext>
            </a:extLst>
          </p:cNvPr>
          <p:cNvSpPr/>
          <p:nvPr/>
        </p:nvSpPr>
        <p:spPr>
          <a:xfrm>
            <a:off x="8632371" y="1950586"/>
            <a:ext cx="3200400" cy="3220128"/>
          </a:xfrm>
          <a:prstGeom prst="rect">
            <a:avLst/>
          </a:prstGeom>
          <a:solidFill>
            <a:srgbClr val="E6466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DD853-9595-8171-4CA4-69225AAF4FA6}"/>
              </a:ext>
            </a:extLst>
          </p:cNvPr>
          <p:cNvSpPr txBox="1"/>
          <p:nvPr/>
        </p:nvSpPr>
        <p:spPr>
          <a:xfrm>
            <a:off x="8632371" y="191651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Module</a:t>
            </a:r>
            <a:endParaRPr lang="en-US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F4CB7C-833D-1042-9F72-584564DC4020}"/>
              </a:ext>
            </a:extLst>
          </p:cNvPr>
          <p:cNvGrpSpPr/>
          <p:nvPr/>
        </p:nvGrpSpPr>
        <p:grpSpPr>
          <a:xfrm>
            <a:off x="8825255" y="2285848"/>
            <a:ext cx="2809496" cy="1306438"/>
            <a:chOff x="5518075" y="2285848"/>
            <a:chExt cx="2809496" cy="130643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A2C8D9D-F236-ADE3-67B2-54E98B5621AC}"/>
                </a:ext>
              </a:extLst>
            </p:cNvPr>
            <p:cNvSpPr/>
            <p:nvPr/>
          </p:nvSpPr>
          <p:spPr>
            <a:xfrm>
              <a:off x="5519057" y="2319918"/>
              <a:ext cx="2808514" cy="127236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D3AC3F-CB17-2620-6B74-A9DE3C7C28B4}"/>
                </a:ext>
              </a:extLst>
            </p:cNvPr>
            <p:cNvSpPr txBox="1"/>
            <p:nvPr/>
          </p:nvSpPr>
          <p:spPr>
            <a:xfrm>
              <a:off x="5518075" y="2285848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b="1" dirty="0"/>
                <a:t>Function3</a:t>
              </a:r>
              <a:endParaRPr lang="en-US" b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0DDB08F-FE3E-C510-4B6B-775122659736}"/>
              </a:ext>
            </a:extLst>
          </p:cNvPr>
          <p:cNvGrpSpPr/>
          <p:nvPr/>
        </p:nvGrpSpPr>
        <p:grpSpPr>
          <a:xfrm>
            <a:off x="8825255" y="3687232"/>
            <a:ext cx="2809496" cy="1306438"/>
            <a:chOff x="5518075" y="2285848"/>
            <a:chExt cx="2809496" cy="130643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E698BB7-417D-6A4C-A898-A4834159036E}"/>
                </a:ext>
              </a:extLst>
            </p:cNvPr>
            <p:cNvSpPr/>
            <p:nvPr/>
          </p:nvSpPr>
          <p:spPr>
            <a:xfrm>
              <a:off x="5519057" y="2319918"/>
              <a:ext cx="2808514" cy="127236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561732-5D31-D544-26CA-27B298FA4952}"/>
                </a:ext>
              </a:extLst>
            </p:cNvPr>
            <p:cNvSpPr txBox="1"/>
            <p:nvPr/>
          </p:nvSpPr>
          <p:spPr>
            <a:xfrm>
              <a:off x="5518075" y="2285848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b="1" dirty="0"/>
                <a:t>Function4</a:t>
              </a:r>
              <a:endParaRPr lang="en-US" b="1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8B67C9-6943-40A1-A171-61C708F4A179}"/>
              </a:ext>
            </a:extLst>
          </p:cNvPr>
          <p:cNvSpPr txBox="1"/>
          <p:nvPr/>
        </p:nvSpPr>
        <p:spPr>
          <a:xfrm>
            <a:off x="5518075" y="5170714"/>
            <a:ext cx="2967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$var1 = 1</a:t>
            </a:r>
          </a:p>
          <a:p>
            <a:r>
              <a:rPr lang="hu-HU" b="1" dirty="0"/>
              <a:t>Function1 # </a:t>
            </a:r>
            <a:r>
              <a:rPr lang="hu-HU" b="1" dirty="0" err="1"/>
              <a:t>Can</a:t>
            </a:r>
            <a:r>
              <a:rPr lang="hu-HU" b="1" dirty="0"/>
              <a:t> </a:t>
            </a:r>
            <a:r>
              <a:rPr lang="hu-HU" b="1" dirty="0" err="1"/>
              <a:t>see</a:t>
            </a:r>
            <a:r>
              <a:rPr lang="hu-HU" b="1" dirty="0"/>
              <a:t> $var1</a:t>
            </a:r>
          </a:p>
          <a:p>
            <a:r>
              <a:rPr lang="hu-HU" b="1" dirty="0"/>
              <a:t>Function3 # </a:t>
            </a:r>
            <a:r>
              <a:rPr lang="hu-HU" b="1" dirty="0" err="1"/>
              <a:t>Can’t</a:t>
            </a:r>
            <a:r>
              <a:rPr lang="hu-HU" b="1" dirty="0"/>
              <a:t> </a:t>
            </a:r>
            <a:r>
              <a:rPr lang="hu-HU" b="1" dirty="0" err="1"/>
              <a:t>see</a:t>
            </a:r>
            <a:r>
              <a:rPr lang="hu-HU" b="1" dirty="0"/>
              <a:t> </a:t>
            </a:r>
            <a:r>
              <a:rPr lang="hu-HU" b="1"/>
              <a:t>$var1!!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584956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 noProof="0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CAFC7-78CB-98F9-FEF3-D3E8C9FF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53758"/>
            <a:ext cx="10515600" cy="1500187"/>
          </a:xfrm>
        </p:spPr>
        <p:txBody>
          <a:bodyPr/>
          <a:lstStyle/>
          <a:p>
            <a:r>
              <a:rPr lang="hu-HU" noProof="0" dirty="0" err="1"/>
              <a:t>Internals</a:t>
            </a:r>
            <a:endParaRPr lang="en-GB" noProof="0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259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0" dirty="0"/>
              <a:t>Q&amp;A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7911686-C4FE-022C-2490-99F4F5BFDF39}"/>
              </a:ext>
            </a:extLst>
          </p:cNvPr>
          <p:cNvSpPr txBox="1">
            <a:spLocks/>
          </p:cNvSpPr>
          <p:nvPr/>
        </p:nvSpPr>
        <p:spPr>
          <a:xfrm>
            <a:off x="831850" y="1653758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 dirty="0"/>
              <a:t>15 minutes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70873"/>
            <a:ext cx="6729046" cy="3591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82643D59-896E-68AE-5BCA-3F8558F198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0" dirty="0"/>
              <a:t>3</a:t>
            </a: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GB" sz="25000" noProof="0" dirty="0">
                <a:solidFill>
                  <a:schemeClr val="bg1"/>
                </a:solidFill>
                <a:latin typeface="Stencil" panose="040409050D0802020404" pitchFamily="8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  <p:transition spd="slow" advTm="100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GB" sz="25000" noProof="0" dirty="0">
                <a:solidFill>
                  <a:schemeClr val="bg1"/>
                </a:solidFill>
                <a:latin typeface="Stencil" panose="040409050D0802020404" pitchFamily="8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86012733"/>
      </p:ext>
    </p:extLst>
  </p:cSld>
  <p:clrMapOvr>
    <a:masterClrMapping/>
  </p:clrMapOvr>
  <p:transition spd="slow" advTm="1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GB" sz="25000" noProof="0" dirty="0">
                <a:latin typeface="Stencil" panose="040409050D0802020404" pitchFamily="8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3231530"/>
      </p:ext>
    </p:extLst>
  </p:cSld>
  <p:clrMapOvr>
    <a:masterClrMapping/>
  </p:clrMapOvr>
  <p:transition spd="slow" advTm="1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i="1" noProof="0" dirty="0"/>
              <a:t>Tibor Soós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>
            <a:extLst>
              <a:ext uri="{FF2B5EF4-FFF2-40B4-BE49-F238E27FC236}">
                <a16:creationId xmlns:a16="http://schemas.microsoft.com/office/drawing/2014/main" id="{0E2348EB-2258-5792-670F-322202E630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666707"/>
            <a:ext cx="10515600" cy="1325563"/>
          </a:xfrm>
          <a:prstGeom prst="rect">
            <a:avLst/>
          </a:prstGeom>
        </p:spPr>
        <p:txBody>
          <a:bodyPr anchor="b" anchorCtr="0"/>
          <a:lstStyle/>
          <a:p>
            <a:pPr algn="ctr"/>
            <a:r>
              <a:rPr lang="en-GB" sz="4000" b="1" noProof="0" dirty="0">
                <a:solidFill>
                  <a:srgbClr val="346296"/>
                </a:solidFill>
                <a:latin typeface="+mn-lt"/>
              </a:rPr>
              <a:t>How to Write One of the Best Logging Modules – I’ve Spent 9 Years, You Just need 45 Minutes</a:t>
            </a:r>
            <a:br>
              <a:rPr lang="en-GB" sz="4000" b="1" noProof="0" dirty="0">
                <a:solidFill>
                  <a:srgbClr val="346296"/>
                </a:solidFill>
                <a:latin typeface="+mn-lt"/>
              </a:rPr>
            </a:br>
            <a:r>
              <a:rPr lang="en-GB" sz="3200" noProof="0" dirty="0">
                <a:solidFill>
                  <a:srgbClr val="346296"/>
                </a:solidFill>
                <a:latin typeface="+mn-lt"/>
              </a:rPr>
              <a:t>Subtitle: The beauty of the call stack</a:t>
            </a:r>
            <a:endParaRPr lang="en-GB" sz="4000" noProof="0" dirty="0">
              <a:solidFill>
                <a:srgbClr val="34629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3816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531CB4D-40EE-4CEA-4C1F-A86C158A8A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9061" y="630961"/>
            <a:ext cx="9733280" cy="1325563"/>
          </a:xfrm>
        </p:spPr>
        <p:txBody>
          <a:bodyPr/>
          <a:lstStyle/>
          <a:p>
            <a:pPr rtl="0" eaLnBrk="1" latinLnBrk="0" hangingPunct="1"/>
            <a:r>
              <a:rPr lang="en-GB" sz="4000" b="1" kern="1200" noProof="0" dirty="0">
                <a:solidFill>
                  <a:srgbClr val="346296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Many thanks to our sponsors:</a:t>
            </a:r>
            <a:endParaRPr lang="en-GB" noProof="0" dirty="0"/>
          </a:p>
        </p:txBody>
      </p:sp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7055FC4D-305C-B66C-BD15-95904A343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70" y="1830625"/>
            <a:ext cx="8054060" cy="424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12970-1382-905E-DF3A-5D367E6E7736}"/>
              </a:ext>
            </a:extLst>
          </p:cNvPr>
          <p:cNvSpPr txBox="1">
            <a:spLocks/>
          </p:cNvSpPr>
          <p:nvPr/>
        </p:nvSpPr>
        <p:spPr>
          <a:xfrm>
            <a:off x="3467314" y="1495313"/>
            <a:ext cx="7886486" cy="4681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MCT 1996 -2012 (Exchange, AD, SCCM…)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PowerShell MVP 2008-2012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Various PowerShell related IT roles 2011-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Proud of: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PS book in Hungarian </a:t>
            </a:r>
            <a:r>
              <a:rPr lang="en-GB" dirty="0">
                <a:hlinkClick r:id="rId2"/>
              </a:rPr>
              <a:t>https://powershellkonyv.hu</a:t>
            </a: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/>
              <a:t>ScriptTools</a:t>
            </a:r>
            <a:r>
              <a:rPr lang="en-GB" dirty="0"/>
              <a:t> module: logging, config file management, property management, dynamic 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Successful large PS projects as a freelancer: PAM request fulfilment (Jira ServiceDesk, CyberArk)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Play table tennis (not as good as J-O </a:t>
            </a:r>
            <a:r>
              <a:rPr lang="en-GB" dirty="0">
                <a:sym typeface="Wingdings" panose="05000000000000000000" pitchFamily="2" charset="2"/>
              </a:rPr>
              <a:t></a:t>
            </a:r>
            <a:r>
              <a:rPr lang="en-GB" dirty="0"/>
              <a:t>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3F84C9-7486-D81C-EDE7-12CE856D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2" y="324852"/>
            <a:ext cx="7886485" cy="1325563"/>
          </a:xfrm>
        </p:spPr>
        <p:txBody>
          <a:bodyPr>
            <a:normAutofit/>
          </a:bodyPr>
          <a:lstStyle/>
          <a:p>
            <a:r>
              <a:rPr lang="en-GB" sz="6600" noProof="0" dirty="0">
                <a:solidFill>
                  <a:srgbClr val="346296"/>
                </a:solidFill>
                <a:latin typeface="+mn-lt"/>
                <a:ea typeface="+mn-ea"/>
                <a:cs typeface="+mn-cs"/>
              </a:rPr>
              <a:t>Tibor Soós</a:t>
            </a:r>
          </a:p>
        </p:txBody>
      </p:sp>
      <p:pic>
        <p:nvPicPr>
          <p:cNvPr id="6" name="Picture 5" descr="A person wearing glasses and a plaid shirt&#10;&#10;AI-generated content may be incorrect.">
            <a:extLst>
              <a:ext uri="{FF2B5EF4-FFF2-40B4-BE49-F238E27FC236}">
                <a16:creationId xmlns:a16="http://schemas.microsoft.com/office/drawing/2014/main" id="{C864EC10-E9F3-8FBA-E8A2-6A8AFA17E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" y="548634"/>
            <a:ext cx="2880366" cy="28803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C20119-4013-638D-2579-B7AB9D60EEFE}"/>
              </a:ext>
            </a:extLst>
          </p:cNvPr>
          <p:cNvSpPr txBox="1"/>
          <p:nvPr/>
        </p:nvSpPr>
        <p:spPr>
          <a:xfrm>
            <a:off x="639220" y="3429000"/>
            <a:ext cx="2607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hlinkClick r:id="rId4"/>
              </a:rPr>
              <a:t>soos.tibor@hotmail.com</a:t>
            </a:r>
            <a:endParaRPr lang="hu-HU" dirty="0"/>
          </a:p>
          <a:p>
            <a:r>
              <a:rPr lang="en-US" i="0" dirty="0">
                <a:effectLst/>
                <a:latin typeface="-apple-system"/>
                <a:hlinkClick r:id="rId5"/>
              </a:rPr>
              <a:t>linkedin.com/in/</a:t>
            </a:r>
            <a:r>
              <a:rPr lang="en-US" i="0" dirty="0" err="1">
                <a:effectLst/>
                <a:latin typeface="-apple-system"/>
                <a:hlinkClick r:id="rId5"/>
              </a:rPr>
              <a:t>tiborsoos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9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Logging Good?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Simple to use</a:t>
            </a:r>
          </a:p>
          <a:p>
            <a:pPr lvl="1"/>
            <a:r>
              <a:rPr lang="en-US" dirty="0"/>
              <a:t>Few commands, few mandatory params</a:t>
            </a:r>
          </a:p>
          <a:p>
            <a:pPr lvl="1"/>
            <a:r>
              <a:rPr lang="en-US" dirty="0"/>
              <a:t>Maintenance free</a:t>
            </a:r>
          </a:p>
          <a:p>
            <a:r>
              <a:rPr lang="en-US" dirty="0"/>
              <a:t>Easy to read</a:t>
            </a:r>
          </a:p>
          <a:p>
            <a:pPr lvl="1"/>
            <a:r>
              <a:rPr lang="en-US" dirty="0"/>
              <a:t>Colors on screen</a:t>
            </a:r>
          </a:p>
          <a:p>
            <a:pPr lvl="1"/>
            <a:r>
              <a:rPr lang="en-US" dirty="0"/>
              <a:t>Indentation</a:t>
            </a:r>
          </a:p>
          <a:p>
            <a:r>
              <a:rPr lang="en-US" dirty="0"/>
              <a:t>Help troubleshooting</a:t>
            </a:r>
          </a:p>
          <a:p>
            <a:pPr lvl="1"/>
            <a:r>
              <a:rPr lang="en-US" dirty="0"/>
              <a:t>Log line numbers, context, parameters</a:t>
            </a:r>
          </a:p>
          <a:p>
            <a:pPr lvl="1"/>
            <a:r>
              <a:rPr lang="en-US" dirty="0"/>
              <a:t>Log progress</a:t>
            </a:r>
          </a:p>
        </p:txBody>
      </p:sp>
    </p:spTree>
    <p:extLst>
      <p:ext uri="{BB962C8B-B14F-4D97-AF65-F5344CB8AC3E}">
        <p14:creationId xmlns:p14="http://schemas.microsoft.com/office/powerpoint/2010/main" val="110136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3F3FF-2A27-54C1-3CA6-21E261F28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B4FB2-BC1C-BDEE-AE11-5368B2F9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Makes Logging Good?</a:t>
            </a:r>
            <a:r>
              <a:rPr lang="hu-HU" dirty="0"/>
              <a:t> (</a:t>
            </a:r>
            <a:r>
              <a:rPr lang="hu-HU" dirty="0" err="1"/>
              <a:t>cont’d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734D17-94E3-71D6-5497-7562681BD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285"/>
            <a:ext cx="10515600" cy="4369678"/>
          </a:xfrm>
        </p:spPr>
        <p:txBody>
          <a:bodyPr>
            <a:normAutofit fontScale="85000" lnSpcReduction="20000"/>
          </a:bodyPr>
          <a:lstStyle/>
          <a:p>
            <a:r>
              <a:rPr lang="en-GB" noProof="0" dirty="0"/>
              <a:t>Error handling</a:t>
            </a:r>
          </a:p>
          <a:p>
            <a:pPr lvl="1"/>
            <a:r>
              <a:rPr lang="en-GB" noProof="0" dirty="0"/>
              <a:t>Capture unexpected errors</a:t>
            </a:r>
          </a:p>
          <a:p>
            <a:pPr lvl="1"/>
            <a:r>
              <a:rPr lang="en-GB" noProof="0" dirty="0"/>
              <a:t>Option to terminate scripts from any context</a:t>
            </a:r>
          </a:p>
          <a:p>
            <a:r>
              <a:rPr lang="en-GB" noProof="0" dirty="0"/>
              <a:t>Supports switching between multiple log files</a:t>
            </a:r>
          </a:p>
          <a:p>
            <a:pPr lvl="1"/>
            <a:r>
              <a:rPr lang="en-GB" noProof="0" dirty="0"/>
              <a:t>„Boring” entries </a:t>
            </a:r>
            <a:r>
              <a:rPr lang="en-GB" noProof="0" dirty="0">
                <a:sym typeface="Wingdings" panose="05000000000000000000" pitchFamily="2" charset="2"/>
              </a:rPr>
              <a:t> main log, remove if no issues</a:t>
            </a:r>
          </a:p>
          <a:p>
            <a:pPr lvl="1"/>
            <a:r>
              <a:rPr lang="en-GB" noProof="0" dirty="0"/>
              <a:t>Entries for auditing </a:t>
            </a:r>
            <a:r>
              <a:rPr lang="en-GB" noProof="0" dirty="0">
                <a:sym typeface="Wingdings" panose="05000000000000000000" pitchFamily="2" charset="2"/>
              </a:rPr>
              <a:t> item-level log files, preserve</a:t>
            </a:r>
            <a:endParaRPr lang="en-GB" noProof="0" dirty="0"/>
          </a:p>
          <a:p>
            <a:r>
              <a:rPr lang="en-GB" noProof="0" dirty="0"/>
              <a:t>Log objects</a:t>
            </a:r>
          </a:p>
          <a:p>
            <a:pPr lvl="1"/>
            <a:r>
              <a:rPr lang="en-GB" noProof="0" dirty="0"/>
              <a:t>List, table</a:t>
            </a:r>
          </a:p>
          <a:p>
            <a:pPr lvl="1"/>
            <a:r>
              <a:rPr lang="en-GB" noProof="0" dirty="0"/>
              <a:t>File</a:t>
            </a:r>
          </a:p>
          <a:p>
            <a:r>
              <a:rPr lang="en-GB" noProof="0" dirty="0"/>
              <a:t>Multi-platform</a:t>
            </a:r>
          </a:p>
          <a:p>
            <a:pPr lvl="1"/>
            <a:r>
              <a:rPr lang="en-GB" noProof="0" dirty="0"/>
              <a:t>The same code runs </a:t>
            </a:r>
            <a:r>
              <a:rPr lang="en-GB" b="1" noProof="0" dirty="0"/>
              <a:t>on-prem and Azure</a:t>
            </a:r>
            <a:r>
              <a:rPr lang="en-GB" noProof="0" dirty="0"/>
              <a:t>, no change is needed </a:t>
            </a:r>
          </a:p>
        </p:txBody>
      </p:sp>
    </p:spTree>
    <p:extLst>
      <p:ext uri="{BB962C8B-B14F-4D97-AF65-F5344CB8AC3E}">
        <p14:creationId xmlns:p14="http://schemas.microsoft.com/office/powerpoint/2010/main" val="67464863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10B4CA76F661498C662C4D69800553" ma:contentTypeVersion="13" ma:contentTypeDescription="Create a new document." ma:contentTypeScope="" ma:versionID="8e04fcd09f7a7dfd06ff4a6ceabf43dc">
  <xsd:schema xmlns:xsd="http://www.w3.org/2001/XMLSchema" xmlns:xs="http://www.w3.org/2001/XMLSchema" xmlns:p="http://schemas.microsoft.com/office/2006/metadata/properties" xmlns:ns2="58c243a5-121d-4837-b81c-114e1b569ece" xmlns:ns3="77f18391-c91f-4725-9130-63caf76c1806" targetNamespace="http://schemas.microsoft.com/office/2006/metadata/properties" ma:root="true" ma:fieldsID="665b7cb087352da028993c4fb985284c" ns2:_="" ns3:_="">
    <xsd:import namespace="58c243a5-121d-4837-b81c-114e1b569ece"/>
    <xsd:import namespace="77f18391-c91f-4725-9130-63caf76c18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243a5-121d-4837-b81c-114e1b569e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f18391-c91f-4725-9130-63caf76c180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308bfb8-9000-4349-8794-c2de05f0bbcb}" ma:internalName="TaxCatchAll" ma:showField="CatchAllData" ma:web="77f18391-c91f-4725-9130-63caf76c18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8c243a5-121d-4837-b81c-114e1b569ece">
      <Terms xmlns="http://schemas.microsoft.com/office/infopath/2007/PartnerControls"/>
    </lcf76f155ced4ddcb4097134ff3c332f>
    <TaxCatchAll xmlns="77f18391-c91f-4725-9130-63caf76c180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243F5F-D51B-403B-A401-EA162F276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c243a5-121d-4837-b81c-114e1b569ece"/>
    <ds:schemaRef ds:uri="77f18391-c91f-4725-9130-63caf76c1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9C06E3-346E-408E-B352-32E922A070CE}">
  <ds:schemaRefs>
    <ds:schemaRef ds:uri="http://schemas.microsoft.com/office/2006/metadata/properties"/>
    <ds:schemaRef ds:uri="http://schemas.microsoft.com/office/infopath/2007/PartnerControls"/>
    <ds:schemaRef ds:uri="2347cc20-e10c-452d-848a-c18e83138525"/>
    <ds:schemaRef ds:uri="85c0ce47-fe9c-4809-bf88-519c39a738e6"/>
    <ds:schemaRef ds:uri="58c243a5-121d-4837-b81c-114e1b569ece"/>
    <ds:schemaRef ds:uri="77f18391-c91f-4725-9130-63caf76c1806"/>
  </ds:schemaRefs>
</ds:datastoreItem>
</file>

<file path=customXml/itemProps3.xml><?xml version="1.0" encoding="utf-8"?>
<ds:datastoreItem xmlns:ds="http://schemas.openxmlformats.org/officeDocument/2006/customXml" ds:itemID="{57D9B22B-F436-4FE5-B6C0-65AB2260F5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306</Words>
  <Application>Microsoft Office PowerPoint</Application>
  <PresentationFormat>Widescreen</PresentationFormat>
  <Paragraphs>69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-apple-system</vt:lpstr>
      <vt:lpstr>Arial</vt:lpstr>
      <vt:lpstr>Calibri</vt:lpstr>
      <vt:lpstr>Segoe UI</vt:lpstr>
      <vt:lpstr>Segoe UI Light</vt:lpstr>
      <vt:lpstr>Stencil</vt:lpstr>
      <vt:lpstr>Wingdings</vt:lpstr>
      <vt:lpstr>Title</vt:lpstr>
      <vt:lpstr>Blank</vt:lpstr>
      <vt:lpstr>Speaker's slide</vt:lpstr>
      <vt:lpstr>Content</vt:lpstr>
      <vt:lpstr>Next Up: How to Write One of the Best Logging Modules – I’ve Spent 9 Years, You Just need 45 Minutes</vt:lpstr>
      <vt:lpstr>3</vt:lpstr>
      <vt:lpstr>2</vt:lpstr>
      <vt:lpstr>1</vt:lpstr>
      <vt:lpstr>How to Write One of the Best Logging Modules – I’ve Spent 9 Years, You Just need 45 Minutes Subtitle: The beauty of the call stack</vt:lpstr>
      <vt:lpstr>Many thanks to our sponsors:</vt:lpstr>
      <vt:lpstr>Tibor Soós</vt:lpstr>
      <vt:lpstr>What Makes Logging Good?</vt:lpstr>
      <vt:lpstr>What Makes Logging Good? (cont’d)</vt:lpstr>
      <vt:lpstr>Demo</vt:lpstr>
      <vt:lpstr>Demo</vt:lpstr>
      <vt:lpstr>Key Technologies Used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Tibor Soós</cp:lastModifiedBy>
  <cp:revision>1</cp:revision>
  <dcterms:created xsi:type="dcterms:W3CDTF">2024-03-26T13:08:23Z</dcterms:created>
  <dcterms:modified xsi:type="dcterms:W3CDTF">2025-06-16T22:09:00Z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0x0101006910B4CA76F661498C662C4D69800553</vt:lpwstr>
  </property>
  <property fmtid="{D5CDD505-2E9C-101B-9397-08002B2CF9AE}" pid="3" name="MediaServiceImageTags">
    <vt:lpwstr/>
  </property>
  <property fmtid="{D5CDD505-2E9C-101B-9397-08002B2CF9AE}" pid="4" name="MSIP_Label_8af657d4-2045-4871-9872-e323e3545d60_Enabled">
    <vt:lpwstr>true</vt:lpwstr>
  </property>
  <property fmtid="{D5CDD505-2E9C-101B-9397-08002B2CF9AE}" pid="5" name="MSIP_Label_8af657d4-2045-4871-9872-e323e3545d60_SetDate">
    <vt:lpwstr>2025-02-21T08:07:40Z</vt:lpwstr>
  </property>
  <property fmtid="{D5CDD505-2E9C-101B-9397-08002B2CF9AE}" pid="6" name="MSIP_Label_8af657d4-2045-4871-9872-e323e3545d60_Method">
    <vt:lpwstr>Standard</vt:lpwstr>
  </property>
  <property fmtid="{D5CDD505-2E9C-101B-9397-08002B2CF9AE}" pid="7" name="MSIP_Label_8af657d4-2045-4871-9872-e323e3545d60_Name">
    <vt:lpwstr>Open sublabel</vt:lpwstr>
  </property>
  <property fmtid="{D5CDD505-2E9C-101B-9397-08002B2CF9AE}" pid="8" name="MSIP_Label_8af657d4-2045-4871-9872-e323e3545d60_SiteId">
    <vt:lpwstr>753c5d99-05be-4237-b4c5-fdb2e6b32ab2</vt:lpwstr>
  </property>
  <property fmtid="{D5CDD505-2E9C-101B-9397-08002B2CF9AE}" pid="9" name="MSIP_Label_8af657d4-2045-4871-9872-e323e3545d60_ActionId">
    <vt:lpwstr>a42e57ee-2a5a-4e93-8ab7-c9eac7c5e4a7</vt:lpwstr>
  </property>
  <property fmtid="{D5CDD505-2E9C-101B-9397-08002B2CF9AE}" pid="10" name="MSIP_Label_8af657d4-2045-4871-9872-e323e3545d60_ContentBits">
    <vt:lpwstr>0</vt:lpwstr>
  </property>
  <property fmtid="{D5CDD505-2E9C-101B-9397-08002B2CF9AE}" pid="11" name="MSIP_Label_8af657d4-2045-4871-9872-e323e3545d60_Tag">
    <vt:lpwstr>10, 3, 0, 1</vt:lpwstr>
  </property>
</Properties>
</file>